
<file path=[Content_Types].xml><?xml version="1.0" encoding="utf-8"?>
<Types xmlns="http://schemas.openxmlformats.org/package/2006/content-types">
  <Override PartName="/ppt/slideMasters/slideMaster3.xml" ContentType="application/vnd.openxmlformats-officedocument.presentationml.slideMaster+xml"/>
  <Override PartName="/ppt/slides/slide47.xml" ContentType="application/vnd.openxmlformats-officedocument.presentationml.slide+xml"/>
  <Override PartName="/ppt/slides/slide58.xml" ContentType="application/vnd.openxmlformats-officedocument.presentationml.slide+xml"/>
  <Override PartName="/ppt/theme/theme5.xml" ContentType="application/vnd.openxmlformats-officedocument.theme+xml"/>
  <Override PartName="/ppt/slideLayouts/slideLayout57.xml" ContentType="application/vnd.openxmlformats-officedocument.presentationml.slideLayout+xml"/>
  <Override PartName="/ppt/notesSlides/notesSlide2.xml" ContentType="application/vnd.openxmlformats-officedocument.presentationml.notesSlide+xml"/>
  <Override PartName="/ppt/slides/slide36.xml" ContentType="application/vnd.openxmlformats-officedocument.presentationml.slide+xml"/>
  <Override PartName="/ppt/slideLayouts/slideLayout46.xml" ContentType="application/vnd.openxmlformats-officedocument.presentationml.slideLayout+xml"/>
  <Override PartName="/ppt/slideLayouts/slideLayout93.xml" ContentType="application/vnd.openxmlformats-officedocument.presentationml.slideLayout+xml"/>
  <Override PartName="/ppt/slideLayouts/slideLayout135.xml" ContentType="application/vnd.openxmlformats-officedocument.presentationml.slideLayout+xml"/>
  <Override PartName="/ppt/slides/slide25.xml" ContentType="application/vnd.openxmlformats-officedocument.presentationml.slide+xml"/>
  <Override PartName="/ppt/slideLayouts/slideLayout2.xml" ContentType="application/vnd.openxmlformats-officedocument.presentationml.slideLayout+xml"/>
  <Override PartName="/ppt/slideLayouts/slideLayout35.xml" ContentType="application/vnd.openxmlformats-officedocument.presentationml.slideLayout+xml"/>
  <Override PartName="/ppt/slideLayouts/slideLayout82.xml" ContentType="application/vnd.openxmlformats-officedocument.presentationml.slideLayout+xml"/>
  <Override PartName="/ppt/slideLayouts/slideLayout124.xml" ContentType="application/vnd.openxmlformats-officedocument.presentationml.slideLayout+xml"/>
  <Default Extension="xml" ContentType="application/xml"/>
  <Override PartName="/ppt/slides/slide14.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4.xml" ContentType="application/vnd.openxmlformats-officedocument.presentationml.slideLayout+xml"/>
  <Override PartName="/ppt/slideLayouts/slideLayout60.xml" ContentType="application/vnd.openxmlformats-officedocument.presentationml.slideLayout+xml"/>
  <Override PartName="/ppt/slideLayouts/slideLayout71.xml" ContentType="application/vnd.openxmlformats-officedocument.presentationml.slideLayout+xml"/>
  <Override PartName="/ppt/slideLayouts/slideLayout113.xml" ContentType="application/vnd.openxmlformats-officedocument.presentationml.slideLayout+xml"/>
  <Override PartName="/ppt/theme/themeOverride1.xml" ContentType="application/vnd.openxmlformats-officedocument.themeOverride+xml"/>
  <Override PartName="/ppt/tableStyles.xml" ContentType="application/vnd.openxmlformats-officedocument.presentationml.tableStyles+xml"/>
  <Override PartName="/ppt/slideLayouts/slideLayout102.xml" ContentType="application/vnd.openxmlformats-officedocument.presentationml.slideLayout+xml"/>
  <Override PartName="/ppt/slideMasters/slideMaster8.xml" ContentType="application/vnd.openxmlformats-officedocument.presentationml.slideMaster+xml"/>
  <Override PartName="/ppt/slideMasters/slideMaster11.xml" ContentType="application/vnd.openxmlformats-officedocument.presentationml.slideMaster+xml"/>
  <Override PartName="/ppt/slideLayouts/slideLayout87.xml" ContentType="application/vnd.openxmlformats-officedocument.presentationml.slideLayout+xml"/>
  <Override PartName="/ppt/slideLayouts/slideLayout98.xml" ContentType="application/vnd.openxmlformats-officedocument.presentationml.slideLayout+xml"/>
  <Override PartName="/ppt/theme/theme10.xml" ContentType="application/vnd.openxmlformats-officedocument.theme+xml"/>
  <Override PartName="/ppt/slides/slide5.xml" ContentType="application/vnd.openxmlformats-officedocument.presentationml.slide+xml"/>
  <Override PartName="/ppt/slides/slide19.xml" ContentType="application/vnd.openxmlformats-officedocument.presentationml.slide+xml"/>
  <Override PartName="/ppt/slides/slide66.xml" ContentType="application/vnd.openxmlformats-officedocument.presentationml.slide+xml"/>
  <Override PartName="/ppt/slideLayouts/slideLayout7.xml" ContentType="application/vnd.openxmlformats-officedocument.presentationml.slideLayout+xml"/>
  <Override PartName="/ppt/slideLayouts/slideLayout29.xml" ContentType="application/vnd.openxmlformats-officedocument.presentationml.slideLayout+xml"/>
  <Override PartName="/ppt/slideLayouts/slideLayout76.xml" ContentType="application/vnd.openxmlformats-officedocument.presentationml.slideLayout+xml"/>
  <Override PartName="/ppt/slideLayouts/slideLayout118.xml" ContentType="application/vnd.openxmlformats-officedocument.presentationml.slideLayout+xml"/>
  <Override PartName="/ppt/slideLayouts/slideLayout129.xml" ContentType="application/vnd.openxmlformats-officedocument.presentationml.slideLayout+xml"/>
  <Default Extension="png" ContentType="image/png"/>
  <Override PartName="/ppt/slides/slide55.xml" ContentType="application/vnd.openxmlformats-officedocument.presentationml.slide+xml"/>
  <Override PartName="/ppt/slideLayouts/slideLayout18.xml" ContentType="application/vnd.openxmlformats-officedocument.presentationml.slideLayout+xml"/>
  <Override PartName="/ppt/theme/theme2.xml" ContentType="application/vnd.openxmlformats-officedocument.theme+xml"/>
  <Override PartName="/ppt/slideLayouts/slideLayout65.xml" ContentType="application/vnd.openxmlformats-officedocument.presentationml.slideLayout+xml"/>
  <Override PartName="/ppt/slideLayouts/slideLayout107.xml" ContentType="application/vnd.openxmlformats-officedocument.presentationml.slideLayout+xml"/>
  <Override PartName="/ppt/theme/themeOverride6.xml" ContentType="application/vnd.openxmlformats-officedocument.themeOverride+xml"/>
  <Override PartName="/ppt/slides/slide33.xml" ContentType="application/vnd.openxmlformats-officedocument.presentationml.slide+xml"/>
  <Override PartName="/ppt/slides/slide44.xml" ContentType="application/vnd.openxmlformats-officedocument.presentationml.slide+xml"/>
  <Override PartName="/ppt/slideLayouts/slideLayout43.xml" ContentType="application/vnd.openxmlformats-officedocument.presentationml.slideLayout+xml"/>
  <Override PartName="/ppt/slideLayouts/slideLayout54.xml" ContentType="application/vnd.openxmlformats-officedocument.presentationml.slideLayout+xml"/>
  <Override PartName="/ppt/slideLayouts/slideLayout90.xml" ContentType="application/vnd.openxmlformats-officedocument.presentationml.slideLayout+xml"/>
  <Default Extension="emf" ContentType="image/x-emf"/>
  <Override PartName="/ppt/presentation.xml" ContentType="application/vnd.openxmlformats-officedocument.presentationml.presentation.main+xml"/>
  <Override PartName="/ppt/slides/slide22.xml" ContentType="application/vnd.openxmlformats-officedocument.presentationml.slide+xml"/>
  <Override PartName="/ppt/slides/slide51.xml" ContentType="application/vnd.openxmlformats-officedocument.presentationml.slide+xml"/>
  <Override PartName="/ppt/slideLayouts/slideLayout14.xml" ContentType="application/vnd.openxmlformats-officedocument.presentationml.slideLayout+xml"/>
  <Override PartName="/ppt/slideLayouts/slideLayout32.xml" ContentType="application/vnd.openxmlformats-officedocument.presentationml.slideLayout+xml"/>
  <Override PartName="/ppt/slideLayouts/slideLayout61.xml" ContentType="application/vnd.openxmlformats-officedocument.presentationml.slideLayout+xml"/>
  <Override PartName="/ppt/slideLayouts/slideLayout103.xml" ContentType="application/vnd.openxmlformats-officedocument.presentationml.slideLayout+xml"/>
  <Override PartName="/ppt/slideLayouts/slideLayout132.xml" ContentType="application/vnd.openxmlformats-officedocument.presentationml.slideLayout+xml"/>
  <Override PartName="/ppt/theme/themeOverride2.xml" ContentType="application/vnd.openxmlformats-officedocument.themeOverride+xml"/>
  <Override PartName="/docProps/app.xml" ContentType="application/vnd.openxmlformats-officedocument.extended-properties+xml"/>
  <Override PartName="/ppt/slides/slide11.xml" ContentType="application/vnd.openxmlformats-officedocument.presentationml.slide+xml"/>
  <Override PartName="/ppt/slides/slide40.xml" ContentType="application/vnd.openxmlformats-officedocument.presentationml.slide+xml"/>
  <Override PartName="/ppt/slideLayouts/slideLayout21.xml" ContentType="application/vnd.openxmlformats-officedocument.presentationml.slideLayout+xml"/>
  <Override PartName="/ppt/slideLayouts/slideLayout50.xml" ContentType="application/vnd.openxmlformats-officedocument.presentationml.slideLayout+xml"/>
  <Override PartName="/ppt/slideLayouts/slideLayout110.xml" ContentType="application/vnd.openxmlformats-officedocument.presentationml.slideLayout+xml"/>
  <Override PartName="/ppt/slideLayouts/slideLayout121.xml" ContentType="application/vnd.openxmlformats-officedocument.presentationml.slideLayout+xml"/>
  <Override PartName="/ppt/slideMasters/slideMaster9.xml" ContentType="application/vnd.openxmlformats-officedocument.presentationml.slideMaster+xml"/>
  <Override PartName="/ppt/slideMasters/slideMaster12.xml" ContentType="application/vnd.openxmlformats-officedocument.presentationml.slideMaster+xml"/>
  <Override PartName="/ppt/slideLayouts/slideLayout10.xml" ContentType="application/vnd.openxmlformats-officedocument.presentationml.slideLayout+xml"/>
  <Default Extension="vml" ContentType="application/vnd.openxmlformats-officedocument.vmlDrawing"/>
  <Default Extension="gif" ContentType="image/gif"/>
  <Override PartName="/ppt/slideLayouts/slideLayout99.xml" ContentType="application/vnd.openxmlformats-officedocument.presentationml.slideLayout+xml"/>
  <Override PartName="/ppt/slideMasters/slideMaster5.xml" ContentType="application/vnd.openxmlformats-officedocument.presentationml.slideMaster+xml"/>
  <Override PartName="/ppt/slides/slide49.xml" ContentType="application/vnd.openxmlformats-officedocument.presentationml.slide+xml"/>
  <Override PartName="/ppt/slideLayouts/slideLayout59.xml" ContentType="application/vnd.openxmlformats-officedocument.presentationml.slideLayout+xml"/>
  <Override PartName="/ppt/theme/theme7.xml" ContentType="application/vnd.openxmlformats-officedocument.theme+xml"/>
  <Override PartName="/ppt/slideLayouts/slideLayout88.xml" ContentType="application/vnd.openxmlformats-officedocument.presentationml.slideLayout+xml"/>
  <Override PartName="/ppt/theme/theme11.xml" ContentType="application/vnd.openxmlformats-officedocument.them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Layouts/slideLayout48.xml" ContentType="application/vnd.openxmlformats-officedocument.presentationml.slideLayout+xml"/>
  <Override PartName="/ppt/slideLayouts/slideLayout66.xml" ContentType="application/vnd.openxmlformats-officedocument.presentationml.slideLayout+xml"/>
  <Override PartName="/ppt/slideLayouts/slideLayout77.xml" ContentType="application/vnd.openxmlformats-officedocument.presentationml.slideLayout+xml"/>
  <Override PartName="/ppt/slideLayouts/slideLayout95.xml" ContentType="application/vnd.openxmlformats-officedocument.presentationml.slideLayout+xml"/>
  <Override PartName="/ppt/slideLayouts/slideLayout119.xml" ContentType="application/vnd.openxmlformats-officedocument.presentationml.slideLayout+xml"/>
  <Override PartName="/ppt/theme/themeOverride7.xml" ContentType="application/vnd.openxmlformats-officedocument.themeOverride+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slideLayouts/slideLayout37.xml" ContentType="application/vnd.openxmlformats-officedocument.presentationml.slideLayout+xml"/>
  <Override PartName="/ppt/slideLayouts/slideLayout55.xml" ContentType="application/vnd.openxmlformats-officedocument.presentationml.slideLayout+xml"/>
  <Override PartName="/ppt/slideLayouts/slideLayout84.xml" ContentType="application/vnd.openxmlformats-officedocument.presentationml.slideLayout+xml"/>
  <Override PartName="/ppt/slideLayouts/slideLayout108.xml" ContentType="application/vnd.openxmlformats-officedocument.presentationml.slideLayout+xml"/>
  <Override PartName="/ppt/slideLayouts/slideLayout12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Layouts/slideLayout15.xml" ContentType="application/vnd.openxmlformats-officedocument.presentationml.slideLayout+xml"/>
  <Override PartName="/ppt/slideLayouts/slideLayout26.xml" ContentType="application/vnd.openxmlformats-officedocument.presentationml.slideLayout+xml"/>
  <Override PartName="/ppt/slideLayouts/slideLayout44.xml" ContentType="application/vnd.openxmlformats-officedocument.presentationml.slideLayout+xml"/>
  <Override PartName="/ppt/slideLayouts/slideLayout62.xml" ContentType="application/vnd.openxmlformats-officedocument.presentationml.slideLayout+xml"/>
  <Override PartName="/ppt/slideLayouts/slideLayout73.xml" ContentType="application/vnd.openxmlformats-officedocument.presentationml.slideLayout+xml"/>
  <Override PartName="/ppt/slideLayouts/slideLayout91.xml" ContentType="application/vnd.openxmlformats-officedocument.presentationml.slideLayout+xml"/>
  <Override PartName="/ppt/slideLayouts/slideLayout115.xml" ContentType="application/vnd.openxmlformats-officedocument.presentationml.slideLayout+xml"/>
  <Override PartName="/ppt/slideLayouts/slideLayout133.xml" ContentType="application/vnd.openxmlformats-officedocument.presentationml.slideLayout+xml"/>
  <Default Extension="xls" ContentType="application/vnd.ms-excel"/>
  <Override PartName="/ppt/theme/themeOverride3.xml" ContentType="application/vnd.openxmlformats-officedocument.themeOverr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Layouts/slideLayout22.xml" ContentType="application/vnd.openxmlformats-officedocument.presentationml.slideLayout+xml"/>
  <Override PartName="/ppt/slideLayouts/slideLayout33.xml" ContentType="application/vnd.openxmlformats-officedocument.presentationml.slideLayout+xml"/>
  <Override PartName="/ppt/slideLayouts/slideLayout51.xml" ContentType="application/vnd.openxmlformats-officedocument.presentationml.slideLayout+xml"/>
  <Override PartName="/ppt/slideLayouts/slideLayout80.xml" ContentType="application/vnd.openxmlformats-officedocument.presentationml.slideLayout+xml"/>
  <Override PartName="/ppt/slideLayouts/slideLayout104.xml" ContentType="application/vnd.openxmlformats-officedocument.presentationml.slideLayout+xml"/>
  <Override PartName="/ppt/slideLayouts/slideLayout122.xml" ContentType="application/vnd.openxmlformats-officedocument.presentationml.slideLayout+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slideLayouts/slideLayout40.xml" ContentType="application/vnd.openxmlformats-officedocument.presentationml.slideLayout+xml"/>
  <Override PartName="/ppt/slideLayouts/slideLayout111.xml" ContentType="application/vnd.openxmlformats-officedocument.presentationml.slideLayout+xml"/>
  <Override PartName="/ppt/slideLayouts/slideLayout100.xml" ContentType="application/vnd.openxmlformats-officedocument.presentationml.slideLayout+xml"/>
  <Override PartName="/ppt/slideMasters/slideMaster6.xml" ContentType="application/vnd.openxmlformats-officedocument.presentationml.slideMaster+xml"/>
  <Override PartName="/ppt/slideLayouts/slideLayout89.xml" ContentType="application/vnd.openxmlformats-officedocument.presentationml.slideLayout+xml"/>
  <Override PartName="/ppt/theme/theme8.xml" ContentType="application/vnd.openxmlformats-officedocument.theme+xml"/>
  <Override PartName="/ppt/theme/theme12.xml" ContentType="application/vnd.openxmlformats-officedocument.theme+xml"/>
  <Override PartName="/ppt/slides/slide7.xml" ContentType="application/vnd.openxmlformats-officedocument.presentationml.slide+xml"/>
  <Override PartName="/ppt/slides/slide68.xml" ContentType="application/vnd.openxmlformats-officedocument.presentationml.slide+xml"/>
  <Override PartName="/ppt/slideLayouts/slideLayout9.xml" ContentType="application/vnd.openxmlformats-officedocument.presentationml.slideLayout+xml"/>
  <Override PartName="/ppt/slideLayouts/slideLayout78.xml" ContentType="application/vnd.openxmlformats-officedocument.presentationml.slideLayout+xml"/>
  <Override PartName="/ppt/charts/chart1.xml" ContentType="application/vnd.openxmlformats-officedocument.drawingml.chart+xml"/>
  <Override PartName="/ppt/slideMasters/slideMaster2.xml" ContentType="application/vnd.openxmlformats-officedocument.presentationml.slideMaster+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slideLayouts/slideLayout38.xml" ContentType="application/vnd.openxmlformats-officedocument.presentationml.slideLayout+xml"/>
  <Override PartName="/ppt/theme/theme4.xml" ContentType="application/vnd.openxmlformats-officedocument.theme+xml"/>
  <Override PartName="/ppt/slideLayouts/slideLayout49.xml" ContentType="application/vnd.openxmlformats-officedocument.presentationml.slideLayout+xml"/>
  <Override PartName="/ppt/slideLayouts/slideLayout67.xml" ContentType="application/vnd.openxmlformats-officedocument.presentationml.slideLayout+xml"/>
  <Override PartName="/ppt/slideLayouts/slideLayout85.xml" ContentType="application/vnd.openxmlformats-officedocument.presentationml.slideLayout+xml"/>
  <Override PartName="/ppt/slideLayouts/slideLayout96.xml" ContentType="application/vnd.openxmlformats-officedocument.presentationml.slideLayout+xml"/>
  <Override PartName="/ppt/slideLayouts/slideLayout109.xml" ContentType="application/vnd.openxmlformats-officedocument.presentationml.slideLayout+xml"/>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s/slide64.xml" ContentType="application/vnd.openxmlformats-officedocument.presentationml.slide+xml"/>
  <Override PartName="/ppt/slideLayouts/slideLayout5.xml" ContentType="application/vnd.openxmlformats-officedocument.presentationml.slideLayout+xml"/>
  <Override PartName="/ppt/slideLayouts/slideLayout27.xml" ContentType="application/vnd.openxmlformats-officedocument.presentationml.slideLayout+xml"/>
  <Override PartName="/ppt/slideLayouts/slideLayout45.xml" ContentType="application/vnd.openxmlformats-officedocument.presentationml.slideLayout+xml"/>
  <Override PartName="/ppt/slideLayouts/slideLayout56.xml" ContentType="application/vnd.openxmlformats-officedocument.presentationml.slideLayout+xml"/>
  <Override PartName="/ppt/slideLayouts/slideLayout74.xml" ContentType="application/vnd.openxmlformats-officedocument.presentationml.slideLayout+xml"/>
  <Override PartName="/ppt/slideLayouts/slideLayout116.xml" ContentType="application/vnd.openxmlformats-officedocument.presentationml.slideLayout+xml"/>
  <Override PartName="/ppt/slideLayouts/slideLayout127.xml" ContentType="application/vnd.openxmlformats-officedocument.presentationml.slideLayout+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Override PartName="/ppt/slideLayouts/slideLayout16.xml" ContentType="application/vnd.openxmlformats-officedocument.presentationml.slideLayout+xml"/>
  <Override PartName="/ppt/slideLayouts/slideLayout34.xml" ContentType="application/vnd.openxmlformats-officedocument.presentationml.slideLayout+xml"/>
  <Override PartName="/ppt/slideLayouts/slideLayout63.xml" ContentType="application/vnd.openxmlformats-officedocument.presentationml.slideLayout+xml"/>
  <Override PartName="/ppt/slideLayouts/slideLayout81.xml" ContentType="application/vnd.openxmlformats-officedocument.presentationml.slideLayout+xml"/>
  <Override PartName="/ppt/slideLayouts/slideLayout92.xml" ContentType="application/vnd.openxmlformats-officedocument.presentationml.slideLayout+xml"/>
  <Override PartName="/ppt/slideLayouts/slideLayout105.xml" ContentType="application/vnd.openxmlformats-officedocument.presentationml.slideLayout+xml"/>
  <Override PartName="/ppt/slideLayouts/slideLayout134.xml" ContentType="application/vnd.openxmlformats-officedocument.presentationml.slideLayout+xml"/>
  <Default Extension="jpeg" ContentType="image/jpeg"/>
  <Override PartName="/ppt/theme/themeOverride4.xml" ContentType="application/vnd.openxmlformats-officedocument.themeOverride+xml"/>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slideLayouts/slideLayout23.xml" ContentType="application/vnd.openxmlformats-officedocument.presentationml.slideLayout+xml"/>
  <Override PartName="/ppt/slideLayouts/slideLayout41.xml" ContentType="application/vnd.openxmlformats-officedocument.presentationml.slideLayout+xml"/>
  <Override PartName="/ppt/slideLayouts/slideLayout52.xml" ContentType="application/vnd.openxmlformats-officedocument.presentationml.slideLayout+xml"/>
  <Override PartName="/ppt/slideLayouts/slideLayout70.xml" ContentType="application/vnd.openxmlformats-officedocument.presentationml.slideLayout+xml"/>
  <Override PartName="/ppt/slideLayouts/slideLayout112.xml" ContentType="application/vnd.openxmlformats-officedocument.presentationml.slideLayout+xml"/>
  <Override PartName="/ppt/slideLayouts/slideLayout123.xml" ContentType="application/vnd.openxmlformats-officedocument.presentationml.slideLayout+xml"/>
  <Override PartName="/ppt/slides/slide20.xml" ContentType="application/vnd.openxmlformats-officedocument.presentationml.slide+xml"/>
  <Override PartName="/ppt/slideLayouts/slideLayout12.xml" ContentType="application/vnd.openxmlformats-officedocument.presentationml.slideLayout+xml"/>
  <Override PartName="/ppt/slideLayouts/slideLayout30.xml" ContentType="application/vnd.openxmlformats-officedocument.presentationml.slideLayout+xml"/>
  <Override PartName="/ppt/slideLayouts/slideLayout101.xml" ContentType="application/vnd.openxmlformats-officedocument.presentationml.slideLayout+xml"/>
  <Override PartName="/ppt/slideLayouts/slideLayout130.xml" ContentType="application/vnd.openxmlformats-officedocument.presentationml.slideLayout+xml"/>
  <Override PartName="/ppt/slideMasters/slideMaster7.xml" ContentType="application/vnd.openxmlformats-officedocument.presentationml.slideMaster+xml"/>
  <Override PartName="/ppt/slideMasters/slideMaster10.xml" ContentType="application/vnd.openxmlformats-officedocument.presentationml.slideMaster+xml"/>
  <Override PartName="/ppt/theme/theme9.xml" ContentType="application/vnd.openxmlformats-officedocument.theme+xml"/>
  <Override PartName="/ppt/theme/theme13.xml" ContentType="application/vnd.openxmlformats-officedocument.theme+xml"/>
  <Override PartName="/ppt/slides/slide8.xml" ContentType="application/vnd.openxmlformats-officedocument.presentationml.slide+xml"/>
  <Override PartName="/ppt/slides/slide69.xml" ContentType="application/vnd.openxmlformats-officedocument.presentationml.slide+xml"/>
  <Override PartName="/ppt/slideLayouts/slideLayout68.xml" ContentType="application/vnd.openxmlformats-officedocument.presentationml.slideLayout+xml"/>
  <Override PartName="/ppt/slideLayouts/slideLayout79.xml" ContentType="application/vnd.openxmlformats-officedocument.presentationml.slideLayout+xml"/>
  <Override PartName="/ppt/slideLayouts/slideLayout97.xml" ContentType="application/vnd.openxmlformats-officedocument.presentationml.slideLayout+xml"/>
  <Override PartName="/ppt/charts/chart2.xml" ContentType="application/vnd.openxmlformats-officedocument.drawingml.chart+xml"/>
  <Override PartName="/ppt/slides/slide29.xml" ContentType="application/vnd.openxmlformats-officedocument.presentationml.slide+xml"/>
  <Override PartName="/ppt/slideLayouts/slideLayout39.xml" ContentType="application/vnd.openxmlformats-officedocument.presentationml.slideLayout+xml"/>
  <Override PartName="/ppt/slideLayouts/slideLayout86.xml" ContentType="application/vnd.openxmlformats-officedocument.presentationml.slideLayout+xml"/>
  <Override PartName="/ppt/slideLayouts/slideLayout128.xml" ContentType="application/vnd.openxmlformats-officedocument.presentationml.slideLayout+xml"/>
  <Override PartName="/ppt/slides/slide4.xml" ContentType="application/vnd.openxmlformats-officedocument.presentationml.slide+xml"/>
  <Override PartName="/ppt/slides/slide18.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slideLayouts/slideLayout64.xml" ContentType="application/vnd.openxmlformats-officedocument.presentationml.slideLayout+xml"/>
  <Override PartName="/ppt/slideLayouts/slideLayout75.xml" ContentType="application/vnd.openxmlformats-officedocument.presentationml.slideLayout+xml"/>
  <Override PartName="/ppt/slideLayouts/slideLayout117.xml" ContentType="application/vnd.openxmlformats-officedocument.presentationml.slideLayout+xml"/>
  <Override PartName="/ppt/theme/themeOverride5.xml" ContentType="application/vnd.openxmlformats-officedocument.themeOverride+xml"/>
  <Override PartName="/ppt/slides/slide43.xml" ContentType="application/vnd.openxmlformats-officedocument.presentationml.slide+xml"/>
  <Override PartName="/ppt/theme/theme1.xml" ContentType="application/vnd.openxmlformats-officedocument.theme+xml"/>
  <Override PartName="/ppt/slideLayouts/slideLayout53.xml" ContentType="application/vnd.openxmlformats-officedocument.presentationml.slideLayout+xml"/>
  <Override PartName="/ppt/slideLayouts/slideLayout106.xml" ContentType="application/vnd.openxmlformats-officedocument.presentationml.slideLayout+xml"/>
  <Override PartName="/ppt/slides/slide32.xml" ContentType="application/vnd.openxmlformats-officedocument.presentationml.slide+xml"/>
  <Override PartName="/ppt/slideLayouts/slideLayout42.xml" ContentType="application/vnd.openxmlformats-officedocument.presentationml.slideLayout+xml"/>
  <Override PartName="/ppt/slideLayouts/slideLayout131.xml" ContentType="application/vnd.openxmlformats-officedocument.presentationml.slideLayout+xml"/>
  <Override PartName="/ppt/slides/slide10.xml" ContentType="application/vnd.openxmlformats-officedocument.presentationml.slide+xml"/>
  <Override PartName="/ppt/slides/slide21.xml" ContentType="application/vnd.openxmlformats-officedocument.presentationml.slide+xml"/>
  <Override PartName="/ppt/slideLayouts/slideLayout20.xml" ContentType="application/vnd.openxmlformats-officedocument.presentationml.slideLayout+xml"/>
  <Override PartName="/ppt/slideLayouts/slideLayout31.xml" ContentType="application/vnd.openxmlformats-officedocument.presentationml.slideLayout+xml"/>
  <Override PartName="/ppt/slideLayouts/slideLayout120.xml" ContentType="application/vnd.openxmlformats-officedocument.presentationml.slideLayout+xml"/>
  <Override PartName="/ppt/slideMasters/slideMaster4.xml" ContentType="application/vnd.openxmlformats-officedocument.presentationml.slideMaster+xml"/>
  <Override PartName="/ppt/slides/slide9.xml" ContentType="application/vnd.openxmlformats-officedocument.presentationml.slide+xml"/>
  <Override PartName="/ppt/slides/slide59.xml" ContentType="application/vnd.openxmlformats-officedocument.presentationml.slide+xml"/>
  <Override PartName="/ppt/viewProps.xml" ContentType="application/vnd.openxmlformats-officedocument.presentationml.viewProps+xml"/>
  <Override PartName="/ppt/theme/theme6.xml" ContentType="application/vnd.openxmlformats-officedocument.theme+xml"/>
  <Override PartName="/ppt/slideLayouts/slideLayout69.xml" ContentType="application/vnd.openxmlformats-officedocument.presentationml.slideLayout+xml"/>
  <Override PartName="/ppt/slides/slide48.xml" ContentType="application/vnd.openxmlformats-officedocument.presentationml.slide+xml"/>
  <Override PartName="/ppt/slideLayouts/slideLayout58.xml" ContentType="application/vnd.openxmlformats-officedocument.presentationml.slideLayout+xml"/>
  <Default Extension="bin" ContentType="application/vnd.openxmlformats-officedocument.oleObject"/>
  <Override PartName="/ppt/notesSlides/notesSlide3.xml" ContentType="application/vnd.openxmlformats-officedocument.presentationml.notes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36.xml" ContentType="application/vnd.openxmlformats-officedocument.presentationml.slideLayout+xml"/>
  <Override PartName="/ppt/slideLayouts/slideLayout47.xml" ContentType="application/vnd.openxmlformats-officedocument.presentationml.slideLayout+xml"/>
  <Override PartName="/ppt/slideLayouts/slideLayout83.xml" ContentType="application/vnd.openxmlformats-officedocument.presentationml.slideLayout+xml"/>
  <Override PartName="/ppt/slideLayouts/slideLayout94.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62.xml" ContentType="application/vnd.openxmlformats-officedocument.presentationml.slide+xml"/>
  <Override PartName="/ppt/slideLayouts/slideLayout3.xml" ContentType="application/vnd.openxmlformats-officedocument.presentationml.slideLayout+xml"/>
  <Override PartName="/ppt/slideLayouts/slideLayout25.xml" ContentType="application/vnd.openxmlformats-officedocument.presentationml.slideLayout+xml"/>
  <Override PartName="/ppt/slideLayouts/slideLayout72.xml" ContentType="application/vnd.openxmlformats-officedocument.presentationml.slideLayout+xml"/>
  <Override PartName="/ppt/slideLayouts/slideLayout114.xml" ContentType="application/vnd.openxmlformats-officedocument.presentationml.slideLayout+xml"/>
  <Override PartName="/ppt/slideLayouts/slideLayout125.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 id="2147483672" r:id="rId3"/>
    <p:sldMasterId id="2147483684" r:id="rId4"/>
    <p:sldMasterId id="2147483696" r:id="rId5"/>
    <p:sldMasterId id="2147483720" r:id="rId6"/>
    <p:sldMasterId id="2147483732" r:id="rId7"/>
    <p:sldMasterId id="2147483744" r:id="rId8"/>
    <p:sldMasterId id="2147483757" r:id="rId9"/>
    <p:sldMasterId id="2147483769" r:id="rId10"/>
    <p:sldMasterId id="2147483783" r:id="rId11"/>
    <p:sldMasterId id="2147483795" r:id="rId12"/>
  </p:sldMasterIdLst>
  <p:notesMasterIdLst>
    <p:notesMasterId r:id="rId82"/>
  </p:notesMasterIdLst>
  <p:sldIdLst>
    <p:sldId id="256" r:id="rId13"/>
    <p:sldId id="304" r:id="rId14"/>
    <p:sldId id="257" r:id="rId15"/>
    <p:sldId id="259" r:id="rId16"/>
    <p:sldId id="267" r:id="rId17"/>
    <p:sldId id="262" r:id="rId18"/>
    <p:sldId id="264" r:id="rId19"/>
    <p:sldId id="263" r:id="rId20"/>
    <p:sldId id="268" r:id="rId21"/>
    <p:sldId id="269" r:id="rId22"/>
    <p:sldId id="270" r:id="rId23"/>
    <p:sldId id="265" r:id="rId24"/>
    <p:sldId id="266" r:id="rId25"/>
    <p:sldId id="261" r:id="rId26"/>
    <p:sldId id="271" r:id="rId27"/>
    <p:sldId id="272" r:id="rId28"/>
    <p:sldId id="274" r:id="rId29"/>
    <p:sldId id="275" r:id="rId30"/>
    <p:sldId id="273" r:id="rId31"/>
    <p:sldId id="276" r:id="rId32"/>
    <p:sldId id="292" r:id="rId33"/>
    <p:sldId id="282" r:id="rId34"/>
    <p:sldId id="285" r:id="rId35"/>
    <p:sldId id="286" r:id="rId36"/>
    <p:sldId id="287" r:id="rId37"/>
    <p:sldId id="288" r:id="rId38"/>
    <p:sldId id="290" r:id="rId39"/>
    <p:sldId id="289" r:id="rId40"/>
    <p:sldId id="291" r:id="rId41"/>
    <p:sldId id="293" r:id="rId42"/>
    <p:sldId id="298" r:id="rId43"/>
    <p:sldId id="299" r:id="rId44"/>
    <p:sldId id="300" r:id="rId45"/>
    <p:sldId id="301" r:id="rId46"/>
    <p:sldId id="302" r:id="rId47"/>
    <p:sldId id="326" r:id="rId48"/>
    <p:sldId id="318" r:id="rId49"/>
    <p:sldId id="320" r:id="rId50"/>
    <p:sldId id="327" r:id="rId51"/>
    <p:sldId id="278" r:id="rId52"/>
    <p:sldId id="328" r:id="rId53"/>
    <p:sldId id="321" r:id="rId54"/>
    <p:sldId id="319" r:id="rId55"/>
    <p:sldId id="334" r:id="rId56"/>
    <p:sldId id="297" r:id="rId57"/>
    <p:sldId id="332" r:id="rId58"/>
    <p:sldId id="333" r:id="rId59"/>
    <p:sldId id="329" r:id="rId60"/>
    <p:sldId id="277" r:id="rId61"/>
    <p:sldId id="279" r:id="rId62"/>
    <p:sldId id="324" r:id="rId63"/>
    <p:sldId id="325" r:id="rId64"/>
    <p:sldId id="322" r:id="rId65"/>
    <p:sldId id="294" r:id="rId66"/>
    <p:sldId id="295" r:id="rId67"/>
    <p:sldId id="296" r:id="rId68"/>
    <p:sldId id="323" r:id="rId69"/>
    <p:sldId id="331" r:id="rId70"/>
    <p:sldId id="308" r:id="rId71"/>
    <p:sldId id="309" r:id="rId72"/>
    <p:sldId id="310" r:id="rId73"/>
    <p:sldId id="311" r:id="rId74"/>
    <p:sldId id="312" r:id="rId75"/>
    <p:sldId id="313" r:id="rId76"/>
    <p:sldId id="314" r:id="rId77"/>
    <p:sldId id="315" r:id="rId78"/>
    <p:sldId id="316" r:id="rId79"/>
    <p:sldId id="317" r:id="rId80"/>
    <p:sldId id="330" r:id="rId81"/>
  </p:sldIdLst>
  <p:sldSz cx="9144000" cy="6858000" type="screen4x3"/>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5050"/>
    <a:srgbClr val="3333FF"/>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p:scale>
          <a:sx n="100" d="100"/>
          <a:sy n="100" d="100"/>
        </p:scale>
        <p:origin x="-432" y="930"/>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xml"/><Relationship Id="rId18" Type="http://schemas.openxmlformats.org/officeDocument/2006/relationships/slide" Target="slides/slide6.xml"/><Relationship Id="rId26" Type="http://schemas.openxmlformats.org/officeDocument/2006/relationships/slide" Target="slides/slide14.xml"/><Relationship Id="rId39" Type="http://schemas.openxmlformats.org/officeDocument/2006/relationships/slide" Target="slides/slide27.xml"/><Relationship Id="rId21" Type="http://schemas.openxmlformats.org/officeDocument/2006/relationships/slide" Target="slides/slide9.xml"/><Relationship Id="rId34" Type="http://schemas.openxmlformats.org/officeDocument/2006/relationships/slide" Target="slides/slide22.xml"/><Relationship Id="rId42" Type="http://schemas.openxmlformats.org/officeDocument/2006/relationships/slide" Target="slides/slide30.xml"/><Relationship Id="rId47" Type="http://schemas.openxmlformats.org/officeDocument/2006/relationships/slide" Target="slides/slide35.xml"/><Relationship Id="rId50" Type="http://schemas.openxmlformats.org/officeDocument/2006/relationships/slide" Target="slides/slide38.xml"/><Relationship Id="rId55" Type="http://schemas.openxmlformats.org/officeDocument/2006/relationships/slide" Target="slides/slide43.xml"/><Relationship Id="rId63" Type="http://schemas.openxmlformats.org/officeDocument/2006/relationships/slide" Target="slides/slide51.xml"/><Relationship Id="rId68" Type="http://schemas.openxmlformats.org/officeDocument/2006/relationships/slide" Target="slides/slide56.xml"/><Relationship Id="rId76" Type="http://schemas.openxmlformats.org/officeDocument/2006/relationships/slide" Target="slides/slide64.xml"/><Relationship Id="rId84" Type="http://schemas.openxmlformats.org/officeDocument/2006/relationships/viewProps" Target="viewProps.xml"/><Relationship Id="rId7" Type="http://schemas.openxmlformats.org/officeDocument/2006/relationships/slideMaster" Target="slideMasters/slideMaster7.xml"/><Relationship Id="rId71" Type="http://schemas.openxmlformats.org/officeDocument/2006/relationships/slide" Target="slides/slide59.xml"/><Relationship Id="rId2" Type="http://schemas.openxmlformats.org/officeDocument/2006/relationships/slideMaster" Target="slideMasters/slideMaster2.xml"/><Relationship Id="rId16" Type="http://schemas.openxmlformats.org/officeDocument/2006/relationships/slide" Target="slides/slide4.xml"/><Relationship Id="rId29" Type="http://schemas.openxmlformats.org/officeDocument/2006/relationships/slide" Target="slides/slide17.xml"/><Relationship Id="rId11" Type="http://schemas.openxmlformats.org/officeDocument/2006/relationships/slideMaster" Target="slideMasters/slideMaster11.xml"/><Relationship Id="rId24" Type="http://schemas.openxmlformats.org/officeDocument/2006/relationships/slide" Target="slides/slide12.xml"/><Relationship Id="rId32" Type="http://schemas.openxmlformats.org/officeDocument/2006/relationships/slide" Target="slides/slide20.xml"/><Relationship Id="rId37" Type="http://schemas.openxmlformats.org/officeDocument/2006/relationships/slide" Target="slides/slide25.xml"/><Relationship Id="rId40" Type="http://schemas.openxmlformats.org/officeDocument/2006/relationships/slide" Target="slides/slide28.xml"/><Relationship Id="rId45" Type="http://schemas.openxmlformats.org/officeDocument/2006/relationships/slide" Target="slides/slide33.xml"/><Relationship Id="rId53" Type="http://schemas.openxmlformats.org/officeDocument/2006/relationships/slide" Target="slides/slide41.xml"/><Relationship Id="rId58" Type="http://schemas.openxmlformats.org/officeDocument/2006/relationships/slide" Target="slides/slide46.xml"/><Relationship Id="rId66" Type="http://schemas.openxmlformats.org/officeDocument/2006/relationships/slide" Target="slides/slide54.xml"/><Relationship Id="rId74" Type="http://schemas.openxmlformats.org/officeDocument/2006/relationships/slide" Target="slides/slide62.xml"/><Relationship Id="rId79" Type="http://schemas.openxmlformats.org/officeDocument/2006/relationships/slide" Target="slides/slide67.xml"/><Relationship Id="rId5" Type="http://schemas.openxmlformats.org/officeDocument/2006/relationships/slideMaster" Target="slideMasters/slideMaster5.xml"/><Relationship Id="rId61" Type="http://schemas.openxmlformats.org/officeDocument/2006/relationships/slide" Target="slides/slide49.xml"/><Relationship Id="rId82" Type="http://schemas.openxmlformats.org/officeDocument/2006/relationships/notesMaster" Target="notesMasters/notesMaster1.xml"/><Relationship Id="rId19" Type="http://schemas.openxmlformats.org/officeDocument/2006/relationships/slide" Target="slides/slide7.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 Target="slides/slide2.xml"/><Relationship Id="rId22" Type="http://schemas.openxmlformats.org/officeDocument/2006/relationships/slide" Target="slides/slide10.xml"/><Relationship Id="rId27" Type="http://schemas.openxmlformats.org/officeDocument/2006/relationships/slide" Target="slides/slide15.xml"/><Relationship Id="rId30" Type="http://schemas.openxmlformats.org/officeDocument/2006/relationships/slide" Target="slides/slide18.xml"/><Relationship Id="rId35" Type="http://schemas.openxmlformats.org/officeDocument/2006/relationships/slide" Target="slides/slide23.xml"/><Relationship Id="rId43" Type="http://schemas.openxmlformats.org/officeDocument/2006/relationships/slide" Target="slides/slide31.xml"/><Relationship Id="rId48" Type="http://schemas.openxmlformats.org/officeDocument/2006/relationships/slide" Target="slides/slide36.xml"/><Relationship Id="rId56" Type="http://schemas.openxmlformats.org/officeDocument/2006/relationships/slide" Target="slides/slide44.xml"/><Relationship Id="rId64" Type="http://schemas.openxmlformats.org/officeDocument/2006/relationships/slide" Target="slides/slide52.xml"/><Relationship Id="rId69" Type="http://schemas.openxmlformats.org/officeDocument/2006/relationships/slide" Target="slides/slide57.xml"/><Relationship Id="rId77" Type="http://schemas.openxmlformats.org/officeDocument/2006/relationships/slide" Target="slides/slide65.xml"/><Relationship Id="rId8" Type="http://schemas.openxmlformats.org/officeDocument/2006/relationships/slideMaster" Target="slideMasters/slideMaster8.xml"/><Relationship Id="rId51" Type="http://schemas.openxmlformats.org/officeDocument/2006/relationships/slide" Target="slides/slide39.xml"/><Relationship Id="rId72" Type="http://schemas.openxmlformats.org/officeDocument/2006/relationships/slide" Target="slides/slide60.xml"/><Relationship Id="rId80" Type="http://schemas.openxmlformats.org/officeDocument/2006/relationships/slide" Target="slides/slide68.xml"/><Relationship Id="rId85" Type="http://schemas.openxmlformats.org/officeDocument/2006/relationships/theme" Target="theme/theme1.xml"/><Relationship Id="rId3" Type="http://schemas.openxmlformats.org/officeDocument/2006/relationships/slideMaster" Target="slideMasters/slideMaster3.xml"/><Relationship Id="rId12" Type="http://schemas.openxmlformats.org/officeDocument/2006/relationships/slideMaster" Target="slideMasters/slideMaster12.xml"/><Relationship Id="rId17" Type="http://schemas.openxmlformats.org/officeDocument/2006/relationships/slide" Target="slides/slide5.xml"/><Relationship Id="rId25" Type="http://schemas.openxmlformats.org/officeDocument/2006/relationships/slide" Target="slides/slide13.xml"/><Relationship Id="rId33" Type="http://schemas.openxmlformats.org/officeDocument/2006/relationships/slide" Target="slides/slide21.xml"/><Relationship Id="rId38" Type="http://schemas.openxmlformats.org/officeDocument/2006/relationships/slide" Target="slides/slide26.xml"/><Relationship Id="rId46" Type="http://schemas.openxmlformats.org/officeDocument/2006/relationships/slide" Target="slides/slide34.xml"/><Relationship Id="rId59" Type="http://schemas.openxmlformats.org/officeDocument/2006/relationships/slide" Target="slides/slide47.xml"/><Relationship Id="rId67" Type="http://schemas.openxmlformats.org/officeDocument/2006/relationships/slide" Target="slides/slide55.xml"/><Relationship Id="rId20" Type="http://schemas.openxmlformats.org/officeDocument/2006/relationships/slide" Target="slides/slide8.xml"/><Relationship Id="rId41" Type="http://schemas.openxmlformats.org/officeDocument/2006/relationships/slide" Target="slides/slide29.xml"/><Relationship Id="rId54" Type="http://schemas.openxmlformats.org/officeDocument/2006/relationships/slide" Target="slides/slide42.xml"/><Relationship Id="rId62" Type="http://schemas.openxmlformats.org/officeDocument/2006/relationships/slide" Target="slides/slide50.xml"/><Relationship Id="rId70" Type="http://schemas.openxmlformats.org/officeDocument/2006/relationships/slide" Target="slides/slide58.xml"/><Relationship Id="rId75" Type="http://schemas.openxmlformats.org/officeDocument/2006/relationships/slide" Target="slides/slide63.xml"/><Relationship Id="rId83"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Master" Target="slideMasters/slideMaster6.xml"/><Relationship Id="rId15" Type="http://schemas.openxmlformats.org/officeDocument/2006/relationships/slide" Target="slides/slide3.xml"/><Relationship Id="rId23" Type="http://schemas.openxmlformats.org/officeDocument/2006/relationships/slide" Target="slides/slide11.xml"/><Relationship Id="rId28" Type="http://schemas.openxmlformats.org/officeDocument/2006/relationships/slide" Target="slides/slide16.xml"/><Relationship Id="rId36" Type="http://schemas.openxmlformats.org/officeDocument/2006/relationships/slide" Target="slides/slide24.xml"/><Relationship Id="rId49" Type="http://schemas.openxmlformats.org/officeDocument/2006/relationships/slide" Target="slides/slide37.xml"/><Relationship Id="rId57" Type="http://schemas.openxmlformats.org/officeDocument/2006/relationships/slide" Target="slides/slide45.xml"/><Relationship Id="rId10" Type="http://schemas.openxmlformats.org/officeDocument/2006/relationships/slideMaster" Target="slideMasters/slideMaster10.xml"/><Relationship Id="rId31" Type="http://schemas.openxmlformats.org/officeDocument/2006/relationships/slide" Target="slides/slide19.xml"/><Relationship Id="rId44" Type="http://schemas.openxmlformats.org/officeDocument/2006/relationships/slide" Target="slides/slide32.xml"/><Relationship Id="rId52" Type="http://schemas.openxmlformats.org/officeDocument/2006/relationships/slide" Target="slides/slide40.xml"/><Relationship Id="rId60" Type="http://schemas.openxmlformats.org/officeDocument/2006/relationships/slide" Target="slides/slide48.xml"/><Relationship Id="rId65" Type="http://schemas.openxmlformats.org/officeDocument/2006/relationships/slide" Target="slides/slide53.xml"/><Relationship Id="rId73" Type="http://schemas.openxmlformats.org/officeDocument/2006/relationships/slide" Target="slides/slide61.xml"/><Relationship Id="rId78" Type="http://schemas.openxmlformats.org/officeDocument/2006/relationships/slide" Target="slides/slide66.xml"/><Relationship Id="rId81" Type="http://schemas.openxmlformats.org/officeDocument/2006/relationships/slide" Target="slides/slide69.xml"/><Relationship Id="rId86"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1" Type="http://schemas.openxmlformats.org/officeDocument/2006/relationships/oleObject" Target="file:///D:\&#21213;&#26449;&#12503;&#12525;&#12472;&#12455;&#12463;&#12488;\2015_7_28\&#32972;&#39981;&#33012;&#20307;3.xlsx" TargetMode="External"/></Relationships>
</file>

<file path=ppt/charts/_rels/chart2.xml.rels><?xml version="1.0" encoding="UTF-8" standalone="yes"?>
<Relationships xmlns="http://schemas.openxmlformats.org/package/2006/relationships"><Relationship Id="rId1" Type="http://schemas.openxmlformats.org/officeDocument/2006/relationships/oleObject" Target="file:///D:\&#21213;&#26449;&#12503;&#12525;&#12472;&#12455;&#12463;&#12488;\2015_7_28\&#32972;&#39981;&#33012;&#20307;3.xlsx"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1"/>
  <c:lang val="ja-JP"/>
  <c:chart>
    <c:autoTitleDeleted val="1"/>
    <c:plotArea>
      <c:layout/>
      <c:barChart>
        <c:barDir val="col"/>
        <c:grouping val="clustered"/>
        <c:ser>
          <c:idx val="0"/>
          <c:order val="0"/>
          <c:tx>
            <c:v>頻度</c:v>
          </c:tx>
          <c:spPr>
            <a:solidFill>
              <a:srgbClr val="0070C0"/>
            </a:solidFill>
          </c:spPr>
          <c:cat>
            <c:strRef>
              <c:f>Sheet11!$A$2:$A$18</c:f>
              <c:strCache>
                <c:ptCount val="17"/>
                <c:pt idx="0">
                  <c:v>0.2</c:v>
                </c:pt>
                <c:pt idx="1">
                  <c:v>0.4</c:v>
                </c:pt>
                <c:pt idx="2">
                  <c:v>0.6</c:v>
                </c:pt>
                <c:pt idx="3">
                  <c:v>0.8</c:v>
                </c:pt>
                <c:pt idx="4">
                  <c:v>1</c:v>
                </c:pt>
                <c:pt idx="5">
                  <c:v>1.2</c:v>
                </c:pt>
                <c:pt idx="6">
                  <c:v>1.4</c:v>
                </c:pt>
                <c:pt idx="7">
                  <c:v>1.6</c:v>
                </c:pt>
                <c:pt idx="8">
                  <c:v>1.8</c:v>
                </c:pt>
                <c:pt idx="9">
                  <c:v>2</c:v>
                </c:pt>
                <c:pt idx="10">
                  <c:v>2.2</c:v>
                </c:pt>
                <c:pt idx="11">
                  <c:v>2.4</c:v>
                </c:pt>
                <c:pt idx="12">
                  <c:v>2.6</c:v>
                </c:pt>
                <c:pt idx="13">
                  <c:v>2.8</c:v>
                </c:pt>
                <c:pt idx="14">
                  <c:v>3</c:v>
                </c:pt>
                <c:pt idx="15">
                  <c:v>3.2</c:v>
                </c:pt>
                <c:pt idx="16">
                  <c:v>次の級</c:v>
                </c:pt>
              </c:strCache>
            </c:strRef>
          </c:cat>
          <c:val>
            <c:numRef>
              <c:f>Sheet11!$B$2:$B$18</c:f>
              <c:numCache>
                <c:formatCode>General</c:formatCode>
                <c:ptCount val="17"/>
                <c:pt idx="0">
                  <c:v>0</c:v>
                </c:pt>
                <c:pt idx="1">
                  <c:v>2</c:v>
                </c:pt>
                <c:pt idx="2">
                  <c:v>6</c:v>
                </c:pt>
                <c:pt idx="3">
                  <c:v>11</c:v>
                </c:pt>
                <c:pt idx="4">
                  <c:v>12</c:v>
                </c:pt>
                <c:pt idx="5">
                  <c:v>11</c:v>
                </c:pt>
                <c:pt idx="6">
                  <c:v>6</c:v>
                </c:pt>
                <c:pt idx="7">
                  <c:v>2</c:v>
                </c:pt>
                <c:pt idx="8">
                  <c:v>4</c:v>
                </c:pt>
                <c:pt idx="9">
                  <c:v>1</c:v>
                </c:pt>
                <c:pt idx="10">
                  <c:v>0</c:v>
                </c:pt>
                <c:pt idx="11">
                  <c:v>1</c:v>
                </c:pt>
                <c:pt idx="12">
                  <c:v>0</c:v>
                </c:pt>
                <c:pt idx="13">
                  <c:v>0</c:v>
                </c:pt>
                <c:pt idx="14">
                  <c:v>0</c:v>
                </c:pt>
                <c:pt idx="15">
                  <c:v>1</c:v>
                </c:pt>
                <c:pt idx="16">
                  <c:v>1</c:v>
                </c:pt>
              </c:numCache>
            </c:numRef>
          </c:val>
        </c:ser>
        <c:axId val="229161600"/>
        <c:axId val="229368192"/>
      </c:barChart>
      <c:catAx>
        <c:axId val="229161600"/>
        <c:scaling>
          <c:orientation val="minMax"/>
        </c:scaling>
        <c:axPos val="b"/>
        <c:tickLblPos val="nextTo"/>
        <c:crossAx val="229368192"/>
        <c:crosses val="autoZero"/>
        <c:auto val="1"/>
        <c:lblAlgn val="ctr"/>
        <c:lblOffset val="100"/>
      </c:catAx>
      <c:valAx>
        <c:axId val="229368192"/>
        <c:scaling>
          <c:orientation val="minMax"/>
        </c:scaling>
        <c:axPos val="l"/>
        <c:numFmt formatCode="General" sourceLinked="1"/>
        <c:tickLblPos val="nextTo"/>
        <c:crossAx val="229161600"/>
        <c:crosses val="autoZero"/>
        <c:crossBetween val="between"/>
      </c:valAx>
    </c:plotArea>
    <c:plotVisOnly val="1"/>
  </c:chart>
  <c:externalData r:id="rId1"/>
</c:chartSpace>
</file>

<file path=ppt/charts/chart2.xml><?xml version="1.0" encoding="utf-8"?>
<c:chartSpace xmlns:c="http://schemas.openxmlformats.org/drawingml/2006/chart" xmlns:a="http://schemas.openxmlformats.org/drawingml/2006/main" xmlns:r="http://schemas.openxmlformats.org/officeDocument/2006/relationships">
  <c:lang val="ja-JP"/>
  <c:chart>
    <c:autoTitleDeleted val="1"/>
    <c:plotArea>
      <c:layout/>
      <c:barChart>
        <c:barDir val="col"/>
        <c:grouping val="clustered"/>
        <c:ser>
          <c:idx val="0"/>
          <c:order val="0"/>
          <c:tx>
            <c:v>頻度</c:v>
          </c:tx>
          <c:spPr>
            <a:solidFill>
              <a:srgbClr val="0070C0"/>
            </a:solidFill>
          </c:spPr>
          <c:cat>
            <c:strRef>
              <c:f>Sheet12!$A$2:$A$18</c:f>
              <c:strCache>
                <c:ptCount val="17"/>
                <c:pt idx="0">
                  <c:v>0.2</c:v>
                </c:pt>
                <c:pt idx="1">
                  <c:v>0.4</c:v>
                </c:pt>
                <c:pt idx="2">
                  <c:v>0.6</c:v>
                </c:pt>
                <c:pt idx="3">
                  <c:v>0.8</c:v>
                </c:pt>
                <c:pt idx="4">
                  <c:v>1</c:v>
                </c:pt>
                <c:pt idx="5">
                  <c:v>1.2</c:v>
                </c:pt>
                <c:pt idx="6">
                  <c:v>1.4</c:v>
                </c:pt>
                <c:pt idx="7">
                  <c:v>1.6</c:v>
                </c:pt>
                <c:pt idx="8">
                  <c:v>1.8</c:v>
                </c:pt>
                <c:pt idx="9">
                  <c:v>2</c:v>
                </c:pt>
                <c:pt idx="10">
                  <c:v>2.2</c:v>
                </c:pt>
                <c:pt idx="11">
                  <c:v>2.4</c:v>
                </c:pt>
                <c:pt idx="12">
                  <c:v>2.6</c:v>
                </c:pt>
                <c:pt idx="13">
                  <c:v>2.8</c:v>
                </c:pt>
                <c:pt idx="14">
                  <c:v>3</c:v>
                </c:pt>
                <c:pt idx="15">
                  <c:v>3.2</c:v>
                </c:pt>
                <c:pt idx="16">
                  <c:v>次の級</c:v>
                </c:pt>
              </c:strCache>
            </c:strRef>
          </c:cat>
          <c:val>
            <c:numRef>
              <c:f>Sheet12!$B$2:$B$18</c:f>
              <c:numCache>
                <c:formatCode>General</c:formatCode>
                <c:ptCount val="17"/>
                <c:pt idx="0">
                  <c:v>1</c:v>
                </c:pt>
                <c:pt idx="1">
                  <c:v>1</c:v>
                </c:pt>
                <c:pt idx="2">
                  <c:v>4</c:v>
                </c:pt>
                <c:pt idx="3">
                  <c:v>7</c:v>
                </c:pt>
                <c:pt idx="4">
                  <c:v>2</c:v>
                </c:pt>
                <c:pt idx="5">
                  <c:v>2</c:v>
                </c:pt>
                <c:pt idx="6">
                  <c:v>0</c:v>
                </c:pt>
                <c:pt idx="7">
                  <c:v>0</c:v>
                </c:pt>
                <c:pt idx="8">
                  <c:v>0</c:v>
                </c:pt>
                <c:pt idx="9">
                  <c:v>0</c:v>
                </c:pt>
                <c:pt idx="10">
                  <c:v>0</c:v>
                </c:pt>
                <c:pt idx="11">
                  <c:v>0</c:v>
                </c:pt>
                <c:pt idx="12">
                  <c:v>0</c:v>
                </c:pt>
                <c:pt idx="13">
                  <c:v>1</c:v>
                </c:pt>
                <c:pt idx="14">
                  <c:v>0</c:v>
                </c:pt>
                <c:pt idx="15">
                  <c:v>0</c:v>
                </c:pt>
                <c:pt idx="16">
                  <c:v>0</c:v>
                </c:pt>
              </c:numCache>
            </c:numRef>
          </c:val>
        </c:ser>
        <c:axId val="229375360"/>
        <c:axId val="229717120"/>
      </c:barChart>
      <c:catAx>
        <c:axId val="229375360"/>
        <c:scaling>
          <c:orientation val="minMax"/>
        </c:scaling>
        <c:axPos val="b"/>
        <c:tickLblPos val="nextTo"/>
        <c:crossAx val="229717120"/>
        <c:crosses val="autoZero"/>
        <c:auto val="1"/>
        <c:lblAlgn val="ctr"/>
        <c:lblOffset val="100"/>
      </c:catAx>
      <c:valAx>
        <c:axId val="229717120"/>
        <c:scaling>
          <c:orientation val="minMax"/>
        </c:scaling>
        <c:axPos val="l"/>
        <c:numFmt formatCode="General" sourceLinked="1"/>
        <c:tickLblPos val="nextTo"/>
        <c:crossAx val="229375360"/>
        <c:crosses val="autoZero"/>
        <c:crossBetween val="between"/>
      </c:valAx>
    </c:plotArea>
    <c:plotVisOnly val="1"/>
  </c:chart>
  <c:externalData r:id="rId1"/>
</c:chartSpace>
</file>

<file path=ppt/drawings/_rels/vmlDrawing1.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2.vml.rels><?xml version="1.0" encoding="UTF-8" standalone="yes"?>
<Relationships xmlns="http://schemas.openxmlformats.org/package/2006/relationships"><Relationship Id="rId8" Type="http://schemas.openxmlformats.org/officeDocument/2006/relationships/image" Target="../media/image209.emf"/><Relationship Id="rId3" Type="http://schemas.openxmlformats.org/officeDocument/2006/relationships/image" Target="../media/image204.emf"/><Relationship Id="rId7" Type="http://schemas.openxmlformats.org/officeDocument/2006/relationships/image" Target="../media/image208.emf"/><Relationship Id="rId2" Type="http://schemas.openxmlformats.org/officeDocument/2006/relationships/image" Target="../media/image203.emf"/><Relationship Id="rId1" Type="http://schemas.openxmlformats.org/officeDocument/2006/relationships/image" Target="../media/image202.emf"/><Relationship Id="rId6" Type="http://schemas.openxmlformats.org/officeDocument/2006/relationships/image" Target="../media/image207.emf"/><Relationship Id="rId11" Type="http://schemas.openxmlformats.org/officeDocument/2006/relationships/image" Target="../media/image212.emf"/><Relationship Id="rId5" Type="http://schemas.openxmlformats.org/officeDocument/2006/relationships/image" Target="../media/image206.emf"/><Relationship Id="rId10" Type="http://schemas.openxmlformats.org/officeDocument/2006/relationships/image" Target="../media/image211.emf"/><Relationship Id="rId4" Type="http://schemas.openxmlformats.org/officeDocument/2006/relationships/image" Target="../media/image205.emf"/><Relationship Id="rId9" Type="http://schemas.openxmlformats.org/officeDocument/2006/relationships/image" Target="../media/image210.emf"/></Relationships>
</file>

<file path=ppt/drawings/_rels/vmlDrawing3.vml.rels><?xml version="1.0" encoding="UTF-8" standalone="yes"?>
<Relationships xmlns="http://schemas.openxmlformats.org/package/2006/relationships"><Relationship Id="rId3" Type="http://schemas.openxmlformats.org/officeDocument/2006/relationships/image" Target="../media/image215.emf"/><Relationship Id="rId2" Type="http://schemas.openxmlformats.org/officeDocument/2006/relationships/image" Target="../media/image214.emf"/><Relationship Id="rId1" Type="http://schemas.openxmlformats.org/officeDocument/2006/relationships/image" Target="../media/image213.emf"/></Relationships>
</file>

<file path=ppt/drawings/_rels/vmlDrawing4.vml.rels><?xml version="1.0" encoding="UTF-8" standalone="yes"?>
<Relationships xmlns="http://schemas.openxmlformats.org/package/2006/relationships"><Relationship Id="rId3" Type="http://schemas.openxmlformats.org/officeDocument/2006/relationships/image" Target="../media/image215.emf"/><Relationship Id="rId2" Type="http://schemas.openxmlformats.org/officeDocument/2006/relationships/image" Target="../media/image214.emf"/><Relationship Id="rId1" Type="http://schemas.openxmlformats.org/officeDocument/2006/relationships/image" Target="../media/image213.emf"/></Relationships>
</file>

<file path=ppt/drawings/_rels/vmlDrawing5.vml.rels><?xml version="1.0" encoding="UTF-8" standalone="yes"?>
<Relationships xmlns="http://schemas.openxmlformats.org/package/2006/relationships"><Relationship Id="rId3" Type="http://schemas.openxmlformats.org/officeDocument/2006/relationships/image" Target="../media/image214.emf"/><Relationship Id="rId2" Type="http://schemas.openxmlformats.org/officeDocument/2006/relationships/image" Target="../media/image215.emf"/><Relationship Id="rId1" Type="http://schemas.openxmlformats.org/officeDocument/2006/relationships/image" Target="../media/image213.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959514E-F0E0-49F5-8E5C-1DAC65C15B3A}" type="datetimeFigureOut">
              <a:rPr kumimoji="1" lang="ja-JP" altLang="en-US" smtClean="0"/>
              <a:pPr/>
              <a:t>2016/3/26</a:t>
            </a:fld>
            <a:endParaRPr kumimoji="1" lang="ja-JP" altLang="en-US"/>
          </a:p>
        </p:txBody>
      </p:sp>
      <p:sp>
        <p:nvSpPr>
          <p:cNvPr id="4" name="スライド イメージ プレースホルダ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kumimoji="1" lang="ja-JP" altLang="en-US" smtClean="0"/>
              <a:t>マスタ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6" name="フッター プレースホルダ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CFF72B1-3843-462E-BEF3-C2426DA878C9}" type="slidenum">
              <a:rPr kumimoji="1" lang="ja-JP" altLang="en-US" smtClean="0"/>
              <a:pPr/>
              <a:t>&lt;#&gt;</a:t>
            </a:fld>
            <a:endParaRPr kumimoji="1" lang="ja-JP"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a:spLocks noGrp="1" noChangeArrowheads="1"/>
          </p:cNvSpPr>
          <p:nvPr>
            <p:ph type="sldNum" sz="quarter" idx="5"/>
          </p:nvPr>
        </p:nvSpPr>
        <p:spPr>
          <a:ln/>
        </p:spPr>
        <p:txBody>
          <a:bodyPr/>
          <a:lstStyle/>
          <a:p>
            <a:fld id="{68AE8AE6-07D0-4428-BFA8-F99DC1D93757}" type="slidenum">
              <a:rPr lang="en-US" altLang="ja-JP">
                <a:solidFill>
                  <a:prstClr val="black"/>
                </a:solidFill>
              </a:rPr>
              <a:pPr/>
              <a:t>60</a:t>
            </a:fld>
            <a:endParaRPr lang="en-US" altLang="ja-JP">
              <a:solidFill>
                <a:prstClr val="black"/>
              </a:solidFill>
            </a:endParaRPr>
          </a:p>
        </p:txBody>
      </p:sp>
      <p:sp>
        <p:nvSpPr>
          <p:cNvPr id="885762" name="スライド イメージ プレースホルダー 1"/>
          <p:cNvSpPr>
            <a:spLocks noGrp="1" noRot="1" noChangeAspect="1" noTextEdit="1"/>
          </p:cNvSpPr>
          <p:nvPr>
            <p:ph type="sldImg"/>
          </p:nvPr>
        </p:nvSpPr>
        <p:spPr>
          <a:ln/>
        </p:spPr>
      </p:sp>
      <p:sp>
        <p:nvSpPr>
          <p:cNvPr id="885763" name="ノート プレースホルダー 2"/>
          <p:cNvSpPr>
            <a:spLocks noGrp="1"/>
          </p:cNvSpPr>
          <p:nvPr>
            <p:ph type="body" idx="1"/>
          </p:nvPr>
        </p:nvSpPr>
        <p:spPr/>
        <p:txBody>
          <a:bodyPr/>
          <a:lstStyle/>
          <a:p>
            <a:pPr>
              <a:spcBef>
                <a:spcPct val="0"/>
              </a:spcBef>
            </a:pPr>
            <a:endParaRPr lang="ja-JP" altLang="ja-JP"/>
          </a:p>
        </p:txBody>
      </p:sp>
      <p:sp>
        <p:nvSpPr>
          <p:cNvPr id="885764" name="スライド番号プレースホルダー 3"/>
          <p:cNvSpPr txBox="1">
            <a:spLocks noGrp="1"/>
          </p:cNvSpPr>
          <p:nvPr/>
        </p:nvSpPr>
        <p:spPr bwMode="auto">
          <a:xfrm>
            <a:off x="3884613" y="8685213"/>
            <a:ext cx="2971800" cy="457200"/>
          </a:xfrm>
          <a:prstGeom prst="rect">
            <a:avLst/>
          </a:prstGeom>
          <a:noFill/>
          <a:ln w="9525">
            <a:noFill/>
            <a:miter lim="800000"/>
            <a:headEnd/>
            <a:tailEnd/>
          </a:ln>
        </p:spPr>
        <p:txBody>
          <a:bodyPr anchor="b"/>
          <a:lstStyle/>
          <a:p>
            <a:pPr algn="r" fontAlgn="base">
              <a:spcBef>
                <a:spcPct val="0"/>
              </a:spcBef>
              <a:spcAft>
                <a:spcPct val="0"/>
              </a:spcAft>
            </a:pPr>
            <a:fld id="{878F8060-BC36-45F5-8580-172A44558B3F}" type="slidenum">
              <a:rPr lang="en-US" altLang="ja-JP" sz="1200" smtClean="0">
                <a:solidFill>
                  <a:prstClr val="black"/>
                </a:solidFill>
              </a:rPr>
              <a:pPr algn="r" fontAlgn="base">
                <a:spcBef>
                  <a:spcPct val="0"/>
                </a:spcBef>
                <a:spcAft>
                  <a:spcPct val="0"/>
                </a:spcAft>
              </a:pPr>
              <a:t>60</a:t>
            </a:fld>
            <a:endParaRPr lang="en-US" altLang="ja-JP" sz="1200" smtClean="0">
              <a:solidFill>
                <a:prstClr val="black"/>
              </a:solidFill>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a:spLocks noGrp="1" noChangeArrowheads="1"/>
          </p:cNvSpPr>
          <p:nvPr>
            <p:ph type="sldNum" sz="quarter" idx="5"/>
          </p:nvPr>
        </p:nvSpPr>
        <p:spPr>
          <a:ln/>
        </p:spPr>
        <p:txBody>
          <a:bodyPr/>
          <a:lstStyle/>
          <a:p>
            <a:fld id="{92C601AB-DF1C-47A7-AE34-8CE34DEF2E0E}" type="slidenum">
              <a:rPr lang="en-US" altLang="ja-JP">
                <a:solidFill>
                  <a:prstClr val="black"/>
                </a:solidFill>
              </a:rPr>
              <a:pPr/>
              <a:t>61</a:t>
            </a:fld>
            <a:endParaRPr lang="en-US" altLang="ja-JP">
              <a:solidFill>
                <a:prstClr val="black"/>
              </a:solidFill>
            </a:endParaRPr>
          </a:p>
        </p:txBody>
      </p:sp>
      <p:sp>
        <p:nvSpPr>
          <p:cNvPr id="887810" name="スライド イメージ プレースホルダー 1"/>
          <p:cNvSpPr>
            <a:spLocks noGrp="1" noRot="1" noChangeAspect="1" noTextEdit="1"/>
          </p:cNvSpPr>
          <p:nvPr>
            <p:ph type="sldImg"/>
          </p:nvPr>
        </p:nvSpPr>
        <p:spPr>
          <a:ln/>
        </p:spPr>
      </p:sp>
      <p:sp>
        <p:nvSpPr>
          <p:cNvPr id="887811" name="ノート プレースホルダー 2"/>
          <p:cNvSpPr>
            <a:spLocks noGrp="1"/>
          </p:cNvSpPr>
          <p:nvPr>
            <p:ph type="body" idx="1"/>
          </p:nvPr>
        </p:nvSpPr>
        <p:spPr/>
        <p:txBody>
          <a:bodyPr/>
          <a:lstStyle/>
          <a:p>
            <a:pPr>
              <a:spcBef>
                <a:spcPct val="0"/>
              </a:spcBef>
            </a:pPr>
            <a:endParaRPr lang="ja-JP" altLang="ja-JP"/>
          </a:p>
        </p:txBody>
      </p:sp>
      <p:sp>
        <p:nvSpPr>
          <p:cNvPr id="887812" name="スライド番号プレースホルダー 3"/>
          <p:cNvSpPr txBox="1">
            <a:spLocks noGrp="1"/>
          </p:cNvSpPr>
          <p:nvPr/>
        </p:nvSpPr>
        <p:spPr bwMode="auto">
          <a:xfrm>
            <a:off x="3884613" y="8685213"/>
            <a:ext cx="2971800" cy="457200"/>
          </a:xfrm>
          <a:prstGeom prst="rect">
            <a:avLst/>
          </a:prstGeom>
          <a:noFill/>
          <a:ln w="9525">
            <a:noFill/>
            <a:miter lim="800000"/>
            <a:headEnd/>
            <a:tailEnd/>
          </a:ln>
        </p:spPr>
        <p:txBody>
          <a:bodyPr anchor="b"/>
          <a:lstStyle/>
          <a:p>
            <a:pPr algn="r" fontAlgn="base">
              <a:spcBef>
                <a:spcPct val="0"/>
              </a:spcBef>
              <a:spcAft>
                <a:spcPct val="0"/>
              </a:spcAft>
            </a:pPr>
            <a:fld id="{5FA58853-3818-4343-BD60-768866660660}" type="slidenum">
              <a:rPr lang="en-US" altLang="ja-JP" sz="1200" smtClean="0">
                <a:solidFill>
                  <a:prstClr val="black"/>
                </a:solidFill>
              </a:rPr>
              <a:pPr algn="r" fontAlgn="base">
                <a:spcBef>
                  <a:spcPct val="0"/>
                </a:spcBef>
                <a:spcAft>
                  <a:spcPct val="0"/>
                </a:spcAft>
              </a:pPr>
              <a:t>61</a:t>
            </a:fld>
            <a:endParaRPr lang="en-US" altLang="ja-JP" sz="1200" smtClean="0">
              <a:solidFill>
                <a:prstClr val="black"/>
              </a:solidFill>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a:spLocks noGrp="1" noChangeArrowheads="1"/>
          </p:cNvSpPr>
          <p:nvPr>
            <p:ph type="sldNum" sz="quarter" idx="5"/>
          </p:nvPr>
        </p:nvSpPr>
        <p:spPr>
          <a:ln/>
        </p:spPr>
        <p:txBody>
          <a:bodyPr/>
          <a:lstStyle/>
          <a:p>
            <a:fld id="{8D7BC01B-FB82-4961-ACA1-5465D6FF0EC3}" type="slidenum">
              <a:rPr lang="en-US" altLang="ja-JP">
                <a:solidFill>
                  <a:prstClr val="black"/>
                </a:solidFill>
              </a:rPr>
              <a:pPr/>
              <a:t>63</a:t>
            </a:fld>
            <a:endParaRPr lang="en-US" altLang="ja-JP">
              <a:solidFill>
                <a:prstClr val="black"/>
              </a:solidFill>
            </a:endParaRPr>
          </a:p>
        </p:txBody>
      </p:sp>
      <p:sp>
        <p:nvSpPr>
          <p:cNvPr id="890882" name="スライド イメージ プレースホルダー 1"/>
          <p:cNvSpPr>
            <a:spLocks noGrp="1" noRot="1" noChangeAspect="1" noTextEdit="1"/>
          </p:cNvSpPr>
          <p:nvPr>
            <p:ph type="sldImg"/>
          </p:nvPr>
        </p:nvSpPr>
        <p:spPr>
          <a:ln/>
        </p:spPr>
      </p:sp>
      <p:sp>
        <p:nvSpPr>
          <p:cNvPr id="890883" name="ノート プレースホルダー 2"/>
          <p:cNvSpPr>
            <a:spLocks noGrp="1"/>
          </p:cNvSpPr>
          <p:nvPr>
            <p:ph type="body" idx="1"/>
          </p:nvPr>
        </p:nvSpPr>
        <p:spPr/>
        <p:txBody>
          <a:bodyPr/>
          <a:lstStyle/>
          <a:p>
            <a:pPr>
              <a:spcBef>
                <a:spcPct val="0"/>
              </a:spcBef>
            </a:pPr>
            <a:endParaRPr lang="ja-JP" altLang="ja-JP"/>
          </a:p>
        </p:txBody>
      </p:sp>
      <p:sp>
        <p:nvSpPr>
          <p:cNvPr id="890884" name="スライド番号プレースホルダー 3"/>
          <p:cNvSpPr txBox="1">
            <a:spLocks noGrp="1"/>
          </p:cNvSpPr>
          <p:nvPr/>
        </p:nvSpPr>
        <p:spPr bwMode="auto">
          <a:xfrm>
            <a:off x="3884613" y="8685213"/>
            <a:ext cx="2971800" cy="457200"/>
          </a:xfrm>
          <a:prstGeom prst="rect">
            <a:avLst/>
          </a:prstGeom>
          <a:noFill/>
          <a:ln w="9525">
            <a:noFill/>
            <a:miter lim="800000"/>
            <a:headEnd/>
            <a:tailEnd/>
          </a:ln>
        </p:spPr>
        <p:txBody>
          <a:bodyPr anchor="b"/>
          <a:lstStyle/>
          <a:p>
            <a:pPr algn="r" fontAlgn="base">
              <a:spcBef>
                <a:spcPct val="0"/>
              </a:spcBef>
              <a:spcAft>
                <a:spcPct val="0"/>
              </a:spcAft>
            </a:pPr>
            <a:fld id="{638B6EE2-6C0D-4748-A3BB-F903C7C29FF6}" type="slidenum">
              <a:rPr lang="en-US" altLang="ja-JP" sz="1200" smtClean="0">
                <a:solidFill>
                  <a:prstClr val="black"/>
                </a:solidFill>
              </a:rPr>
              <a:pPr algn="r" fontAlgn="base">
                <a:spcBef>
                  <a:spcPct val="0"/>
                </a:spcBef>
                <a:spcAft>
                  <a:spcPct val="0"/>
                </a:spcAft>
              </a:pPr>
              <a:t>63</a:t>
            </a:fld>
            <a:endParaRPr lang="en-US" altLang="ja-JP" sz="1200" smtClean="0">
              <a:solidFill>
                <a:prstClr val="black"/>
              </a:solidFill>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lstStyle/>
          <a:p>
            <a:r>
              <a:rPr kumimoji="1" lang="ja-JP" altLang="en-US" smtClean="0"/>
              <a:t>マスタ タイトルの書式設定</a:t>
            </a:r>
            <a:endParaRPr kumimoji="1" lang="ja-JP" altLang="en-US"/>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kumimoji="1" lang="ja-JP" altLang="en-US" smtClean="0"/>
              <a:t>マスタ サブタイトルの書式設定</a:t>
            </a:r>
            <a:endParaRPr kumimoji="1" lang="ja-JP" altLang="en-US"/>
          </a:p>
        </p:txBody>
      </p:sp>
      <p:sp>
        <p:nvSpPr>
          <p:cNvPr id="4" name="日付プレースホルダ 3"/>
          <p:cNvSpPr>
            <a:spLocks noGrp="1"/>
          </p:cNvSpPr>
          <p:nvPr>
            <p:ph type="dt" sz="half" idx="10"/>
          </p:nvPr>
        </p:nvSpPr>
        <p:spPr/>
        <p:txBody>
          <a:bodyPr/>
          <a:lstStyle/>
          <a:p>
            <a:fld id="{59899D6C-5F64-440D-B7AF-BCF1677D35A2}" type="datetimeFigureOut">
              <a:rPr kumimoji="1" lang="ja-JP" altLang="en-US" smtClean="0"/>
              <a:pPr/>
              <a:t>2016/3/26</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93B0137E-4B13-4544-911D-F93E6B86D99D}" type="slidenum">
              <a:rPr kumimoji="1" lang="ja-JP" altLang="en-US" smtClean="0"/>
              <a:pPr/>
              <a:t>&lt;#&gt;</a:t>
            </a:fld>
            <a:endParaRPr kumimoji="1" lang="ja-JP"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 タイトルの書式設定</a:t>
            </a:r>
            <a:endParaRPr kumimoji="1" lang="ja-JP" altLang="en-US"/>
          </a:p>
        </p:txBody>
      </p:sp>
      <p:sp>
        <p:nvSpPr>
          <p:cNvPr id="3" name="縦書きテキスト プレースホルダ 2"/>
          <p:cNvSpPr>
            <a:spLocks noGrp="1"/>
          </p:cNvSpPr>
          <p:nvPr>
            <p:ph type="body" orient="vert" idx="1"/>
          </p:nvPr>
        </p:nvSpPr>
        <p:spPr/>
        <p:txBody>
          <a:bodyPr vert="eaVert"/>
          <a:lstStyle/>
          <a:p>
            <a:pPr lvl="0"/>
            <a:r>
              <a:rPr kumimoji="1" lang="ja-JP" altLang="en-US" smtClean="0"/>
              <a:t>マスタ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 3"/>
          <p:cNvSpPr>
            <a:spLocks noGrp="1"/>
          </p:cNvSpPr>
          <p:nvPr>
            <p:ph type="dt" sz="half" idx="10"/>
          </p:nvPr>
        </p:nvSpPr>
        <p:spPr/>
        <p:txBody>
          <a:bodyPr/>
          <a:lstStyle/>
          <a:p>
            <a:fld id="{59899D6C-5F64-440D-B7AF-BCF1677D35A2}" type="datetimeFigureOut">
              <a:rPr kumimoji="1" lang="ja-JP" altLang="en-US" smtClean="0"/>
              <a:pPr/>
              <a:t>2016/3/26</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93B0137E-4B13-4544-911D-F93E6B86D99D}" type="slidenum">
              <a:rPr kumimoji="1" lang="ja-JP" altLang="en-US" smtClean="0"/>
              <a:pPr/>
              <a:t>&lt;#&gt;</a:t>
            </a:fld>
            <a:endParaRPr kumimoji="1" lang="ja-JP" altLang="en-US"/>
          </a:p>
        </p:txBody>
      </p:sp>
    </p:spTree>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type="vertTitleAndTx" preserve="1">
  <p:cSld name="縦書きタイトルと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515100" y="609600"/>
            <a:ext cx="1943100" cy="5486400"/>
          </a:xfrm>
        </p:spPr>
        <p:txBody>
          <a:bodyPr vert="eaVert"/>
          <a:lstStyle/>
          <a:p>
            <a:r>
              <a:rPr lang="ja-JP" altLang="en-US" smtClean="0"/>
              <a:t>マスタ タイトルの書式設定</a:t>
            </a:r>
            <a:endParaRPr lang="ja-JP" altLang="en-US"/>
          </a:p>
        </p:txBody>
      </p:sp>
      <p:sp>
        <p:nvSpPr>
          <p:cNvPr id="3" name="縦書きテキスト プレースホルダ 2"/>
          <p:cNvSpPr>
            <a:spLocks noGrp="1"/>
          </p:cNvSpPr>
          <p:nvPr>
            <p:ph type="body" orient="vert" idx="1"/>
          </p:nvPr>
        </p:nvSpPr>
        <p:spPr>
          <a:xfrm>
            <a:off x="685800" y="609600"/>
            <a:ext cx="5676900" cy="5486400"/>
          </a:xfrm>
        </p:spPr>
        <p:txBody>
          <a:bodyPr vert="eaVert"/>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日付プレースホルダ 3"/>
          <p:cNvSpPr>
            <a:spLocks noGrp="1"/>
          </p:cNvSpPr>
          <p:nvPr>
            <p:ph type="dt" sz="half" idx="10"/>
          </p:nvPr>
        </p:nvSpPr>
        <p:spPr/>
        <p:txBody>
          <a:bodyPr/>
          <a:lstStyle>
            <a:lvl1pPr>
              <a:defRPr/>
            </a:lvl1pPr>
          </a:lstStyle>
          <a:p>
            <a:endParaRPr lang="en-US" altLang="ja-JP">
              <a:solidFill>
                <a:srgbClr val="000000"/>
              </a:solidFill>
            </a:endParaRPr>
          </a:p>
        </p:txBody>
      </p:sp>
      <p:sp>
        <p:nvSpPr>
          <p:cNvPr id="5" name="フッター プレースホルダ 4"/>
          <p:cNvSpPr>
            <a:spLocks noGrp="1"/>
          </p:cNvSpPr>
          <p:nvPr>
            <p:ph type="ftr" sz="quarter" idx="11"/>
          </p:nvPr>
        </p:nvSpPr>
        <p:spPr/>
        <p:txBody>
          <a:bodyPr/>
          <a:lstStyle>
            <a:lvl1pPr>
              <a:defRPr/>
            </a:lvl1pPr>
          </a:lstStyle>
          <a:p>
            <a:endParaRPr lang="en-US" altLang="ja-JP">
              <a:solidFill>
                <a:srgbClr val="000000"/>
              </a:solidFill>
            </a:endParaRPr>
          </a:p>
        </p:txBody>
      </p:sp>
      <p:sp>
        <p:nvSpPr>
          <p:cNvPr id="6" name="スライド番号プレースホルダ 5"/>
          <p:cNvSpPr>
            <a:spLocks noGrp="1"/>
          </p:cNvSpPr>
          <p:nvPr>
            <p:ph type="sldNum" sz="quarter" idx="12"/>
          </p:nvPr>
        </p:nvSpPr>
        <p:spPr/>
        <p:txBody>
          <a:bodyPr/>
          <a:lstStyle>
            <a:lvl1pPr>
              <a:defRPr/>
            </a:lvl1pPr>
          </a:lstStyle>
          <a:p>
            <a:fld id="{4216A841-E6C8-4440-AE67-F9AB614CE47C}" type="slidenum">
              <a:rPr lang="en-US" altLang="ja-JP">
                <a:solidFill>
                  <a:srgbClr val="000000"/>
                </a:solidFill>
              </a:rPr>
              <a:pPr/>
              <a:t>&lt;#&gt;</a:t>
            </a:fld>
            <a:endParaRPr lang="en-US" altLang="ja-JP">
              <a:solidFill>
                <a:srgbClr val="000000"/>
              </a:solidFill>
            </a:endParaRPr>
          </a:p>
        </p:txBody>
      </p:sp>
    </p:spTree>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lstStyle/>
          <a:p>
            <a:r>
              <a:rPr lang="ja-JP" altLang="en-US" smtClean="0"/>
              <a:t>マスタ タイトルの書式設定</a:t>
            </a:r>
            <a:endParaRPr lang="ja-JP" altLang="en-US"/>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ja-JP" altLang="en-US" smtClean="0"/>
              <a:t>マスタ サブタイトルの書式設定</a:t>
            </a:r>
            <a:endParaRPr lang="ja-JP" altLang="en-US"/>
          </a:p>
        </p:txBody>
      </p:sp>
      <p:sp>
        <p:nvSpPr>
          <p:cNvPr id="4" name="日付プレースホルダ 3"/>
          <p:cNvSpPr>
            <a:spLocks noGrp="1"/>
          </p:cNvSpPr>
          <p:nvPr>
            <p:ph type="dt" sz="half" idx="10"/>
          </p:nvPr>
        </p:nvSpPr>
        <p:spPr/>
        <p:txBody>
          <a:bodyPr/>
          <a:lstStyle>
            <a:lvl1pPr>
              <a:defRPr/>
            </a:lvl1pPr>
          </a:lstStyle>
          <a:p>
            <a:endParaRPr lang="en-US" altLang="ja-JP">
              <a:solidFill>
                <a:srgbClr val="000000"/>
              </a:solidFill>
            </a:endParaRPr>
          </a:p>
        </p:txBody>
      </p:sp>
      <p:sp>
        <p:nvSpPr>
          <p:cNvPr id="5" name="フッター プレースホルダ 4"/>
          <p:cNvSpPr>
            <a:spLocks noGrp="1"/>
          </p:cNvSpPr>
          <p:nvPr>
            <p:ph type="ftr" sz="quarter" idx="11"/>
          </p:nvPr>
        </p:nvSpPr>
        <p:spPr/>
        <p:txBody>
          <a:bodyPr/>
          <a:lstStyle>
            <a:lvl1pPr>
              <a:defRPr/>
            </a:lvl1pPr>
          </a:lstStyle>
          <a:p>
            <a:endParaRPr lang="en-US" altLang="ja-JP">
              <a:solidFill>
                <a:srgbClr val="000000"/>
              </a:solidFill>
            </a:endParaRPr>
          </a:p>
        </p:txBody>
      </p:sp>
      <p:sp>
        <p:nvSpPr>
          <p:cNvPr id="6" name="スライド番号プレースホルダ 5"/>
          <p:cNvSpPr>
            <a:spLocks noGrp="1"/>
          </p:cNvSpPr>
          <p:nvPr>
            <p:ph type="sldNum" sz="quarter" idx="12"/>
          </p:nvPr>
        </p:nvSpPr>
        <p:spPr/>
        <p:txBody>
          <a:bodyPr/>
          <a:lstStyle>
            <a:lvl1pPr>
              <a:defRPr/>
            </a:lvl1pPr>
          </a:lstStyle>
          <a:p>
            <a:fld id="{6AABF3D8-85E9-4CE6-8747-B32343A8D54D}" type="slidenum">
              <a:rPr lang="en-US" altLang="ja-JP">
                <a:solidFill>
                  <a:srgbClr val="000000"/>
                </a:solidFill>
              </a:rPr>
              <a:pPr/>
              <a:t>&lt;#&gt;</a:t>
            </a:fld>
            <a:endParaRPr lang="en-US" altLang="ja-JP">
              <a:solidFill>
                <a:srgbClr val="000000"/>
              </a:solidFill>
            </a:endParaRPr>
          </a:p>
        </p:txBody>
      </p:sp>
    </p:spTree>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smtClean="0"/>
              <a:t>マスタ タイトルの書式設定</a:t>
            </a:r>
            <a:endParaRPr lang="ja-JP" altLang="en-US"/>
          </a:p>
        </p:txBody>
      </p:sp>
      <p:sp>
        <p:nvSpPr>
          <p:cNvPr id="3" name="コンテンツ プレースホルダ 2"/>
          <p:cNvSpPr>
            <a:spLocks noGrp="1"/>
          </p:cNvSpPr>
          <p:nvPr>
            <p:ph idx="1"/>
          </p:nvPr>
        </p:nvSpPr>
        <p:spPr/>
        <p:txBody>
          <a:body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日付プレースホルダ 3"/>
          <p:cNvSpPr>
            <a:spLocks noGrp="1"/>
          </p:cNvSpPr>
          <p:nvPr>
            <p:ph type="dt" sz="half" idx="10"/>
          </p:nvPr>
        </p:nvSpPr>
        <p:spPr/>
        <p:txBody>
          <a:bodyPr/>
          <a:lstStyle>
            <a:lvl1pPr>
              <a:defRPr/>
            </a:lvl1pPr>
          </a:lstStyle>
          <a:p>
            <a:endParaRPr lang="en-US" altLang="ja-JP">
              <a:solidFill>
                <a:srgbClr val="000000"/>
              </a:solidFill>
            </a:endParaRPr>
          </a:p>
        </p:txBody>
      </p:sp>
      <p:sp>
        <p:nvSpPr>
          <p:cNvPr id="5" name="フッター プレースホルダ 4"/>
          <p:cNvSpPr>
            <a:spLocks noGrp="1"/>
          </p:cNvSpPr>
          <p:nvPr>
            <p:ph type="ftr" sz="quarter" idx="11"/>
          </p:nvPr>
        </p:nvSpPr>
        <p:spPr/>
        <p:txBody>
          <a:bodyPr/>
          <a:lstStyle>
            <a:lvl1pPr>
              <a:defRPr/>
            </a:lvl1pPr>
          </a:lstStyle>
          <a:p>
            <a:endParaRPr lang="en-US" altLang="ja-JP">
              <a:solidFill>
                <a:srgbClr val="000000"/>
              </a:solidFill>
            </a:endParaRPr>
          </a:p>
        </p:txBody>
      </p:sp>
      <p:sp>
        <p:nvSpPr>
          <p:cNvPr id="6" name="スライド番号プレースホルダ 5"/>
          <p:cNvSpPr>
            <a:spLocks noGrp="1"/>
          </p:cNvSpPr>
          <p:nvPr>
            <p:ph type="sldNum" sz="quarter" idx="12"/>
          </p:nvPr>
        </p:nvSpPr>
        <p:spPr/>
        <p:txBody>
          <a:bodyPr/>
          <a:lstStyle>
            <a:lvl1pPr>
              <a:defRPr/>
            </a:lvl1pPr>
          </a:lstStyle>
          <a:p>
            <a:fld id="{74147A87-3F4E-4029-85D9-3D105C818C74}" type="slidenum">
              <a:rPr lang="en-US" altLang="ja-JP">
                <a:solidFill>
                  <a:srgbClr val="000000"/>
                </a:solidFill>
              </a:rPr>
              <a:pPr/>
              <a:t>&lt;#&gt;</a:t>
            </a:fld>
            <a:endParaRPr lang="en-US" altLang="ja-JP">
              <a:solidFill>
                <a:srgbClr val="000000"/>
              </a:solidFill>
            </a:endParaRPr>
          </a:p>
        </p:txBody>
      </p:sp>
    </p:spTree>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r>
              <a:rPr lang="ja-JP" altLang="en-US" smtClean="0"/>
              <a:t>マスタ タイトルの書式設定</a:t>
            </a:r>
            <a:endParaRPr lang="ja-JP" altLang="en-US"/>
          </a:p>
        </p:txBody>
      </p:sp>
      <p:sp>
        <p:nvSpPr>
          <p:cNvPr id="3" name="テキスト プレースホルダ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ja-JP" altLang="en-US" smtClean="0"/>
              <a:t>マスタ テキストの書式設定</a:t>
            </a:r>
          </a:p>
        </p:txBody>
      </p:sp>
      <p:sp>
        <p:nvSpPr>
          <p:cNvPr id="4" name="日付プレースホルダ 3"/>
          <p:cNvSpPr>
            <a:spLocks noGrp="1"/>
          </p:cNvSpPr>
          <p:nvPr>
            <p:ph type="dt" sz="half" idx="10"/>
          </p:nvPr>
        </p:nvSpPr>
        <p:spPr/>
        <p:txBody>
          <a:bodyPr/>
          <a:lstStyle>
            <a:lvl1pPr>
              <a:defRPr/>
            </a:lvl1pPr>
          </a:lstStyle>
          <a:p>
            <a:endParaRPr lang="en-US" altLang="ja-JP">
              <a:solidFill>
                <a:srgbClr val="000000"/>
              </a:solidFill>
            </a:endParaRPr>
          </a:p>
        </p:txBody>
      </p:sp>
      <p:sp>
        <p:nvSpPr>
          <p:cNvPr id="5" name="フッター プレースホルダ 4"/>
          <p:cNvSpPr>
            <a:spLocks noGrp="1"/>
          </p:cNvSpPr>
          <p:nvPr>
            <p:ph type="ftr" sz="quarter" idx="11"/>
          </p:nvPr>
        </p:nvSpPr>
        <p:spPr/>
        <p:txBody>
          <a:bodyPr/>
          <a:lstStyle>
            <a:lvl1pPr>
              <a:defRPr/>
            </a:lvl1pPr>
          </a:lstStyle>
          <a:p>
            <a:endParaRPr lang="en-US" altLang="ja-JP">
              <a:solidFill>
                <a:srgbClr val="000000"/>
              </a:solidFill>
            </a:endParaRPr>
          </a:p>
        </p:txBody>
      </p:sp>
      <p:sp>
        <p:nvSpPr>
          <p:cNvPr id="6" name="スライド番号プレースホルダ 5"/>
          <p:cNvSpPr>
            <a:spLocks noGrp="1"/>
          </p:cNvSpPr>
          <p:nvPr>
            <p:ph type="sldNum" sz="quarter" idx="12"/>
          </p:nvPr>
        </p:nvSpPr>
        <p:spPr/>
        <p:txBody>
          <a:bodyPr/>
          <a:lstStyle>
            <a:lvl1pPr>
              <a:defRPr/>
            </a:lvl1pPr>
          </a:lstStyle>
          <a:p>
            <a:fld id="{1D3C75CC-31C5-4ED7-815E-E9D568D1EE42}" type="slidenum">
              <a:rPr lang="en-US" altLang="ja-JP">
                <a:solidFill>
                  <a:srgbClr val="000000"/>
                </a:solidFill>
              </a:rPr>
              <a:pPr/>
              <a:t>&lt;#&gt;</a:t>
            </a:fld>
            <a:endParaRPr lang="en-US" altLang="ja-JP">
              <a:solidFill>
                <a:srgbClr val="000000"/>
              </a:solidFill>
            </a:endParaRPr>
          </a:p>
        </p:txBody>
      </p:sp>
    </p:spTree>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smtClean="0"/>
              <a:t>マスタ タイトルの書式設定</a:t>
            </a:r>
            <a:endParaRPr lang="ja-JP" altLang="en-US"/>
          </a:p>
        </p:txBody>
      </p:sp>
      <p:sp>
        <p:nvSpPr>
          <p:cNvPr id="3" name="コンテンツ プレースホルダ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コンテンツ プレースホルダ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5" name="日付プレースホルダ 4"/>
          <p:cNvSpPr>
            <a:spLocks noGrp="1"/>
          </p:cNvSpPr>
          <p:nvPr>
            <p:ph type="dt" sz="half" idx="10"/>
          </p:nvPr>
        </p:nvSpPr>
        <p:spPr/>
        <p:txBody>
          <a:bodyPr/>
          <a:lstStyle>
            <a:lvl1pPr>
              <a:defRPr/>
            </a:lvl1pPr>
          </a:lstStyle>
          <a:p>
            <a:endParaRPr lang="en-US" altLang="ja-JP">
              <a:solidFill>
                <a:srgbClr val="000000"/>
              </a:solidFill>
            </a:endParaRPr>
          </a:p>
        </p:txBody>
      </p:sp>
      <p:sp>
        <p:nvSpPr>
          <p:cNvPr id="6" name="フッター プレースホルダ 5"/>
          <p:cNvSpPr>
            <a:spLocks noGrp="1"/>
          </p:cNvSpPr>
          <p:nvPr>
            <p:ph type="ftr" sz="quarter" idx="11"/>
          </p:nvPr>
        </p:nvSpPr>
        <p:spPr/>
        <p:txBody>
          <a:bodyPr/>
          <a:lstStyle>
            <a:lvl1pPr>
              <a:defRPr/>
            </a:lvl1pPr>
          </a:lstStyle>
          <a:p>
            <a:endParaRPr lang="en-US" altLang="ja-JP">
              <a:solidFill>
                <a:srgbClr val="000000"/>
              </a:solidFill>
            </a:endParaRPr>
          </a:p>
        </p:txBody>
      </p:sp>
      <p:sp>
        <p:nvSpPr>
          <p:cNvPr id="7" name="スライド番号プレースホルダ 6"/>
          <p:cNvSpPr>
            <a:spLocks noGrp="1"/>
          </p:cNvSpPr>
          <p:nvPr>
            <p:ph type="sldNum" sz="quarter" idx="12"/>
          </p:nvPr>
        </p:nvSpPr>
        <p:spPr/>
        <p:txBody>
          <a:bodyPr/>
          <a:lstStyle>
            <a:lvl1pPr>
              <a:defRPr/>
            </a:lvl1pPr>
          </a:lstStyle>
          <a:p>
            <a:fld id="{442FAEFB-D4FA-46C4-B0C1-D3A6D095FEF0}" type="slidenum">
              <a:rPr lang="en-US" altLang="ja-JP">
                <a:solidFill>
                  <a:srgbClr val="000000"/>
                </a:solidFill>
              </a:rPr>
              <a:pPr/>
              <a:t>&lt;#&gt;</a:t>
            </a:fld>
            <a:endParaRPr lang="en-US" altLang="ja-JP">
              <a:solidFill>
                <a:srgbClr val="000000"/>
              </a:solidFill>
            </a:endParaRPr>
          </a:p>
        </p:txBody>
      </p:sp>
    </p:spTree>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smtClean="0"/>
              <a:t>マスタ タイトルの書式設定</a:t>
            </a:r>
            <a:endParaRPr lang="ja-JP" altLang="en-US"/>
          </a:p>
        </p:txBody>
      </p:sp>
      <p:sp>
        <p:nvSpPr>
          <p:cNvPr id="3" name="テキスト プレースホルダ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smtClean="0"/>
              <a:t>マスタ テキストの書式設定</a:t>
            </a:r>
          </a:p>
        </p:txBody>
      </p:sp>
      <p:sp>
        <p:nvSpPr>
          <p:cNvPr id="4" name="コンテンツ プレースホルダ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5" name="テキスト プレースホルダ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smtClean="0"/>
              <a:t>マスタ テキストの書式設定</a:t>
            </a:r>
          </a:p>
        </p:txBody>
      </p:sp>
      <p:sp>
        <p:nvSpPr>
          <p:cNvPr id="6" name="コンテンツ プレースホルダ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7" name="日付プレースホルダ 6"/>
          <p:cNvSpPr>
            <a:spLocks noGrp="1"/>
          </p:cNvSpPr>
          <p:nvPr>
            <p:ph type="dt" sz="half" idx="10"/>
          </p:nvPr>
        </p:nvSpPr>
        <p:spPr/>
        <p:txBody>
          <a:bodyPr/>
          <a:lstStyle>
            <a:lvl1pPr>
              <a:defRPr/>
            </a:lvl1pPr>
          </a:lstStyle>
          <a:p>
            <a:endParaRPr lang="en-US" altLang="ja-JP">
              <a:solidFill>
                <a:srgbClr val="000000"/>
              </a:solidFill>
            </a:endParaRPr>
          </a:p>
        </p:txBody>
      </p:sp>
      <p:sp>
        <p:nvSpPr>
          <p:cNvPr id="8" name="フッター プレースホルダ 7"/>
          <p:cNvSpPr>
            <a:spLocks noGrp="1"/>
          </p:cNvSpPr>
          <p:nvPr>
            <p:ph type="ftr" sz="quarter" idx="11"/>
          </p:nvPr>
        </p:nvSpPr>
        <p:spPr/>
        <p:txBody>
          <a:bodyPr/>
          <a:lstStyle>
            <a:lvl1pPr>
              <a:defRPr/>
            </a:lvl1pPr>
          </a:lstStyle>
          <a:p>
            <a:endParaRPr lang="en-US" altLang="ja-JP">
              <a:solidFill>
                <a:srgbClr val="000000"/>
              </a:solidFill>
            </a:endParaRPr>
          </a:p>
        </p:txBody>
      </p:sp>
      <p:sp>
        <p:nvSpPr>
          <p:cNvPr id="9" name="スライド番号プレースホルダ 8"/>
          <p:cNvSpPr>
            <a:spLocks noGrp="1"/>
          </p:cNvSpPr>
          <p:nvPr>
            <p:ph type="sldNum" sz="quarter" idx="12"/>
          </p:nvPr>
        </p:nvSpPr>
        <p:spPr/>
        <p:txBody>
          <a:bodyPr/>
          <a:lstStyle>
            <a:lvl1pPr>
              <a:defRPr/>
            </a:lvl1pPr>
          </a:lstStyle>
          <a:p>
            <a:fld id="{DCD13270-69E0-4FF0-83EE-3E21FD706724}" type="slidenum">
              <a:rPr lang="en-US" altLang="ja-JP">
                <a:solidFill>
                  <a:srgbClr val="000000"/>
                </a:solidFill>
              </a:rPr>
              <a:pPr/>
              <a:t>&lt;#&gt;</a:t>
            </a:fld>
            <a:endParaRPr lang="en-US" altLang="ja-JP">
              <a:solidFill>
                <a:srgbClr val="000000"/>
              </a:solidFill>
            </a:endParaRPr>
          </a:p>
        </p:txBody>
      </p:sp>
    </p:spTree>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smtClean="0"/>
              <a:t>マスタ タイトルの書式設定</a:t>
            </a:r>
            <a:endParaRPr lang="ja-JP" altLang="en-US"/>
          </a:p>
        </p:txBody>
      </p:sp>
      <p:sp>
        <p:nvSpPr>
          <p:cNvPr id="3" name="日付プレースホルダ 2"/>
          <p:cNvSpPr>
            <a:spLocks noGrp="1"/>
          </p:cNvSpPr>
          <p:nvPr>
            <p:ph type="dt" sz="half" idx="10"/>
          </p:nvPr>
        </p:nvSpPr>
        <p:spPr/>
        <p:txBody>
          <a:bodyPr/>
          <a:lstStyle>
            <a:lvl1pPr>
              <a:defRPr/>
            </a:lvl1pPr>
          </a:lstStyle>
          <a:p>
            <a:endParaRPr lang="en-US" altLang="ja-JP">
              <a:solidFill>
                <a:srgbClr val="000000"/>
              </a:solidFill>
            </a:endParaRPr>
          </a:p>
        </p:txBody>
      </p:sp>
      <p:sp>
        <p:nvSpPr>
          <p:cNvPr id="4" name="フッター プレースホルダ 3"/>
          <p:cNvSpPr>
            <a:spLocks noGrp="1"/>
          </p:cNvSpPr>
          <p:nvPr>
            <p:ph type="ftr" sz="quarter" idx="11"/>
          </p:nvPr>
        </p:nvSpPr>
        <p:spPr/>
        <p:txBody>
          <a:bodyPr/>
          <a:lstStyle>
            <a:lvl1pPr>
              <a:defRPr/>
            </a:lvl1pPr>
          </a:lstStyle>
          <a:p>
            <a:endParaRPr lang="en-US" altLang="ja-JP">
              <a:solidFill>
                <a:srgbClr val="000000"/>
              </a:solidFill>
            </a:endParaRPr>
          </a:p>
        </p:txBody>
      </p:sp>
      <p:sp>
        <p:nvSpPr>
          <p:cNvPr id="5" name="スライド番号プレースホルダ 4"/>
          <p:cNvSpPr>
            <a:spLocks noGrp="1"/>
          </p:cNvSpPr>
          <p:nvPr>
            <p:ph type="sldNum" sz="quarter" idx="12"/>
          </p:nvPr>
        </p:nvSpPr>
        <p:spPr/>
        <p:txBody>
          <a:bodyPr/>
          <a:lstStyle>
            <a:lvl1pPr>
              <a:defRPr/>
            </a:lvl1pPr>
          </a:lstStyle>
          <a:p>
            <a:fld id="{2DB69F5F-04DC-4681-A2A9-4EB96D42810E}" type="slidenum">
              <a:rPr lang="en-US" altLang="ja-JP">
                <a:solidFill>
                  <a:srgbClr val="000000"/>
                </a:solidFill>
              </a:rPr>
              <a:pPr/>
              <a:t>&lt;#&gt;</a:t>
            </a:fld>
            <a:endParaRPr lang="en-US" altLang="ja-JP">
              <a:solidFill>
                <a:srgbClr val="000000"/>
              </a:solidFill>
            </a:endParaRPr>
          </a:p>
        </p:txBody>
      </p:sp>
    </p:spTree>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1"/>
          <p:cNvSpPr>
            <a:spLocks noGrp="1"/>
          </p:cNvSpPr>
          <p:nvPr>
            <p:ph type="dt" sz="half" idx="10"/>
          </p:nvPr>
        </p:nvSpPr>
        <p:spPr/>
        <p:txBody>
          <a:bodyPr/>
          <a:lstStyle>
            <a:lvl1pPr>
              <a:defRPr/>
            </a:lvl1pPr>
          </a:lstStyle>
          <a:p>
            <a:endParaRPr lang="en-US" altLang="ja-JP">
              <a:solidFill>
                <a:srgbClr val="000000"/>
              </a:solidFill>
            </a:endParaRPr>
          </a:p>
        </p:txBody>
      </p:sp>
      <p:sp>
        <p:nvSpPr>
          <p:cNvPr id="3" name="フッター プレースホルダ 2"/>
          <p:cNvSpPr>
            <a:spLocks noGrp="1"/>
          </p:cNvSpPr>
          <p:nvPr>
            <p:ph type="ftr" sz="quarter" idx="11"/>
          </p:nvPr>
        </p:nvSpPr>
        <p:spPr/>
        <p:txBody>
          <a:bodyPr/>
          <a:lstStyle>
            <a:lvl1pPr>
              <a:defRPr/>
            </a:lvl1pPr>
          </a:lstStyle>
          <a:p>
            <a:endParaRPr lang="en-US" altLang="ja-JP">
              <a:solidFill>
                <a:srgbClr val="000000"/>
              </a:solidFill>
            </a:endParaRPr>
          </a:p>
        </p:txBody>
      </p:sp>
      <p:sp>
        <p:nvSpPr>
          <p:cNvPr id="4" name="スライド番号プレースホルダ 3"/>
          <p:cNvSpPr>
            <a:spLocks noGrp="1"/>
          </p:cNvSpPr>
          <p:nvPr>
            <p:ph type="sldNum" sz="quarter" idx="12"/>
          </p:nvPr>
        </p:nvSpPr>
        <p:spPr/>
        <p:txBody>
          <a:bodyPr/>
          <a:lstStyle>
            <a:lvl1pPr>
              <a:defRPr/>
            </a:lvl1pPr>
          </a:lstStyle>
          <a:p>
            <a:fld id="{AA69A373-CD03-4F5E-B0A6-09102BB6AB86}" type="slidenum">
              <a:rPr lang="en-US" altLang="ja-JP">
                <a:solidFill>
                  <a:srgbClr val="000000"/>
                </a:solidFill>
              </a:rPr>
              <a:pPr/>
              <a:t>&lt;#&gt;</a:t>
            </a:fld>
            <a:endParaRPr lang="en-US" altLang="ja-JP">
              <a:solidFill>
                <a:srgbClr val="000000"/>
              </a:solidFill>
            </a:endParaRPr>
          </a:p>
        </p:txBody>
      </p:sp>
    </p:spTree>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r>
              <a:rPr lang="ja-JP" altLang="en-US" smtClean="0"/>
              <a:t>マスタ タイトルの書式設定</a:t>
            </a:r>
            <a:endParaRPr lang="ja-JP" altLang="en-US"/>
          </a:p>
        </p:txBody>
      </p:sp>
      <p:sp>
        <p:nvSpPr>
          <p:cNvPr id="3" name="コンテンツ プレースホルダ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テキスト プレースホルダ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smtClean="0"/>
              <a:t>マスタ テキストの書式設定</a:t>
            </a:r>
          </a:p>
        </p:txBody>
      </p:sp>
      <p:sp>
        <p:nvSpPr>
          <p:cNvPr id="5" name="日付プレースホルダ 4"/>
          <p:cNvSpPr>
            <a:spLocks noGrp="1"/>
          </p:cNvSpPr>
          <p:nvPr>
            <p:ph type="dt" sz="half" idx="10"/>
          </p:nvPr>
        </p:nvSpPr>
        <p:spPr/>
        <p:txBody>
          <a:bodyPr/>
          <a:lstStyle>
            <a:lvl1pPr>
              <a:defRPr/>
            </a:lvl1pPr>
          </a:lstStyle>
          <a:p>
            <a:endParaRPr lang="en-US" altLang="ja-JP">
              <a:solidFill>
                <a:srgbClr val="000000"/>
              </a:solidFill>
            </a:endParaRPr>
          </a:p>
        </p:txBody>
      </p:sp>
      <p:sp>
        <p:nvSpPr>
          <p:cNvPr id="6" name="フッター プレースホルダ 5"/>
          <p:cNvSpPr>
            <a:spLocks noGrp="1"/>
          </p:cNvSpPr>
          <p:nvPr>
            <p:ph type="ftr" sz="quarter" idx="11"/>
          </p:nvPr>
        </p:nvSpPr>
        <p:spPr/>
        <p:txBody>
          <a:bodyPr/>
          <a:lstStyle>
            <a:lvl1pPr>
              <a:defRPr/>
            </a:lvl1pPr>
          </a:lstStyle>
          <a:p>
            <a:endParaRPr lang="en-US" altLang="ja-JP">
              <a:solidFill>
                <a:srgbClr val="000000"/>
              </a:solidFill>
            </a:endParaRPr>
          </a:p>
        </p:txBody>
      </p:sp>
      <p:sp>
        <p:nvSpPr>
          <p:cNvPr id="7" name="スライド番号プレースホルダ 6"/>
          <p:cNvSpPr>
            <a:spLocks noGrp="1"/>
          </p:cNvSpPr>
          <p:nvPr>
            <p:ph type="sldNum" sz="quarter" idx="12"/>
          </p:nvPr>
        </p:nvSpPr>
        <p:spPr/>
        <p:txBody>
          <a:bodyPr/>
          <a:lstStyle>
            <a:lvl1pPr>
              <a:defRPr/>
            </a:lvl1pPr>
          </a:lstStyle>
          <a:p>
            <a:fld id="{7B2BAEE2-9676-4CFA-BE44-80E0C0BFA0A4}" type="slidenum">
              <a:rPr lang="en-US" altLang="ja-JP">
                <a:solidFill>
                  <a:srgbClr val="000000"/>
                </a:solidFill>
              </a:rPr>
              <a:pPr/>
              <a:t>&lt;#&gt;</a:t>
            </a:fld>
            <a:endParaRPr lang="en-US" altLang="ja-JP">
              <a:solidFill>
                <a:srgbClr val="000000"/>
              </a:solidFill>
            </a:endParaRPr>
          </a:p>
        </p:txBody>
      </p:sp>
    </p:spTree>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r>
              <a:rPr lang="ja-JP" altLang="en-US" smtClean="0"/>
              <a:t>マスタ タイトルの書式設定</a:t>
            </a:r>
            <a:endParaRPr lang="ja-JP" altLang="en-US"/>
          </a:p>
        </p:txBody>
      </p:sp>
      <p:sp>
        <p:nvSpPr>
          <p:cNvPr id="3" name="図プレースホルダ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ja-JP" altLang="en-US"/>
          </a:p>
        </p:txBody>
      </p:sp>
      <p:sp>
        <p:nvSpPr>
          <p:cNvPr id="4" name="テキスト プレースホルダ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smtClean="0"/>
              <a:t>マスタ テキストの書式設定</a:t>
            </a:r>
          </a:p>
        </p:txBody>
      </p:sp>
      <p:sp>
        <p:nvSpPr>
          <p:cNvPr id="5" name="日付プレースホルダ 4"/>
          <p:cNvSpPr>
            <a:spLocks noGrp="1"/>
          </p:cNvSpPr>
          <p:nvPr>
            <p:ph type="dt" sz="half" idx="10"/>
          </p:nvPr>
        </p:nvSpPr>
        <p:spPr/>
        <p:txBody>
          <a:bodyPr/>
          <a:lstStyle>
            <a:lvl1pPr>
              <a:defRPr/>
            </a:lvl1pPr>
          </a:lstStyle>
          <a:p>
            <a:endParaRPr lang="en-US" altLang="ja-JP">
              <a:solidFill>
                <a:srgbClr val="000000"/>
              </a:solidFill>
            </a:endParaRPr>
          </a:p>
        </p:txBody>
      </p:sp>
      <p:sp>
        <p:nvSpPr>
          <p:cNvPr id="6" name="フッター プレースホルダ 5"/>
          <p:cNvSpPr>
            <a:spLocks noGrp="1"/>
          </p:cNvSpPr>
          <p:nvPr>
            <p:ph type="ftr" sz="quarter" idx="11"/>
          </p:nvPr>
        </p:nvSpPr>
        <p:spPr/>
        <p:txBody>
          <a:bodyPr/>
          <a:lstStyle>
            <a:lvl1pPr>
              <a:defRPr/>
            </a:lvl1pPr>
          </a:lstStyle>
          <a:p>
            <a:endParaRPr lang="en-US" altLang="ja-JP">
              <a:solidFill>
                <a:srgbClr val="000000"/>
              </a:solidFill>
            </a:endParaRPr>
          </a:p>
        </p:txBody>
      </p:sp>
      <p:sp>
        <p:nvSpPr>
          <p:cNvPr id="7" name="スライド番号プレースホルダ 6"/>
          <p:cNvSpPr>
            <a:spLocks noGrp="1"/>
          </p:cNvSpPr>
          <p:nvPr>
            <p:ph type="sldNum" sz="quarter" idx="12"/>
          </p:nvPr>
        </p:nvSpPr>
        <p:spPr/>
        <p:txBody>
          <a:bodyPr/>
          <a:lstStyle>
            <a:lvl1pPr>
              <a:defRPr/>
            </a:lvl1pPr>
          </a:lstStyle>
          <a:p>
            <a:fld id="{D112533E-0BC7-4A5B-A3FC-082AA3FBD788}" type="slidenum">
              <a:rPr lang="en-US" altLang="ja-JP">
                <a:solidFill>
                  <a:srgbClr val="000000"/>
                </a:solidFill>
              </a:rPr>
              <a:pPr/>
              <a:t>&lt;#&gt;</a:t>
            </a:fld>
            <a:endParaRPr lang="en-US" altLang="ja-JP">
              <a:solidFill>
                <a:srgbClr val="000000"/>
              </a:solidFill>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38"/>
            <a:ext cx="2057400" cy="5851525"/>
          </a:xfrm>
        </p:spPr>
        <p:txBody>
          <a:bodyPr vert="eaVert"/>
          <a:lstStyle/>
          <a:p>
            <a:r>
              <a:rPr kumimoji="1" lang="ja-JP" altLang="en-US" smtClean="0"/>
              <a:t>マスタ タイトルの書式設定</a:t>
            </a:r>
            <a:endParaRPr kumimoji="1" lang="ja-JP" altLang="en-US"/>
          </a:p>
        </p:txBody>
      </p:sp>
      <p:sp>
        <p:nvSpPr>
          <p:cNvPr id="3" name="縦書きテキスト プレースホルダ 2"/>
          <p:cNvSpPr>
            <a:spLocks noGrp="1"/>
          </p:cNvSpPr>
          <p:nvPr>
            <p:ph type="body" orient="vert" idx="1"/>
          </p:nvPr>
        </p:nvSpPr>
        <p:spPr>
          <a:xfrm>
            <a:off x="457200" y="274638"/>
            <a:ext cx="6019800" cy="5851525"/>
          </a:xfrm>
        </p:spPr>
        <p:txBody>
          <a:bodyPr vert="eaVert"/>
          <a:lstStyle/>
          <a:p>
            <a:pPr lvl="0"/>
            <a:r>
              <a:rPr kumimoji="1" lang="ja-JP" altLang="en-US" smtClean="0"/>
              <a:t>マスタ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 3"/>
          <p:cNvSpPr>
            <a:spLocks noGrp="1"/>
          </p:cNvSpPr>
          <p:nvPr>
            <p:ph type="dt" sz="half" idx="10"/>
          </p:nvPr>
        </p:nvSpPr>
        <p:spPr/>
        <p:txBody>
          <a:bodyPr/>
          <a:lstStyle/>
          <a:p>
            <a:fld id="{59899D6C-5F64-440D-B7AF-BCF1677D35A2}" type="datetimeFigureOut">
              <a:rPr kumimoji="1" lang="ja-JP" altLang="en-US" smtClean="0"/>
              <a:pPr/>
              <a:t>2016/3/26</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93B0137E-4B13-4544-911D-F93E6B86D99D}" type="slidenum">
              <a:rPr kumimoji="1" lang="ja-JP" altLang="en-US" smtClean="0"/>
              <a:pPr/>
              <a:t>&lt;#&gt;</a:t>
            </a:fld>
            <a:endParaRPr kumimoji="1" lang="ja-JP" altLang="en-US"/>
          </a:p>
        </p:txBody>
      </p:sp>
    </p:spTree>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smtClean="0"/>
              <a:t>マスタ タイトルの書式設定</a:t>
            </a:r>
            <a:endParaRPr lang="ja-JP" altLang="en-US"/>
          </a:p>
        </p:txBody>
      </p:sp>
      <p:sp>
        <p:nvSpPr>
          <p:cNvPr id="3" name="縦書きテキスト プレースホルダ 2"/>
          <p:cNvSpPr>
            <a:spLocks noGrp="1"/>
          </p:cNvSpPr>
          <p:nvPr>
            <p:ph type="body" orient="vert" idx="1"/>
          </p:nvPr>
        </p:nvSpPr>
        <p:spPr/>
        <p:txBody>
          <a:bodyPr vert="eaVert"/>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日付プレースホルダ 3"/>
          <p:cNvSpPr>
            <a:spLocks noGrp="1"/>
          </p:cNvSpPr>
          <p:nvPr>
            <p:ph type="dt" sz="half" idx="10"/>
          </p:nvPr>
        </p:nvSpPr>
        <p:spPr/>
        <p:txBody>
          <a:bodyPr/>
          <a:lstStyle>
            <a:lvl1pPr>
              <a:defRPr/>
            </a:lvl1pPr>
          </a:lstStyle>
          <a:p>
            <a:endParaRPr lang="en-US" altLang="ja-JP">
              <a:solidFill>
                <a:srgbClr val="000000"/>
              </a:solidFill>
            </a:endParaRPr>
          </a:p>
        </p:txBody>
      </p:sp>
      <p:sp>
        <p:nvSpPr>
          <p:cNvPr id="5" name="フッター プレースホルダ 4"/>
          <p:cNvSpPr>
            <a:spLocks noGrp="1"/>
          </p:cNvSpPr>
          <p:nvPr>
            <p:ph type="ftr" sz="quarter" idx="11"/>
          </p:nvPr>
        </p:nvSpPr>
        <p:spPr/>
        <p:txBody>
          <a:bodyPr/>
          <a:lstStyle>
            <a:lvl1pPr>
              <a:defRPr/>
            </a:lvl1pPr>
          </a:lstStyle>
          <a:p>
            <a:endParaRPr lang="en-US" altLang="ja-JP">
              <a:solidFill>
                <a:srgbClr val="000000"/>
              </a:solidFill>
            </a:endParaRPr>
          </a:p>
        </p:txBody>
      </p:sp>
      <p:sp>
        <p:nvSpPr>
          <p:cNvPr id="6" name="スライド番号プレースホルダ 5"/>
          <p:cNvSpPr>
            <a:spLocks noGrp="1"/>
          </p:cNvSpPr>
          <p:nvPr>
            <p:ph type="sldNum" sz="quarter" idx="12"/>
          </p:nvPr>
        </p:nvSpPr>
        <p:spPr/>
        <p:txBody>
          <a:bodyPr/>
          <a:lstStyle>
            <a:lvl1pPr>
              <a:defRPr/>
            </a:lvl1pPr>
          </a:lstStyle>
          <a:p>
            <a:fld id="{61A51598-B6A8-452A-B17B-596D33FBC373}" type="slidenum">
              <a:rPr lang="en-US" altLang="ja-JP">
                <a:solidFill>
                  <a:srgbClr val="000000"/>
                </a:solidFill>
              </a:rPr>
              <a:pPr/>
              <a:t>&lt;#&gt;</a:t>
            </a:fld>
            <a:endParaRPr lang="en-US" altLang="ja-JP">
              <a:solidFill>
                <a:srgbClr val="000000"/>
              </a:solidFill>
            </a:endParaRPr>
          </a:p>
        </p:txBody>
      </p:sp>
    </p:spTree>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38"/>
            <a:ext cx="2057400" cy="5851525"/>
          </a:xfrm>
        </p:spPr>
        <p:txBody>
          <a:bodyPr vert="eaVert"/>
          <a:lstStyle/>
          <a:p>
            <a:r>
              <a:rPr lang="ja-JP" altLang="en-US" smtClean="0"/>
              <a:t>マスタ タイトルの書式設定</a:t>
            </a:r>
            <a:endParaRPr lang="ja-JP" altLang="en-US"/>
          </a:p>
        </p:txBody>
      </p:sp>
      <p:sp>
        <p:nvSpPr>
          <p:cNvPr id="3" name="縦書きテキスト プレースホルダ 2"/>
          <p:cNvSpPr>
            <a:spLocks noGrp="1"/>
          </p:cNvSpPr>
          <p:nvPr>
            <p:ph type="body" orient="vert" idx="1"/>
          </p:nvPr>
        </p:nvSpPr>
        <p:spPr>
          <a:xfrm>
            <a:off x="457200" y="274638"/>
            <a:ext cx="6019800" cy="5851525"/>
          </a:xfrm>
        </p:spPr>
        <p:txBody>
          <a:bodyPr vert="eaVert"/>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日付プレースホルダ 3"/>
          <p:cNvSpPr>
            <a:spLocks noGrp="1"/>
          </p:cNvSpPr>
          <p:nvPr>
            <p:ph type="dt" sz="half" idx="10"/>
          </p:nvPr>
        </p:nvSpPr>
        <p:spPr/>
        <p:txBody>
          <a:bodyPr/>
          <a:lstStyle>
            <a:lvl1pPr>
              <a:defRPr/>
            </a:lvl1pPr>
          </a:lstStyle>
          <a:p>
            <a:endParaRPr lang="en-US" altLang="ja-JP">
              <a:solidFill>
                <a:srgbClr val="000000"/>
              </a:solidFill>
            </a:endParaRPr>
          </a:p>
        </p:txBody>
      </p:sp>
      <p:sp>
        <p:nvSpPr>
          <p:cNvPr id="5" name="フッター プレースホルダ 4"/>
          <p:cNvSpPr>
            <a:spLocks noGrp="1"/>
          </p:cNvSpPr>
          <p:nvPr>
            <p:ph type="ftr" sz="quarter" idx="11"/>
          </p:nvPr>
        </p:nvSpPr>
        <p:spPr/>
        <p:txBody>
          <a:bodyPr/>
          <a:lstStyle>
            <a:lvl1pPr>
              <a:defRPr/>
            </a:lvl1pPr>
          </a:lstStyle>
          <a:p>
            <a:endParaRPr lang="en-US" altLang="ja-JP">
              <a:solidFill>
                <a:srgbClr val="000000"/>
              </a:solidFill>
            </a:endParaRPr>
          </a:p>
        </p:txBody>
      </p:sp>
      <p:sp>
        <p:nvSpPr>
          <p:cNvPr id="6" name="スライド番号プレースホルダ 5"/>
          <p:cNvSpPr>
            <a:spLocks noGrp="1"/>
          </p:cNvSpPr>
          <p:nvPr>
            <p:ph type="sldNum" sz="quarter" idx="12"/>
          </p:nvPr>
        </p:nvSpPr>
        <p:spPr/>
        <p:txBody>
          <a:bodyPr/>
          <a:lstStyle>
            <a:lvl1pPr>
              <a:defRPr/>
            </a:lvl1pPr>
          </a:lstStyle>
          <a:p>
            <a:fld id="{E495A7CF-5174-453A-B2FE-B77FF45E08D1}" type="slidenum">
              <a:rPr lang="en-US" altLang="ja-JP">
                <a:solidFill>
                  <a:srgbClr val="000000"/>
                </a:solidFill>
              </a:rPr>
              <a:pPr/>
              <a:t>&lt;#&gt;</a:t>
            </a:fld>
            <a:endParaRPr lang="en-US" altLang="ja-JP">
              <a:solidFill>
                <a:srgbClr val="000000"/>
              </a:solidFill>
            </a:endParaRPr>
          </a:p>
        </p:txBody>
      </p:sp>
    </p:spTree>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type="objOnly" preserve="1">
  <p:cSld name="コンテンツ">
    <p:spTree>
      <p:nvGrpSpPr>
        <p:cNvPr id="1" name=""/>
        <p:cNvGrpSpPr/>
        <p:nvPr/>
      </p:nvGrpSpPr>
      <p:grpSpPr>
        <a:xfrm>
          <a:off x="0" y="0"/>
          <a:ext cx="0" cy="0"/>
          <a:chOff x="0" y="0"/>
          <a:chExt cx="0" cy="0"/>
        </a:xfrm>
      </p:grpSpPr>
      <p:sp>
        <p:nvSpPr>
          <p:cNvPr id="2" name="コンテンツ プレースホルダ 1"/>
          <p:cNvSpPr>
            <a:spLocks noGrp="1"/>
          </p:cNvSpPr>
          <p:nvPr>
            <p:ph/>
          </p:nvPr>
        </p:nvSpPr>
        <p:spPr>
          <a:xfrm>
            <a:off x="457200" y="274638"/>
            <a:ext cx="8229600" cy="5851525"/>
          </a:xfrm>
        </p:spPr>
        <p:txBody>
          <a:body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3" name="日付プレースホルダ 2"/>
          <p:cNvSpPr>
            <a:spLocks noGrp="1"/>
          </p:cNvSpPr>
          <p:nvPr>
            <p:ph type="dt" sz="half" idx="10"/>
          </p:nvPr>
        </p:nvSpPr>
        <p:spPr>
          <a:xfrm>
            <a:off x="457200" y="6245225"/>
            <a:ext cx="2133600" cy="476250"/>
          </a:xfrm>
        </p:spPr>
        <p:txBody>
          <a:bodyPr/>
          <a:lstStyle>
            <a:lvl1pPr>
              <a:defRPr/>
            </a:lvl1pPr>
          </a:lstStyle>
          <a:p>
            <a:endParaRPr lang="en-US" altLang="ja-JP">
              <a:solidFill>
                <a:srgbClr val="000000"/>
              </a:solidFill>
            </a:endParaRPr>
          </a:p>
        </p:txBody>
      </p:sp>
      <p:sp>
        <p:nvSpPr>
          <p:cNvPr id="4" name="フッター プレースホルダ 3"/>
          <p:cNvSpPr>
            <a:spLocks noGrp="1"/>
          </p:cNvSpPr>
          <p:nvPr>
            <p:ph type="ftr" sz="quarter" idx="11"/>
          </p:nvPr>
        </p:nvSpPr>
        <p:spPr>
          <a:xfrm>
            <a:off x="3124200" y="6245225"/>
            <a:ext cx="2895600" cy="476250"/>
          </a:xfrm>
        </p:spPr>
        <p:txBody>
          <a:bodyPr/>
          <a:lstStyle>
            <a:lvl1pPr>
              <a:defRPr/>
            </a:lvl1pPr>
          </a:lstStyle>
          <a:p>
            <a:endParaRPr lang="en-US" altLang="ja-JP">
              <a:solidFill>
                <a:srgbClr val="000000"/>
              </a:solidFill>
            </a:endParaRPr>
          </a:p>
        </p:txBody>
      </p:sp>
      <p:sp>
        <p:nvSpPr>
          <p:cNvPr id="5" name="スライド番号プレースホルダ 4"/>
          <p:cNvSpPr>
            <a:spLocks noGrp="1"/>
          </p:cNvSpPr>
          <p:nvPr>
            <p:ph type="sldNum" sz="quarter" idx="12"/>
          </p:nvPr>
        </p:nvSpPr>
        <p:spPr>
          <a:xfrm>
            <a:off x="6553200" y="6245225"/>
            <a:ext cx="2133600" cy="476250"/>
          </a:xfrm>
        </p:spPr>
        <p:txBody>
          <a:bodyPr/>
          <a:lstStyle>
            <a:lvl1pPr>
              <a:defRPr/>
            </a:lvl1pPr>
          </a:lstStyle>
          <a:p>
            <a:fld id="{82A602DC-2ACC-4A05-AC50-68C05F720E89}" type="slidenum">
              <a:rPr lang="en-US" altLang="ja-JP">
                <a:solidFill>
                  <a:srgbClr val="000000"/>
                </a:solidFill>
              </a:rPr>
              <a:pPr/>
              <a:t>&lt;#&gt;</a:t>
            </a:fld>
            <a:endParaRPr lang="en-US" altLang="ja-JP">
              <a:solidFill>
                <a:srgbClr val="000000"/>
              </a:solidFill>
            </a:endParaRPr>
          </a:p>
        </p:txBody>
      </p:sp>
    </p:spTree>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type="objAndTwoObj" preserve="1">
  <p:cSld name="タイトル、コンテンツ、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1143000"/>
          </a:xfrm>
        </p:spPr>
        <p:txBody>
          <a:bodyPr/>
          <a:lstStyle/>
          <a:p>
            <a:r>
              <a:rPr lang="ja-JP" altLang="en-US" smtClean="0"/>
              <a:t>マスタ タイトルの書式設定</a:t>
            </a:r>
            <a:endParaRPr lang="ja-JP" altLang="en-US"/>
          </a:p>
        </p:txBody>
      </p:sp>
      <p:sp>
        <p:nvSpPr>
          <p:cNvPr id="3" name="コンテンツ プレースホルダ 2"/>
          <p:cNvSpPr>
            <a:spLocks noGrp="1"/>
          </p:cNvSpPr>
          <p:nvPr>
            <p:ph sz="half" idx="1"/>
          </p:nvPr>
        </p:nvSpPr>
        <p:spPr>
          <a:xfrm>
            <a:off x="457200" y="1600200"/>
            <a:ext cx="4038600" cy="4525963"/>
          </a:xfrm>
        </p:spPr>
        <p:txBody>
          <a:body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コンテンツ プレースホルダ 3"/>
          <p:cNvSpPr>
            <a:spLocks noGrp="1"/>
          </p:cNvSpPr>
          <p:nvPr>
            <p:ph sz="quarter" idx="2"/>
          </p:nvPr>
        </p:nvSpPr>
        <p:spPr>
          <a:xfrm>
            <a:off x="4648200" y="1600200"/>
            <a:ext cx="4038600" cy="2185988"/>
          </a:xfrm>
        </p:spPr>
        <p:txBody>
          <a:body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5" name="コンテンツ プレースホルダ 4"/>
          <p:cNvSpPr>
            <a:spLocks noGrp="1"/>
          </p:cNvSpPr>
          <p:nvPr>
            <p:ph sz="quarter" idx="3"/>
          </p:nvPr>
        </p:nvSpPr>
        <p:spPr>
          <a:xfrm>
            <a:off x="4648200" y="3938588"/>
            <a:ext cx="4038600" cy="2187575"/>
          </a:xfrm>
        </p:spPr>
        <p:txBody>
          <a:body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6" name="日付プレースホルダ 5"/>
          <p:cNvSpPr>
            <a:spLocks noGrp="1"/>
          </p:cNvSpPr>
          <p:nvPr>
            <p:ph type="dt" sz="half" idx="10"/>
          </p:nvPr>
        </p:nvSpPr>
        <p:spPr>
          <a:xfrm>
            <a:off x="457200" y="6245225"/>
            <a:ext cx="2133600" cy="476250"/>
          </a:xfrm>
        </p:spPr>
        <p:txBody>
          <a:bodyPr/>
          <a:lstStyle>
            <a:lvl1pPr>
              <a:defRPr/>
            </a:lvl1pPr>
          </a:lstStyle>
          <a:p>
            <a:endParaRPr lang="en-US" altLang="ja-JP">
              <a:solidFill>
                <a:srgbClr val="000000"/>
              </a:solidFill>
            </a:endParaRPr>
          </a:p>
        </p:txBody>
      </p:sp>
      <p:sp>
        <p:nvSpPr>
          <p:cNvPr id="7" name="フッター プレースホルダ 6"/>
          <p:cNvSpPr>
            <a:spLocks noGrp="1"/>
          </p:cNvSpPr>
          <p:nvPr>
            <p:ph type="ftr" sz="quarter" idx="11"/>
          </p:nvPr>
        </p:nvSpPr>
        <p:spPr>
          <a:xfrm>
            <a:off x="3124200" y="6245225"/>
            <a:ext cx="2895600" cy="476250"/>
          </a:xfrm>
        </p:spPr>
        <p:txBody>
          <a:bodyPr/>
          <a:lstStyle>
            <a:lvl1pPr>
              <a:defRPr/>
            </a:lvl1pPr>
          </a:lstStyle>
          <a:p>
            <a:endParaRPr lang="en-US" altLang="ja-JP">
              <a:solidFill>
                <a:srgbClr val="000000"/>
              </a:solidFill>
            </a:endParaRPr>
          </a:p>
        </p:txBody>
      </p:sp>
      <p:sp>
        <p:nvSpPr>
          <p:cNvPr id="8" name="スライド番号プレースホルダ 7"/>
          <p:cNvSpPr>
            <a:spLocks noGrp="1"/>
          </p:cNvSpPr>
          <p:nvPr>
            <p:ph type="sldNum" sz="quarter" idx="12"/>
          </p:nvPr>
        </p:nvSpPr>
        <p:spPr>
          <a:xfrm>
            <a:off x="6553200" y="6245225"/>
            <a:ext cx="2133600" cy="476250"/>
          </a:xfrm>
        </p:spPr>
        <p:txBody>
          <a:bodyPr/>
          <a:lstStyle>
            <a:lvl1pPr>
              <a:defRPr/>
            </a:lvl1pPr>
          </a:lstStyle>
          <a:p>
            <a:fld id="{96908CF9-1CF1-4A69-86B9-62B51272CF6F}" type="slidenum">
              <a:rPr lang="en-US" altLang="ja-JP">
                <a:solidFill>
                  <a:srgbClr val="000000"/>
                </a:solidFill>
              </a:rPr>
              <a:pPr/>
              <a:t>&lt;#&gt;</a:t>
            </a:fld>
            <a:endParaRPr lang="en-US" altLang="ja-JP">
              <a:solidFill>
                <a:srgbClr val="000000"/>
              </a:solidFill>
            </a:endParaRPr>
          </a:p>
        </p:txBody>
      </p:sp>
    </p:spTree>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lstStyle/>
          <a:p>
            <a:r>
              <a:rPr lang="ja-JP" altLang="en-US" smtClean="0"/>
              <a:t>マスタ タイトルの書式設定</a:t>
            </a:r>
            <a:endParaRPr lang="ja-JP" altLang="en-US"/>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ja-JP" altLang="en-US" smtClean="0"/>
              <a:t>マスタ サブタイトルの書式設定</a:t>
            </a:r>
            <a:endParaRPr lang="ja-JP" altLang="en-US"/>
          </a:p>
        </p:txBody>
      </p:sp>
      <p:sp>
        <p:nvSpPr>
          <p:cNvPr id="4" name="日付プレースホルダ 3"/>
          <p:cNvSpPr>
            <a:spLocks noGrp="1"/>
          </p:cNvSpPr>
          <p:nvPr>
            <p:ph type="dt" sz="half" idx="10"/>
          </p:nvPr>
        </p:nvSpPr>
        <p:spPr/>
        <p:txBody>
          <a:bodyPr/>
          <a:lstStyle>
            <a:lvl1pPr>
              <a:defRPr/>
            </a:lvl1pPr>
          </a:lstStyle>
          <a:p>
            <a:endParaRPr lang="en-US" altLang="ja-JP">
              <a:solidFill>
                <a:srgbClr val="000000"/>
              </a:solidFill>
            </a:endParaRPr>
          </a:p>
        </p:txBody>
      </p:sp>
      <p:sp>
        <p:nvSpPr>
          <p:cNvPr id="5" name="フッター プレースホルダ 4"/>
          <p:cNvSpPr>
            <a:spLocks noGrp="1"/>
          </p:cNvSpPr>
          <p:nvPr>
            <p:ph type="ftr" sz="quarter" idx="11"/>
          </p:nvPr>
        </p:nvSpPr>
        <p:spPr/>
        <p:txBody>
          <a:bodyPr/>
          <a:lstStyle>
            <a:lvl1pPr>
              <a:defRPr/>
            </a:lvl1pPr>
          </a:lstStyle>
          <a:p>
            <a:endParaRPr lang="en-US" altLang="ja-JP">
              <a:solidFill>
                <a:srgbClr val="000000"/>
              </a:solidFill>
            </a:endParaRPr>
          </a:p>
        </p:txBody>
      </p:sp>
      <p:sp>
        <p:nvSpPr>
          <p:cNvPr id="6" name="スライド番号プレースホルダ 5"/>
          <p:cNvSpPr>
            <a:spLocks noGrp="1"/>
          </p:cNvSpPr>
          <p:nvPr>
            <p:ph type="sldNum" sz="quarter" idx="12"/>
          </p:nvPr>
        </p:nvSpPr>
        <p:spPr/>
        <p:txBody>
          <a:bodyPr/>
          <a:lstStyle>
            <a:lvl1pPr>
              <a:defRPr/>
            </a:lvl1pPr>
          </a:lstStyle>
          <a:p>
            <a:fld id="{31082EAD-FC3D-4903-BDE2-0C66D3C1DBB4}" type="slidenum">
              <a:rPr lang="en-US" altLang="ja-JP">
                <a:solidFill>
                  <a:srgbClr val="000000"/>
                </a:solidFill>
              </a:rPr>
              <a:pPr/>
              <a:t>&lt;#&gt;</a:t>
            </a:fld>
            <a:endParaRPr lang="en-US" altLang="ja-JP">
              <a:solidFill>
                <a:srgbClr val="000000"/>
              </a:solidFill>
            </a:endParaRPr>
          </a:p>
        </p:txBody>
      </p:sp>
    </p:spTree>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smtClean="0"/>
              <a:t>マスタ タイトルの書式設定</a:t>
            </a:r>
            <a:endParaRPr lang="ja-JP" altLang="en-US"/>
          </a:p>
        </p:txBody>
      </p:sp>
      <p:sp>
        <p:nvSpPr>
          <p:cNvPr id="3" name="コンテンツ プレースホルダ 2"/>
          <p:cNvSpPr>
            <a:spLocks noGrp="1"/>
          </p:cNvSpPr>
          <p:nvPr>
            <p:ph idx="1"/>
          </p:nvPr>
        </p:nvSpPr>
        <p:spPr/>
        <p:txBody>
          <a:body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日付プレースホルダ 3"/>
          <p:cNvSpPr>
            <a:spLocks noGrp="1"/>
          </p:cNvSpPr>
          <p:nvPr>
            <p:ph type="dt" sz="half" idx="10"/>
          </p:nvPr>
        </p:nvSpPr>
        <p:spPr/>
        <p:txBody>
          <a:bodyPr/>
          <a:lstStyle>
            <a:lvl1pPr>
              <a:defRPr/>
            </a:lvl1pPr>
          </a:lstStyle>
          <a:p>
            <a:endParaRPr lang="en-US" altLang="ja-JP">
              <a:solidFill>
                <a:srgbClr val="000000"/>
              </a:solidFill>
            </a:endParaRPr>
          </a:p>
        </p:txBody>
      </p:sp>
      <p:sp>
        <p:nvSpPr>
          <p:cNvPr id="5" name="フッター プレースホルダ 4"/>
          <p:cNvSpPr>
            <a:spLocks noGrp="1"/>
          </p:cNvSpPr>
          <p:nvPr>
            <p:ph type="ftr" sz="quarter" idx="11"/>
          </p:nvPr>
        </p:nvSpPr>
        <p:spPr/>
        <p:txBody>
          <a:bodyPr/>
          <a:lstStyle>
            <a:lvl1pPr>
              <a:defRPr/>
            </a:lvl1pPr>
          </a:lstStyle>
          <a:p>
            <a:endParaRPr lang="en-US" altLang="ja-JP">
              <a:solidFill>
                <a:srgbClr val="000000"/>
              </a:solidFill>
            </a:endParaRPr>
          </a:p>
        </p:txBody>
      </p:sp>
      <p:sp>
        <p:nvSpPr>
          <p:cNvPr id="6" name="スライド番号プレースホルダ 5"/>
          <p:cNvSpPr>
            <a:spLocks noGrp="1"/>
          </p:cNvSpPr>
          <p:nvPr>
            <p:ph type="sldNum" sz="quarter" idx="12"/>
          </p:nvPr>
        </p:nvSpPr>
        <p:spPr/>
        <p:txBody>
          <a:bodyPr/>
          <a:lstStyle>
            <a:lvl1pPr>
              <a:defRPr/>
            </a:lvl1pPr>
          </a:lstStyle>
          <a:p>
            <a:fld id="{C8FE2E87-029F-416B-ABC1-D492BBCA621B}" type="slidenum">
              <a:rPr lang="en-US" altLang="ja-JP">
                <a:solidFill>
                  <a:srgbClr val="000000"/>
                </a:solidFill>
              </a:rPr>
              <a:pPr/>
              <a:t>&lt;#&gt;</a:t>
            </a:fld>
            <a:endParaRPr lang="en-US" altLang="ja-JP">
              <a:solidFill>
                <a:srgbClr val="000000"/>
              </a:solidFill>
            </a:endParaRPr>
          </a:p>
        </p:txBody>
      </p:sp>
    </p:spTree>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r>
              <a:rPr lang="ja-JP" altLang="en-US" smtClean="0"/>
              <a:t>マスタ タイトルの書式設定</a:t>
            </a:r>
            <a:endParaRPr lang="ja-JP" altLang="en-US"/>
          </a:p>
        </p:txBody>
      </p:sp>
      <p:sp>
        <p:nvSpPr>
          <p:cNvPr id="3" name="テキスト プレースホルダ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ja-JP" altLang="en-US" smtClean="0"/>
              <a:t>マスタ テキストの書式設定</a:t>
            </a:r>
          </a:p>
        </p:txBody>
      </p:sp>
      <p:sp>
        <p:nvSpPr>
          <p:cNvPr id="4" name="日付プレースホルダ 3"/>
          <p:cNvSpPr>
            <a:spLocks noGrp="1"/>
          </p:cNvSpPr>
          <p:nvPr>
            <p:ph type="dt" sz="half" idx="10"/>
          </p:nvPr>
        </p:nvSpPr>
        <p:spPr/>
        <p:txBody>
          <a:bodyPr/>
          <a:lstStyle>
            <a:lvl1pPr>
              <a:defRPr/>
            </a:lvl1pPr>
          </a:lstStyle>
          <a:p>
            <a:endParaRPr lang="en-US" altLang="ja-JP">
              <a:solidFill>
                <a:srgbClr val="000000"/>
              </a:solidFill>
            </a:endParaRPr>
          </a:p>
        </p:txBody>
      </p:sp>
      <p:sp>
        <p:nvSpPr>
          <p:cNvPr id="5" name="フッター プレースホルダ 4"/>
          <p:cNvSpPr>
            <a:spLocks noGrp="1"/>
          </p:cNvSpPr>
          <p:nvPr>
            <p:ph type="ftr" sz="quarter" idx="11"/>
          </p:nvPr>
        </p:nvSpPr>
        <p:spPr/>
        <p:txBody>
          <a:bodyPr/>
          <a:lstStyle>
            <a:lvl1pPr>
              <a:defRPr/>
            </a:lvl1pPr>
          </a:lstStyle>
          <a:p>
            <a:endParaRPr lang="en-US" altLang="ja-JP">
              <a:solidFill>
                <a:srgbClr val="000000"/>
              </a:solidFill>
            </a:endParaRPr>
          </a:p>
        </p:txBody>
      </p:sp>
      <p:sp>
        <p:nvSpPr>
          <p:cNvPr id="6" name="スライド番号プレースホルダ 5"/>
          <p:cNvSpPr>
            <a:spLocks noGrp="1"/>
          </p:cNvSpPr>
          <p:nvPr>
            <p:ph type="sldNum" sz="quarter" idx="12"/>
          </p:nvPr>
        </p:nvSpPr>
        <p:spPr/>
        <p:txBody>
          <a:bodyPr/>
          <a:lstStyle>
            <a:lvl1pPr>
              <a:defRPr/>
            </a:lvl1pPr>
          </a:lstStyle>
          <a:p>
            <a:fld id="{D4F878DE-8CA1-458B-AB59-C14AB14A4D31}" type="slidenum">
              <a:rPr lang="en-US" altLang="ja-JP">
                <a:solidFill>
                  <a:srgbClr val="000000"/>
                </a:solidFill>
              </a:rPr>
              <a:pPr/>
              <a:t>&lt;#&gt;</a:t>
            </a:fld>
            <a:endParaRPr lang="en-US" altLang="ja-JP">
              <a:solidFill>
                <a:srgbClr val="000000"/>
              </a:solidFill>
            </a:endParaRPr>
          </a:p>
        </p:txBody>
      </p:sp>
    </p:spTree>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smtClean="0"/>
              <a:t>マスタ タイトルの書式設定</a:t>
            </a:r>
            <a:endParaRPr lang="ja-JP" altLang="en-US"/>
          </a:p>
        </p:txBody>
      </p:sp>
      <p:sp>
        <p:nvSpPr>
          <p:cNvPr id="3" name="コンテンツ プレースホルダ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コンテンツ プレースホルダ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5" name="日付プレースホルダ 4"/>
          <p:cNvSpPr>
            <a:spLocks noGrp="1"/>
          </p:cNvSpPr>
          <p:nvPr>
            <p:ph type="dt" sz="half" idx="10"/>
          </p:nvPr>
        </p:nvSpPr>
        <p:spPr/>
        <p:txBody>
          <a:bodyPr/>
          <a:lstStyle>
            <a:lvl1pPr>
              <a:defRPr/>
            </a:lvl1pPr>
          </a:lstStyle>
          <a:p>
            <a:endParaRPr lang="en-US" altLang="ja-JP">
              <a:solidFill>
                <a:srgbClr val="000000"/>
              </a:solidFill>
            </a:endParaRPr>
          </a:p>
        </p:txBody>
      </p:sp>
      <p:sp>
        <p:nvSpPr>
          <p:cNvPr id="6" name="フッター プレースホルダ 5"/>
          <p:cNvSpPr>
            <a:spLocks noGrp="1"/>
          </p:cNvSpPr>
          <p:nvPr>
            <p:ph type="ftr" sz="quarter" idx="11"/>
          </p:nvPr>
        </p:nvSpPr>
        <p:spPr/>
        <p:txBody>
          <a:bodyPr/>
          <a:lstStyle>
            <a:lvl1pPr>
              <a:defRPr/>
            </a:lvl1pPr>
          </a:lstStyle>
          <a:p>
            <a:endParaRPr lang="en-US" altLang="ja-JP">
              <a:solidFill>
                <a:srgbClr val="000000"/>
              </a:solidFill>
            </a:endParaRPr>
          </a:p>
        </p:txBody>
      </p:sp>
      <p:sp>
        <p:nvSpPr>
          <p:cNvPr id="7" name="スライド番号プレースホルダ 6"/>
          <p:cNvSpPr>
            <a:spLocks noGrp="1"/>
          </p:cNvSpPr>
          <p:nvPr>
            <p:ph type="sldNum" sz="quarter" idx="12"/>
          </p:nvPr>
        </p:nvSpPr>
        <p:spPr/>
        <p:txBody>
          <a:bodyPr/>
          <a:lstStyle>
            <a:lvl1pPr>
              <a:defRPr/>
            </a:lvl1pPr>
          </a:lstStyle>
          <a:p>
            <a:fld id="{6AA98589-6095-4700-870B-3DD7DB72ADCF}" type="slidenum">
              <a:rPr lang="en-US" altLang="ja-JP">
                <a:solidFill>
                  <a:srgbClr val="000000"/>
                </a:solidFill>
              </a:rPr>
              <a:pPr/>
              <a:t>&lt;#&gt;</a:t>
            </a:fld>
            <a:endParaRPr lang="en-US" altLang="ja-JP">
              <a:solidFill>
                <a:srgbClr val="000000"/>
              </a:solidFill>
            </a:endParaRPr>
          </a:p>
        </p:txBody>
      </p:sp>
    </p:spTree>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smtClean="0"/>
              <a:t>マスタ タイトルの書式設定</a:t>
            </a:r>
            <a:endParaRPr lang="ja-JP" altLang="en-US"/>
          </a:p>
        </p:txBody>
      </p:sp>
      <p:sp>
        <p:nvSpPr>
          <p:cNvPr id="3" name="テキスト プレースホルダ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smtClean="0"/>
              <a:t>マスタ テキストの書式設定</a:t>
            </a:r>
          </a:p>
        </p:txBody>
      </p:sp>
      <p:sp>
        <p:nvSpPr>
          <p:cNvPr id="4" name="コンテンツ プレースホルダ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5" name="テキスト プレースホルダ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smtClean="0"/>
              <a:t>マスタ テキストの書式設定</a:t>
            </a:r>
          </a:p>
        </p:txBody>
      </p:sp>
      <p:sp>
        <p:nvSpPr>
          <p:cNvPr id="6" name="コンテンツ プレースホルダ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7" name="日付プレースホルダ 6"/>
          <p:cNvSpPr>
            <a:spLocks noGrp="1"/>
          </p:cNvSpPr>
          <p:nvPr>
            <p:ph type="dt" sz="half" idx="10"/>
          </p:nvPr>
        </p:nvSpPr>
        <p:spPr/>
        <p:txBody>
          <a:bodyPr/>
          <a:lstStyle>
            <a:lvl1pPr>
              <a:defRPr/>
            </a:lvl1pPr>
          </a:lstStyle>
          <a:p>
            <a:endParaRPr lang="en-US" altLang="ja-JP">
              <a:solidFill>
                <a:srgbClr val="000000"/>
              </a:solidFill>
            </a:endParaRPr>
          </a:p>
        </p:txBody>
      </p:sp>
      <p:sp>
        <p:nvSpPr>
          <p:cNvPr id="8" name="フッター プレースホルダ 7"/>
          <p:cNvSpPr>
            <a:spLocks noGrp="1"/>
          </p:cNvSpPr>
          <p:nvPr>
            <p:ph type="ftr" sz="quarter" idx="11"/>
          </p:nvPr>
        </p:nvSpPr>
        <p:spPr/>
        <p:txBody>
          <a:bodyPr/>
          <a:lstStyle>
            <a:lvl1pPr>
              <a:defRPr/>
            </a:lvl1pPr>
          </a:lstStyle>
          <a:p>
            <a:endParaRPr lang="en-US" altLang="ja-JP">
              <a:solidFill>
                <a:srgbClr val="000000"/>
              </a:solidFill>
            </a:endParaRPr>
          </a:p>
        </p:txBody>
      </p:sp>
      <p:sp>
        <p:nvSpPr>
          <p:cNvPr id="9" name="スライド番号プレースホルダ 8"/>
          <p:cNvSpPr>
            <a:spLocks noGrp="1"/>
          </p:cNvSpPr>
          <p:nvPr>
            <p:ph type="sldNum" sz="quarter" idx="12"/>
          </p:nvPr>
        </p:nvSpPr>
        <p:spPr/>
        <p:txBody>
          <a:bodyPr/>
          <a:lstStyle>
            <a:lvl1pPr>
              <a:defRPr/>
            </a:lvl1pPr>
          </a:lstStyle>
          <a:p>
            <a:fld id="{3D49D03F-EF3B-4B9B-9572-B049052DF516}" type="slidenum">
              <a:rPr lang="en-US" altLang="ja-JP">
                <a:solidFill>
                  <a:srgbClr val="000000"/>
                </a:solidFill>
              </a:rPr>
              <a:pPr/>
              <a:t>&lt;#&gt;</a:t>
            </a:fld>
            <a:endParaRPr lang="en-US" altLang="ja-JP">
              <a:solidFill>
                <a:srgbClr val="000000"/>
              </a:solidFill>
            </a:endParaRPr>
          </a:p>
        </p:txBody>
      </p:sp>
    </p:spTree>
  </p:cSld>
  <p:clrMapOvr>
    <a:masterClrMapping/>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smtClean="0"/>
              <a:t>マスタ タイトルの書式設定</a:t>
            </a:r>
            <a:endParaRPr lang="ja-JP" altLang="en-US"/>
          </a:p>
        </p:txBody>
      </p:sp>
      <p:sp>
        <p:nvSpPr>
          <p:cNvPr id="3" name="日付プレースホルダ 2"/>
          <p:cNvSpPr>
            <a:spLocks noGrp="1"/>
          </p:cNvSpPr>
          <p:nvPr>
            <p:ph type="dt" sz="half" idx="10"/>
          </p:nvPr>
        </p:nvSpPr>
        <p:spPr/>
        <p:txBody>
          <a:bodyPr/>
          <a:lstStyle>
            <a:lvl1pPr>
              <a:defRPr/>
            </a:lvl1pPr>
          </a:lstStyle>
          <a:p>
            <a:endParaRPr lang="en-US" altLang="ja-JP">
              <a:solidFill>
                <a:srgbClr val="000000"/>
              </a:solidFill>
            </a:endParaRPr>
          </a:p>
        </p:txBody>
      </p:sp>
      <p:sp>
        <p:nvSpPr>
          <p:cNvPr id="4" name="フッター プレースホルダ 3"/>
          <p:cNvSpPr>
            <a:spLocks noGrp="1"/>
          </p:cNvSpPr>
          <p:nvPr>
            <p:ph type="ftr" sz="quarter" idx="11"/>
          </p:nvPr>
        </p:nvSpPr>
        <p:spPr/>
        <p:txBody>
          <a:bodyPr/>
          <a:lstStyle>
            <a:lvl1pPr>
              <a:defRPr/>
            </a:lvl1pPr>
          </a:lstStyle>
          <a:p>
            <a:endParaRPr lang="en-US" altLang="ja-JP">
              <a:solidFill>
                <a:srgbClr val="000000"/>
              </a:solidFill>
            </a:endParaRPr>
          </a:p>
        </p:txBody>
      </p:sp>
      <p:sp>
        <p:nvSpPr>
          <p:cNvPr id="5" name="スライド番号プレースホルダ 4"/>
          <p:cNvSpPr>
            <a:spLocks noGrp="1"/>
          </p:cNvSpPr>
          <p:nvPr>
            <p:ph type="sldNum" sz="quarter" idx="12"/>
          </p:nvPr>
        </p:nvSpPr>
        <p:spPr/>
        <p:txBody>
          <a:bodyPr/>
          <a:lstStyle>
            <a:lvl1pPr>
              <a:defRPr/>
            </a:lvl1pPr>
          </a:lstStyle>
          <a:p>
            <a:fld id="{5AF58665-223B-441F-B60D-5E073B3C6FB3}" type="slidenum">
              <a:rPr lang="en-US" altLang="ja-JP">
                <a:solidFill>
                  <a:srgbClr val="000000"/>
                </a:solidFill>
              </a:rPr>
              <a:pPr/>
              <a:t>&lt;#&gt;</a:t>
            </a:fld>
            <a:endParaRPr lang="en-US" altLang="ja-JP">
              <a:solidFill>
                <a:srgbClr val="000000"/>
              </a:solidFill>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lstStyle/>
          <a:p>
            <a:r>
              <a:rPr lang="ja-JP" altLang="en-US" smtClean="0"/>
              <a:t>マスタ タイトルの書式設定</a:t>
            </a:r>
            <a:endParaRPr lang="ja-JP" altLang="en-US"/>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ja-JP" altLang="en-US" smtClean="0"/>
              <a:t>マスタ サブタイトルの書式設定</a:t>
            </a:r>
            <a:endParaRPr lang="ja-JP" altLang="en-US"/>
          </a:p>
        </p:txBody>
      </p:sp>
      <p:sp>
        <p:nvSpPr>
          <p:cNvPr id="4" name="日付プレースホルダ 3"/>
          <p:cNvSpPr>
            <a:spLocks noGrp="1"/>
          </p:cNvSpPr>
          <p:nvPr>
            <p:ph type="dt" sz="half" idx="10"/>
          </p:nvPr>
        </p:nvSpPr>
        <p:spPr/>
        <p:txBody>
          <a:bodyPr/>
          <a:lstStyle>
            <a:lvl1pPr>
              <a:defRPr/>
            </a:lvl1pPr>
          </a:lstStyle>
          <a:p>
            <a:endParaRPr lang="en-US" altLang="ja-JP">
              <a:solidFill>
                <a:srgbClr val="000000"/>
              </a:solidFill>
            </a:endParaRPr>
          </a:p>
        </p:txBody>
      </p:sp>
      <p:sp>
        <p:nvSpPr>
          <p:cNvPr id="5" name="フッター プレースホルダ 4"/>
          <p:cNvSpPr>
            <a:spLocks noGrp="1"/>
          </p:cNvSpPr>
          <p:nvPr>
            <p:ph type="ftr" sz="quarter" idx="11"/>
          </p:nvPr>
        </p:nvSpPr>
        <p:spPr/>
        <p:txBody>
          <a:bodyPr/>
          <a:lstStyle>
            <a:lvl1pPr>
              <a:defRPr/>
            </a:lvl1pPr>
          </a:lstStyle>
          <a:p>
            <a:endParaRPr lang="en-US" altLang="ja-JP">
              <a:solidFill>
                <a:srgbClr val="000000"/>
              </a:solidFill>
            </a:endParaRPr>
          </a:p>
        </p:txBody>
      </p:sp>
      <p:sp>
        <p:nvSpPr>
          <p:cNvPr id="6" name="スライド番号プレースホルダ 5"/>
          <p:cNvSpPr>
            <a:spLocks noGrp="1"/>
          </p:cNvSpPr>
          <p:nvPr>
            <p:ph type="sldNum" sz="quarter" idx="12"/>
          </p:nvPr>
        </p:nvSpPr>
        <p:spPr/>
        <p:txBody>
          <a:bodyPr/>
          <a:lstStyle>
            <a:lvl1pPr>
              <a:defRPr/>
            </a:lvl1pPr>
          </a:lstStyle>
          <a:p>
            <a:fld id="{D4A2FA47-11CA-4D84-AA67-97699D88AA18}" type="slidenum">
              <a:rPr lang="en-US" altLang="ja-JP">
                <a:solidFill>
                  <a:srgbClr val="000000"/>
                </a:solidFill>
              </a:rPr>
              <a:pPr/>
              <a:t>&lt;#&gt;</a:t>
            </a:fld>
            <a:endParaRPr lang="en-US" altLang="ja-JP">
              <a:solidFill>
                <a:srgbClr val="000000"/>
              </a:solidFill>
            </a:endParaRPr>
          </a:p>
        </p:txBody>
      </p:sp>
    </p:spTree>
  </p:cSld>
  <p:clrMapOvr>
    <a:masterClrMapping/>
  </p:clrMapOvr>
</p:sldLayout>
</file>

<file path=ppt/slideLayouts/slideLayout120.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1"/>
          <p:cNvSpPr>
            <a:spLocks noGrp="1"/>
          </p:cNvSpPr>
          <p:nvPr>
            <p:ph type="dt" sz="half" idx="10"/>
          </p:nvPr>
        </p:nvSpPr>
        <p:spPr/>
        <p:txBody>
          <a:bodyPr/>
          <a:lstStyle>
            <a:lvl1pPr>
              <a:defRPr/>
            </a:lvl1pPr>
          </a:lstStyle>
          <a:p>
            <a:endParaRPr lang="en-US" altLang="ja-JP">
              <a:solidFill>
                <a:srgbClr val="000000"/>
              </a:solidFill>
            </a:endParaRPr>
          </a:p>
        </p:txBody>
      </p:sp>
      <p:sp>
        <p:nvSpPr>
          <p:cNvPr id="3" name="フッター プレースホルダ 2"/>
          <p:cNvSpPr>
            <a:spLocks noGrp="1"/>
          </p:cNvSpPr>
          <p:nvPr>
            <p:ph type="ftr" sz="quarter" idx="11"/>
          </p:nvPr>
        </p:nvSpPr>
        <p:spPr/>
        <p:txBody>
          <a:bodyPr/>
          <a:lstStyle>
            <a:lvl1pPr>
              <a:defRPr/>
            </a:lvl1pPr>
          </a:lstStyle>
          <a:p>
            <a:endParaRPr lang="en-US" altLang="ja-JP">
              <a:solidFill>
                <a:srgbClr val="000000"/>
              </a:solidFill>
            </a:endParaRPr>
          </a:p>
        </p:txBody>
      </p:sp>
      <p:sp>
        <p:nvSpPr>
          <p:cNvPr id="4" name="スライド番号プレースホルダ 3"/>
          <p:cNvSpPr>
            <a:spLocks noGrp="1"/>
          </p:cNvSpPr>
          <p:nvPr>
            <p:ph type="sldNum" sz="quarter" idx="12"/>
          </p:nvPr>
        </p:nvSpPr>
        <p:spPr/>
        <p:txBody>
          <a:bodyPr/>
          <a:lstStyle>
            <a:lvl1pPr>
              <a:defRPr/>
            </a:lvl1pPr>
          </a:lstStyle>
          <a:p>
            <a:fld id="{8C5EDB0F-DAC0-45B4-84D2-428F3E3DFDFA}" type="slidenum">
              <a:rPr lang="en-US" altLang="ja-JP">
                <a:solidFill>
                  <a:srgbClr val="000000"/>
                </a:solidFill>
              </a:rPr>
              <a:pPr/>
              <a:t>&lt;#&gt;</a:t>
            </a:fld>
            <a:endParaRPr lang="en-US" altLang="ja-JP">
              <a:solidFill>
                <a:srgbClr val="000000"/>
              </a:solidFill>
            </a:endParaRPr>
          </a:p>
        </p:txBody>
      </p:sp>
    </p:spTree>
  </p:cSld>
  <p:clrMapOvr>
    <a:masterClrMapping/>
  </p:clrMapOvr>
</p:sldLayout>
</file>

<file path=ppt/slideLayouts/slideLayout121.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r>
              <a:rPr lang="ja-JP" altLang="en-US" smtClean="0"/>
              <a:t>マスタ タイトルの書式設定</a:t>
            </a:r>
            <a:endParaRPr lang="ja-JP" altLang="en-US"/>
          </a:p>
        </p:txBody>
      </p:sp>
      <p:sp>
        <p:nvSpPr>
          <p:cNvPr id="3" name="コンテンツ プレースホルダ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テキスト プレースホルダ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smtClean="0"/>
              <a:t>マスタ テキストの書式設定</a:t>
            </a:r>
          </a:p>
        </p:txBody>
      </p:sp>
      <p:sp>
        <p:nvSpPr>
          <p:cNvPr id="5" name="日付プレースホルダ 4"/>
          <p:cNvSpPr>
            <a:spLocks noGrp="1"/>
          </p:cNvSpPr>
          <p:nvPr>
            <p:ph type="dt" sz="half" idx="10"/>
          </p:nvPr>
        </p:nvSpPr>
        <p:spPr/>
        <p:txBody>
          <a:bodyPr/>
          <a:lstStyle>
            <a:lvl1pPr>
              <a:defRPr/>
            </a:lvl1pPr>
          </a:lstStyle>
          <a:p>
            <a:endParaRPr lang="en-US" altLang="ja-JP">
              <a:solidFill>
                <a:srgbClr val="000000"/>
              </a:solidFill>
            </a:endParaRPr>
          </a:p>
        </p:txBody>
      </p:sp>
      <p:sp>
        <p:nvSpPr>
          <p:cNvPr id="6" name="フッター プレースホルダ 5"/>
          <p:cNvSpPr>
            <a:spLocks noGrp="1"/>
          </p:cNvSpPr>
          <p:nvPr>
            <p:ph type="ftr" sz="quarter" idx="11"/>
          </p:nvPr>
        </p:nvSpPr>
        <p:spPr/>
        <p:txBody>
          <a:bodyPr/>
          <a:lstStyle>
            <a:lvl1pPr>
              <a:defRPr/>
            </a:lvl1pPr>
          </a:lstStyle>
          <a:p>
            <a:endParaRPr lang="en-US" altLang="ja-JP">
              <a:solidFill>
                <a:srgbClr val="000000"/>
              </a:solidFill>
            </a:endParaRPr>
          </a:p>
        </p:txBody>
      </p:sp>
      <p:sp>
        <p:nvSpPr>
          <p:cNvPr id="7" name="スライド番号プレースホルダ 6"/>
          <p:cNvSpPr>
            <a:spLocks noGrp="1"/>
          </p:cNvSpPr>
          <p:nvPr>
            <p:ph type="sldNum" sz="quarter" idx="12"/>
          </p:nvPr>
        </p:nvSpPr>
        <p:spPr/>
        <p:txBody>
          <a:bodyPr/>
          <a:lstStyle>
            <a:lvl1pPr>
              <a:defRPr/>
            </a:lvl1pPr>
          </a:lstStyle>
          <a:p>
            <a:fld id="{53D36D3B-B86F-4434-B5E1-98B7C8EC1393}" type="slidenum">
              <a:rPr lang="en-US" altLang="ja-JP">
                <a:solidFill>
                  <a:srgbClr val="000000"/>
                </a:solidFill>
              </a:rPr>
              <a:pPr/>
              <a:t>&lt;#&gt;</a:t>
            </a:fld>
            <a:endParaRPr lang="en-US" altLang="ja-JP">
              <a:solidFill>
                <a:srgbClr val="000000"/>
              </a:solidFill>
            </a:endParaRPr>
          </a:p>
        </p:txBody>
      </p:sp>
    </p:spTree>
  </p:cSld>
  <p:clrMapOvr>
    <a:masterClrMapping/>
  </p:clrMapOvr>
</p:sldLayout>
</file>

<file path=ppt/slideLayouts/slideLayout122.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r>
              <a:rPr lang="ja-JP" altLang="en-US" smtClean="0"/>
              <a:t>マスタ タイトルの書式設定</a:t>
            </a:r>
            <a:endParaRPr lang="ja-JP" altLang="en-US"/>
          </a:p>
        </p:txBody>
      </p:sp>
      <p:sp>
        <p:nvSpPr>
          <p:cNvPr id="3" name="図プレースホルダ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ja-JP" altLang="en-US"/>
          </a:p>
        </p:txBody>
      </p:sp>
      <p:sp>
        <p:nvSpPr>
          <p:cNvPr id="4" name="テキスト プレースホルダ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smtClean="0"/>
              <a:t>マスタ テキストの書式設定</a:t>
            </a:r>
          </a:p>
        </p:txBody>
      </p:sp>
      <p:sp>
        <p:nvSpPr>
          <p:cNvPr id="5" name="日付プレースホルダ 4"/>
          <p:cNvSpPr>
            <a:spLocks noGrp="1"/>
          </p:cNvSpPr>
          <p:nvPr>
            <p:ph type="dt" sz="half" idx="10"/>
          </p:nvPr>
        </p:nvSpPr>
        <p:spPr/>
        <p:txBody>
          <a:bodyPr/>
          <a:lstStyle>
            <a:lvl1pPr>
              <a:defRPr/>
            </a:lvl1pPr>
          </a:lstStyle>
          <a:p>
            <a:endParaRPr lang="en-US" altLang="ja-JP">
              <a:solidFill>
                <a:srgbClr val="000000"/>
              </a:solidFill>
            </a:endParaRPr>
          </a:p>
        </p:txBody>
      </p:sp>
      <p:sp>
        <p:nvSpPr>
          <p:cNvPr id="6" name="フッター プレースホルダ 5"/>
          <p:cNvSpPr>
            <a:spLocks noGrp="1"/>
          </p:cNvSpPr>
          <p:nvPr>
            <p:ph type="ftr" sz="quarter" idx="11"/>
          </p:nvPr>
        </p:nvSpPr>
        <p:spPr/>
        <p:txBody>
          <a:bodyPr/>
          <a:lstStyle>
            <a:lvl1pPr>
              <a:defRPr/>
            </a:lvl1pPr>
          </a:lstStyle>
          <a:p>
            <a:endParaRPr lang="en-US" altLang="ja-JP">
              <a:solidFill>
                <a:srgbClr val="000000"/>
              </a:solidFill>
            </a:endParaRPr>
          </a:p>
        </p:txBody>
      </p:sp>
      <p:sp>
        <p:nvSpPr>
          <p:cNvPr id="7" name="スライド番号プレースホルダ 6"/>
          <p:cNvSpPr>
            <a:spLocks noGrp="1"/>
          </p:cNvSpPr>
          <p:nvPr>
            <p:ph type="sldNum" sz="quarter" idx="12"/>
          </p:nvPr>
        </p:nvSpPr>
        <p:spPr/>
        <p:txBody>
          <a:bodyPr/>
          <a:lstStyle>
            <a:lvl1pPr>
              <a:defRPr/>
            </a:lvl1pPr>
          </a:lstStyle>
          <a:p>
            <a:fld id="{69F1DBA3-4961-48E4-8F73-365CD890C3ED}" type="slidenum">
              <a:rPr lang="en-US" altLang="ja-JP">
                <a:solidFill>
                  <a:srgbClr val="000000"/>
                </a:solidFill>
              </a:rPr>
              <a:pPr/>
              <a:t>&lt;#&gt;</a:t>
            </a:fld>
            <a:endParaRPr lang="en-US" altLang="ja-JP">
              <a:solidFill>
                <a:srgbClr val="000000"/>
              </a:solidFill>
            </a:endParaRPr>
          </a:p>
        </p:txBody>
      </p:sp>
    </p:spTree>
  </p:cSld>
  <p:clrMapOvr>
    <a:masterClrMapping/>
  </p:clrMapOvr>
</p:sldLayout>
</file>

<file path=ppt/slideLayouts/slideLayout123.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smtClean="0"/>
              <a:t>マスタ タイトルの書式設定</a:t>
            </a:r>
            <a:endParaRPr lang="ja-JP" altLang="en-US"/>
          </a:p>
        </p:txBody>
      </p:sp>
      <p:sp>
        <p:nvSpPr>
          <p:cNvPr id="3" name="縦書きテキスト プレースホルダ 2"/>
          <p:cNvSpPr>
            <a:spLocks noGrp="1"/>
          </p:cNvSpPr>
          <p:nvPr>
            <p:ph type="body" orient="vert" idx="1"/>
          </p:nvPr>
        </p:nvSpPr>
        <p:spPr/>
        <p:txBody>
          <a:bodyPr vert="eaVert"/>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日付プレースホルダ 3"/>
          <p:cNvSpPr>
            <a:spLocks noGrp="1"/>
          </p:cNvSpPr>
          <p:nvPr>
            <p:ph type="dt" sz="half" idx="10"/>
          </p:nvPr>
        </p:nvSpPr>
        <p:spPr/>
        <p:txBody>
          <a:bodyPr/>
          <a:lstStyle>
            <a:lvl1pPr>
              <a:defRPr/>
            </a:lvl1pPr>
          </a:lstStyle>
          <a:p>
            <a:endParaRPr lang="en-US" altLang="ja-JP">
              <a:solidFill>
                <a:srgbClr val="000000"/>
              </a:solidFill>
            </a:endParaRPr>
          </a:p>
        </p:txBody>
      </p:sp>
      <p:sp>
        <p:nvSpPr>
          <p:cNvPr id="5" name="フッター プレースホルダ 4"/>
          <p:cNvSpPr>
            <a:spLocks noGrp="1"/>
          </p:cNvSpPr>
          <p:nvPr>
            <p:ph type="ftr" sz="quarter" idx="11"/>
          </p:nvPr>
        </p:nvSpPr>
        <p:spPr/>
        <p:txBody>
          <a:bodyPr/>
          <a:lstStyle>
            <a:lvl1pPr>
              <a:defRPr/>
            </a:lvl1pPr>
          </a:lstStyle>
          <a:p>
            <a:endParaRPr lang="en-US" altLang="ja-JP">
              <a:solidFill>
                <a:srgbClr val="000000"/>
              </a:solidFill>
            </a:endParaRPr>
          </a:p>
        </p:txBody>
      </p:sp>
      <p:sp>
        <p:nvSpPr>
          <p:cNvPr id="6" name="スライド番号プレースホルダ 5"/>
          <p:cNvSpPr>
            <a:spLocks noGrp="1"/>
          </p:cNvSpPr>
          <p:nvPr>
            <p:ph type="sldNum" sz="quarter" idx="12"/>
          </p:nvPr>
        </p:nvSpPr>
        <p:spPr/>
        <p:txBody>
          <a:bodyPr/>
          <a:lstStyle>
            <a:lvl1pPr>
              <a:defRPr/>
            </a:lvl1pPr>
          </a:lstStyle>
          <a:p>
            <a:fld id="{6F41EB2F-00A4-4D43-8567-AB6FD70E3757}" type="slidenum">
              <a:rPr lang="en-US" altLang="ja-JP">
                <a:solidFill>
                  <a:srgbClr val="000000"/>
                </a:solidFill>
              </a:rPr>
              <a:pPr/>
              <a:t>&lt;#&gt;</a:t>
            </a:fld>
            <a:endParaRPr lang="en-US" altLang="ja-JP">
              <a:solidFill>
                <a:srgbClr val="000000"/>
              </a:solidFill>
            </a:endParaRPr>
          </a:p>
        </p:txBody>
      </p:sp>
    </p:spTree>
  </p:cSld>
  <p:clrMapOvr>
    <a:masterClrMapping/>
  </p:clrMapOvr>
</p:sldLayout>
</file>

<file path=ppt/slideLayouts/slideLayout124.xml><?xml version="1.0" encoding="utf-8"?>
<p:sldLayout xmlns:a="http://schemas.openxmlformats.org/drawingml/2006/main" xmlns:r="http://schemas.openxmlformats.org/officeDocument/2006/relationships" xmlns:p="http://schemas.openxmlformats.org/presentationml/2006/main" type="vertTitleAndTx" preserve="1">
  <p:cSld name="縦書きタイトルと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38"/>
            <a:ext cx="2057400" cy="5851525"/>
          </a:xfrm>
        </p:spPr>
        <p:txBody>
          <a:bodyPr vert="eaVert"/>
          <a:lstStyle/>
          <a:p>
            <a:r>
              <a:rPr lang="ja-JP" altLang="en-US" smtClean="0"/>
              <a:t>マスタ タイトルの書式設定</a:t>
            </a:r>
            <a:endParaRPr lang="ja-JP" altLang="en-US"/>
          </a:p>
        </p:txBody>
      </p:sp>
      <p:sp>
        <p:nvSpPr>
          <p:cNvPr id="3" name="縦書きテキスト プレースホルダ 2"/>
          <p:cNvSpPr>
            <a:spLocks noGrp="1"/>
          </p:cNvSpPr>
          <p:nvPr>
            <p:ph type="body" orient="vert" idx="1"/>
          </p:nvPr>
        </p:nvSpPr>
        <p:spPr>
          <a:xfrm>
            <a:off x="457200" y="274638"/>
            <a:ext cx="6019800" cy="5851525"/>
          </a:xfrm>
        </p:spPr>
        <p:txBody>
          <a:bodyPr vert="eaVert"/>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日付プレースホルダ 3"/>
          <p:cNvSpPr>
            <a:spLocks noGrp="1"/>
          </p:cNvSpPr>
          <p:nvPr>
            <p:ph type="dt" sz="half" idx="10"/>
          </p:nvPr>
        </p:nvSpPr>
        <p:spPr/>
        <p:txBody>
          <a:bodyPr/>
          <a:lstStyle>
            <a:lvl1pPr>
              <a:defRPr/>
            </a:lvl1pPr>
          </a:lstStyle>
          <a:p>
            <a:endParaRPr lang="en-US" altLang="ja-JP">
              <a:solidFill>
                <a:srgbClr val="000000"/>
              </a:solidFill>
            </a:endParaRPr>
          </a:p>
        </p:txBody>
      </p:sp>
      <p:sp>
        <p:nvSpPr>
          <p:cNvPr id="5" name="フッター プレースホルダ 4"/>
          <p:cNvSpPr>
            <a:spLocks noGrp="1"/>
          </p:cNvSpPr>
          <p:nvPr>
            <p:ph type="ftr" sz="quarter" idx="11"/>
          </p:nvPr>
        </p:nvSpPr>
        <p:spPr/>
        <p:txBody>
          <a:bodyPr/>
          <a:lstStyle>
            <a:lvl1pPr>
              <a:defRPr/>
            </a:lvl1pPr>
          </a:lstStyle>
          <a:p>
            <a:endParaRPr lang="en-US" altLang="ja-JP">
              <a:solidFill>
                <a:srgbClr val="000000"/>
              </a:solidFill>
            </a:endParaRPr>
          </a:p>
        </p:txBody>
      </p:sp>
      <p:sp>
        <p:nvSpPr>
          <p:cNvPr id="6" name="スライド番号プレースホルダ 5"/>
          <p:cNvSpPr>
            <a:spLocks noGrp="1"/>
          </p:cNvSpPr>
          <p:nvPr>
            <p:ph type="sldNum" sz="quarter" idx="12"/>
          </p:nvPr>
        </p:nvSpPr>
        <p:spPr/>
        <p:txBody>
          <a:bodyPr/>
          <a:lstStyle>
            <a:lvl1pPr>
              <a:defRPr/>
            </a:lvl1pPr>
          </a:lstStyle>
          <a:p>
            <a:fld id="{75DED19F-6755-4453-8EB9-264D6275C5B6}" type="slidenum">
              <a:rPr lang="en-US" altLang="ja-JP">
                <a:solidFill>
                  <a:srgbClr val="000000"/>
                </a:solidFill>
              </a:rPr>
              <a:pPr/>
              <a:t>&lt;#&gt;</a:t>
            </a:fld>
            <a:endParaRPr lang="en-US" altLang="ja-JP">
              <a:solidFill>
                <a:srgbClr val="000000"/>
              </a:solidFill>
            </a:endParaRPr>
          </a:p>
        </p:txBody>
      </p:sp>
    </p:spTree>
  </p:cSld>
  <p:clrMapOvr>
    <a:masterClrMapping/>
  </p:clrMapOvr>
</p:sldLayout>
</file>

<file path=ppt/slideLayouts/slideLayout125.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lstStyle/>
          <a:p>
            <a:r>
              <a:rPr lang="ja-JP" altLang="en-US" smtClean="0"/>
              <a:t>マスタ タイトルの書式設定</a:t>
            </a:r>
            <a:endParaRPr lang="ja-JP" altLang="en-US"/>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ja-JP" altLang="en-US" smtClean="0"/>
              <a:t>マスタ サブタイトルの書式設定</a:t>
            </a:r>
            <a:endParaRPr lang="ja-JP" altLang="en-US"/>
          </a:p>
        </p:txBody>
      </p:sp>
      <p:sp>
        <p:nvSpPr>
          <p:cNvPr id="4" name="日付プレースホルダ 3"/>
          <p:cNvSpPr>
            <a:spLocks noGrp="1"/>
          </p:cNvSpPr>
          <p:nvPr>
            <p:ph type="dt" sz="half" idx="10"/>
          </p:nvPr>
        </p:nvSpPr>
        <p:spPr/>
        <p:txBody>
          <a:bodyPr/>
          <a:lstStyle>
            <a:lvl1pPr>
              <a:defRPr/>
            </a:lvl1pPr>
          </a:lstStyle>
          <a:p>
            <a:endParaRPr lang="en-US" altLang="ja-JP">
              <a:solidFill>
                <a:srgbClr val="000000"/>
              </a:solidFill>
            </a:endParaRPr>
          </a:p>
        </p:txBody>
      </p:sp>
      <p:sp>
        <p:nvSpPr>
          <p:cNvPr id="5" name="フッター プレースホルダ 4"/>
          <p:cNvSpPr>
            <a:spLocks noGrp="1"/>
          </p:cNvSpPr>
          <p:nvPr>
            <p:ph type="ftr" sz="quarter" idx="11"/>
          </p:nvPr>
        </p:nvSpPr>
        <p:spPr/>
        <p:txBody>
          <a:bodyPr/>
          <a:lstStyle>
            <a:lvl1pPr>
              <a:defRPr/>
            </a:lvl1pPr>
          </a:lstStyle>
          <a:p>
            <a:endParaRPr lang="en-US" altLang="ja-JP">
              <a:solidFill>
                <a:srgbClr val="000000"/>
              </a:solidFill>
            </a:endParaRPr>
          </a:p>
        </p:txBody>
      </p:sp>
      <p:sp>
        <p:nvSpPr>
          <p:cNvPr id="6" name="スライド番号プレースホルダ 5"/>
          <p:cNvSpPr>
            <a:spLocks noGrp="1"/>
          </p:cNvSpPr>
          <p:nvPr>
            <p:ph type="sldNum" sz="quarter" idx="12"/>
          </p:nvPr>
        </p:nvSpPr>
        <p:spPr/>
        <p:txBody>
          <a:bodyPr/>
          <a:lstStyle>
            <a:lvl1pPr>
              <a:defRPr/>
            </a:lvl1pPr>
          </a:lstStyle>
          <a:p>
            <a:fld id="{1F33FDD6-E821-4747-B03D-D2F1CCE5460F}" type="slidenum">
              <a:rPr lang="en-US" altLang="ja-JP">
                <a:solidFill>
                  <a:srgbClr val="000000"/>
                </a:solidFill>
              </a:rPr>
              <a:pPr/>
              <a:t>&lt;#&gt;</a:t>
            </a:fld>
            <a:endParaRPr lang="en-US" altLang="ja-JP">
              <a:solidFill>
                <a:srgbClr val="000000"/>
              </a:solidFill>
            </a:endParaRPr>
          </a:p>
        </p:txBody>
      </p:sp>
    </p:spTree>
  </p:cSld>
  <p:clrMapOvr>
    <a:masterClrMapping/>
  </p:clrMapOvr>
</p:sldLayout>
</file>

<file path=ppt/slideLayouts/slideLayout126.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smtClean="0"/>
              <a:t>マスタ タイトルの書式設定</a:t>
            </a:r>
            <a:endParaRPr lang="ja-JP" altLang="en-US"/>
          </a:p>
        </p:txBody>
      </p:sp>
      <p:sp>
        <p:nvSpPr>
          <p:cNvPr id="3" name="コンテンツ プレースホルダ 2"/>
          <p:cNvSpPr>
            <a:spLocks noGrp="1"/>
          </p:cNvSpPr>
          <p:nvPr>
            <p:ph idx="1"/>
          </p:nvPr>
        </p:nvSpPr>
        <p:spPr/>
        <p:txBody>
          <a:body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日付プレースホルダ 3"/>
          <p:cNvSpPr>
            <a:spLocks noGrp="1"/>
          </p:cNvSpPr>
          <p:nvPr>
            <p:ph type="dt" sz="half" idx="10"/>
          </p:nvPr>
        </p:nvSpPr>
        <p:spPr/>
        <p:txBody>
          <a:bodyPr/>
          <a:lstStyle>
            <a:lvl1pPr>
              <a:defRPr/>
            </a:lvl1pPr>
          </a:lstStyle>
          <a:p>
            <a:endParaRPr lang="en-US" altLang="ja-JP">
              <a:solidFill>
                <a:srgbClr val="000000"/>
              </a:solidFill>
            </a:endParaRPr>
          </a:p>
        </p:txBody>
      </p:sp>
      <p:sp>
        <p:nvSpPr>
          <p:cNvPr id="5" name="フッター プレースホルダ 4"/>
          <p:cNvSpPr>
            <a:spLocks noGrp="1"/>
          </p:cNvSpPr>
          <p:nvPr>
            <p:ph type="ftr" sz="quarter" idx="11"/>
          </p:nvPr>
        </p:nvSpPr>
        <p:spPr/>
        <p:txBody>
          <a:bodyPr/>
          <a:lstStyle>
            <a:lvl1pPr>
              <a:defRPr/>
            </a:lvl1pPr>
          </a:lstStyle>
          <a:p>
            <a:endParaRPr lang="en-US" altLang="ja-JP">
              <a:solidFill>
                <a:srgbClr val="000000"/>
              </a:solidFill>
            </a:endParaRPr>
          </a:p>
        </p:txBody>
      </p:sp>
      <p:sp>
        <p:nvSpPr>
          <p:cNvPr id="6" name="スライド番号プレースホルダ 5"/>
          <p:cNvSpPr>
            <a:spLocks noGrp="1"/>
          </p:cNvSpPr>
          <p:nvPr>
            <p:ph type="sldNum" sz="quarter" idx="12"/>
          </p:nvPr>
        </p:nvSpPr>
        <p:spPr/>
        <p:txBody>
          <a:bodyPr/>
          <a:lstStyle>
            <a:lvl1pPr>
              <a:defRPr/>
            </a:lvl1pPr>
          </a:lstStyle>
          <a:p>
            <a:fld id="{C497727A-07F7-40D9-955F-95B02A128820}" type="slidenum">
              <a:rPr lang="en-US" altLang="ja-JP">
                <a:solidFill>
                  <a:srgbClr val="000000"/>
                </a:solidFill>
              </a:rPr>
              <a:pPr/>
              <a:t>&lt;#&gt;</a:t>
            </a:fld>
            <a:endParaRPr lang="en-US" altLang="ja-JP">
              <a:solidFill>
                <a:srgbClr val="000000"/>
              </a:solidFill>
            </a:endParaRPr>
          </a:p>
        </p:txBody>
      </p:sp>
    </p:spTree>
  </p:cSld>
  <p:clrMapOvr>
    <a:masterClrMapping/>
  </p:clrMapOvr>
</p:sldLayout>
</file>

<file path=ppt/slideLayouts/slideLayout127.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r>
              <a:rPr lang="ja-JP" altLang="en-US" smtClean="0"/>
              <a:t>マスタ タイトルの書式設定</a:t>
            </a:r>
            <a:endParaRPr lang="ja-JP" altLang="en-US"/>
          </a:p>
        </p:txBody>
      </p:sp>
      <p:sp>
        <p:nvSpPr>
          <p:cNvPr id="3" name="テキスト プレースホルダ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ja-JP" altLang="en-US" smtClean="0"/>
              <a:t>マスタ テキストの書式設定</a:t>
            </a:r>
          </a:p>
        </p:txBody>
      </p:sp>
      <p:sp>
        <p:nvSpPr>
          <p:cNvPr id="4" name="日付プレースホルダ 3"/>
          <p:cNvSpPr>
            <a:spLocks noGrp="1"/>
          </p:cNvSpPr>
          <p:nvPr>
            <p:ph type="dt" sz="half" idx="10"/>
          </p:nvPr>
        </p:nvSpPr>
        <p:spPr/>
        <p:txBody>
          <a:bodyPr/>
          <a:lstStyle>
            <a:lvl1pPr>
              <a:defRPr/>
            </a:lvl1pPr>
          </a:lstStyle>
          <a:p>
            <a:endParaRPr lang="en-US" altLang="ja-JP">
              <a:solidFill>
                <a:srgbClr val="000000"/>
              </a:solidFill>
            </a:endParaRPr>
          </a:p>
        </p:txBody>
      </p:sp>
      <p:sp>
        <p:nvSpPr>
          <p:cNvPr id="5" name="フッター プレースホルダ 4"/>
          <p:cNvSpPr>
            <a:spLocks noGrp="1"/>
          </p:cNvSpPr>
          <p:nvPr>
            <p:ph type="ftr" sz="quarter" idx="11"/>
          </p:nvPr>
        </p:nvSpPr>
        <p:spPr/>
        <p:txBody>
          <a:bodyPr/>
          <a:lstStyle>
            <a:lvl1pPr>
              <a:defRPr/>
            </a:lvl1pPr>
          </a:lstStyle>
          <a:p>
            <a:endParaRPr lang="en-US" altLang="ja-JP">
              <a:solidFill>
                <a:srgbClr val="000000"/>
              </a:solidFill>
            </a:endParaRPr>
          </a:p>
        </p:txBody>
      </p:sp>
      <p:sp>
        <p:nvSpPr>
          <p:cNvPr id="6" name="スライド番号プレースホルダ 5"/>
          <p:cNvSpPr>
            <a:spLocks noGrp="1"/>
          </p:cNvSpPr>
          <p:nvPr>
            <p:ph type="sldNum" sz="quarter" idx="12"/>
          </p:nvPr>
        </p:nvSpPr>
        <p:spPr/>
        <p:txBody>
          <a:bodyPr/>
          <a:lstStyle>
            <a:lvl1pPr>
              <a:defRPr/>
            </a:lvl1pPr>
          </a:lstStyle>
          <a:p>
            <a:fld id="{2A57FBF0-84D7-42CB-95BA-C55BB0315C72}" type="slidenum">
              <a:rPr lang="en-US" altLang="ja-JP">
                <a:solidFill>
                  <a:srgbClr val="000000"/>
                </a:solidFill>
              </a:rPr>
              <a:pPr/>
              <a:t>&lt;#&gt;</a:t>
            </a:fld>
            <a:endParaRPr lang="en-US" altLang="ja-JP">
              <a:solidFill>
                <a:srgbClr val="000000"/>
              </a:solidFill>
            </a:endParaRPr>
          </a:p>
        </p:txBody>
      </p:sp>
    </p:spTree>
  </p:cSld>
  <p:clrMapOvr>
    <a:masterClrMapping/>
  </p:clrMapOvr>
</p:sldLayout>
</file>

<file path=ppt/slideLayouts/slideLayout128.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smtClean="0"/>
              <a:t>マスタ タイトルの書式設定</a:t>
            </a:r>
            <a:endParaRPr lang="ja-JP" altLang="en-US"/>
          </a:p>
        </p:txBody>
      </p:sp>
      <p:sp>
        <p:nvSpPr>
          <p:cNvPr id="3" name="コンテンツ プレースホルダ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コンテンツ プレースホルダ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5" name="日付プレースホルダ 4"/>
          <p:cNvSpPr>
            <a:spLocks noGrp="1"/>
          </p:cNvSpPr>
          <p:nvPr>
            <p:ph type="dt" sz="half" idx="10"/>
          </p:nvPr>
        </p:nvSpPr>
        <p:spPr/>
        <p:txBody>
          <a:bodyPr/>
          <a:lstStyle>
            <a:lvl1pPr>
              <a:defRPr/>
            </a:lvl1pPr>
          </a:lstStyle>
          <a:p>
            <a:endParaRPr lang="en-US" altLang="ja-JP">
              <a:solidFill>
                <a:srgbClr val="000000"/>
              </a:solidFill>
            </a:endParaRPr>
          </a:p>
        </p:txBody>
      </p:sp>
      <p:sp>
        <p:nvSpPr>
          <p:cNvPr id="6" name="フッター プレースホルダ 5"/>
          <p:cNvSpPr>
            <a:spLocks noGrp="1"/>
          </p:cNvSpPr>
          <p:nvPr>
            <p:ph type="ftr" sz="quarter" idx="11"/>
          </p:nvPr>
        </p:nvSpPr>
        <p:spPr/>
        <p:txBody>
          <a:bodyPr/>
          <a:lstStyle>
            <a:lvl1pPr>
              <a:defRPr/>
            </a:lvl1pPr>
          </a:lstStyle>
          <a:p>
            <a:endParaRPr lang="en-US" altLang="ja-JP">
              <a:solidFill>
                <a:srgbClr val="000000"/>
              </a:solidFill>
            </a:endParaRPr>
          </a:p>
        </p:txBody>
      </p:sp>
      <p:sp>
        <p:nvSpPr>
          <p:cNvPr id="7" name="スライド番号プレースホルダ 6"/>
          <p:cNvSpPr>
            <a:spLocks noGrp="1"/>
          </p:cNvSpPr>
          <p:nvPr>
            <p:ph type="sldNum" sz="quarter" idx="12"/>
          </p:nvPr>
        </p:nvSpPr>
        <p:spPr/>
        <p:txBody>
          <a:bodyPr/>
          <a:lstStyle>
            <a:lvl1pPr>
              <a:defRPr/>
            </a:lvl1pPr>
          </a:lstStyle>
          <a:p>
            <a:fld id="{7DC3C8B5-13BD-4188-AD1E-AD209D40E1DA}" type="slidenum">
              <a:rPr lang="en-US" altLang="ja-JP">
                <a:solidFill>
                  <a:srgbClr val="000000"/>
                </a:solidFill>
              </a:rPr>
              <a:pPr/>
              <a:t>&lt;#&gt;</a:t>
            </a:fld>
            <a:endParaRPr lang="en-US" altLang="ja-JP">
              <a:solidFill>
                <a:srgbClr val="000000"/>
              </a:solidFill>
            </a:endParaRPr>
          </a:p>
        </p:txBody>
      </p:sp>
    </p:spTree>
  </p:cSld>
  <p:clrMapOvr>
    <a:masterClrMapping/>
  </p:clrMapOvr>
</p:sldLayout>
</file>

<file path=ppt/slideLayouts/slideLayout129.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smtClean="0"/>
              <a:t>マスタ タイトルの書式設定</a:t>
            </a:r>
            <a:endParaRPr lang="ja-JP" altLang="en-US"/>
          </a:p>
        </p:txBody>
      </p:sp>
      <p:sp>
        <p:nvSpPr>
          <p:cNvPr id="3" name="テキスト プレースホルダ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smtClean="0"/>
              <a:t>マスタ テキストの書式設定</a:t>
            </a:r>
          </a:p>
        </p:txBody>
      </p:sp>
      <p:sp>
        <p:nvSpPr>
          <p:cNvPr id="4" name="コンテンツ プレースホルダ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5" name="テキスト プレースホルダ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smtClean="0"/>
              <a:t>マスタ テキストの書式設定</a:t>
            </a:r>
          </a:p>
        </p:txBody>
      </p:sp>
      <p:sp>
        <p:nvSpPr>
          <p:cNvPr id="6" name="コンテンツ プレースホルダ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7" name="日付プレースホルダ 6"/>
          <p:cNvSpPr>
            <a:spLocks noGrp="1"/>
          </p:cNvSpPr>
          <p:nvPr>
            <p:ph type="dt" sz="half" idx="10"/>
          </p:nvPr>
        </p:nvSpPr>
        <p:spPr/>
        <p:txBody>
          <a:bodyPr/>
          <a:lstStyle>
            <a:lvl1pPr>
              <a:defRPr/>
            </a:lvl1pPr>
          </a:lstStyle>
          <a:p>
            <a:endParaRPr lang="en-US" altLang="ja-JP">
              <a:solidFill>
                <a:srgbClr val="000000"/>
              </a:solidFill>
            </a:endParaRPr>
          </a:p>
        </p:txBody>
      </p:sp>
      <p:sp>
        <p:nvSpPr>
          <p:cNvPr id="8" name="フッター プレースホルダ 7"/>
          <p:cNvSpPr>
            <a:spLocks noGrp="1"/>
          </p:cNvSpPr>
          <p:nvPr>
            <p:ph type="ftr" sz="quarter" idx="11"/>
          </p:nvPr>
        </p:nvSpPr>
        <p:spPr/>
        <p:txBody>
          <a:bodyPr/>
          <a:lstStyle>
            <a:lvl1pPr>
              <a:defRPr/>
            </a:lvl1pPr>
          </a:lstStyle>
          <a:p>
            <a:endParaRPr lang="en-US" altLang="ja-JP">
              <a:solidFill>
                <a:srgbClr val="000000"/>
              </a:solidFill>
            </a:endParaRPr>
          </a:p>
        </p:txBody>
      </p:sp>
      <p:sp>
        <p:nvSpPr>
          <p:cNvPr id="9" name="スライド番号プレースホルダ 8"/>
          <p:cNvSpPr>
            <a:spLocks noGrp="1"/>
          </p:cNvSpPr>
          <p:nvPr>
            <p:ph type="sldNum" sz="quarter" idx="12"/>
          </p:nvPr>
        </p:nvSpPr>
        <p:spPr/>
        <p:txBody>
          <a:bodyPr/>
          <a:lstStyle>
            <a:lvl1pPr>
              <a:defRPr/>
            </a:lvl1pPr>
          </a:lstStyle>
          <a:p>
            <a:fld id="{1BB44DA9-6A90-4048-B4B1-A31DD287195A}" type="slidenum">
              <a:rPr lang="en-US" altLang="ja-JP">
                <a:solidFill>
                  <a:srgbClr val="000000"/>
                </a:solidFill>
              </a:rPr>
              <a:pPr/>
              <a:t>&lt;#&gt;</a:t>
            </a:fld>
            <a:endParaRPr lang="en-US" altLang="ja-JP">
              <a:solidFill>
                <a:srgbClr val="000000"/>
              </a:solidFill>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smtClean="0"/>
              <a:t>マスタ タイトルの書式設定</a:t>
            </a:r>
            <a:endParaRPr lang="ja-JP" altLang="en-US"/>
          </a:p>
        </p:txBody>
      </p:sp>
      <p:sp>
        <p:nvSpPr>
          <p:cNvPr id="3" name="コンテンツ プレースホルダ 2"/>
          <p:cNvSpPr>
            <a:spLocks noGrp="1"/>
          </p:cNvSpPr>
          <p:nvPr>
            <p:ph idx="1"/>
          </p:nvPr>
        </p:nvSpPr>
        <p:spPr/>
        <p:txBody>
          <a:body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日付プレースホルダ 3"/>
          <p:cNvSpPr>
            <a:spLocks noGrp="1"/>
          </p:cNvSpPr>
          <p:nvPr>
            <p:ph type="dt" sz="half" idx="10"/>
          </p:nvPr>
        </p:nvSpPr>
        <p:spPr/>
        <p:txBody>
          <a:bodyPr/>
          <a:lstStyle>
            <a:lvl1pPr>
              <a:defRPr/>
            </a:lvl1pPr>
          </a:lstStyle>
          <a:p>
            <a:endParaRPr lang="en-US" altLang="ja-JP">
              <a:solidFill>
                <a:srgbClr val="000000"/>
              </a:solidFill>
            </a:endParaRPr>
          </a:p>
        </p:txBody>
      </p:sp>
      <p:sp>
        <p:nvSpPr>
          <p:cNvPr id="5" name="フッター プレースホルダ 4"/>
          <p:cNvSpPr>
            <a:spLocks noGrp="1"/>
          </p:cNvSpPr>
          <p:nvPr>
            <p:ph type="ftr" sz="quarter" idx="11"/>
          </p:nvPr>
        </p:nvSpPr>
        <p:spPr/>
        <p:txBody>
          <a:bodyPr/>
          <a:lstStyle>
            <a:lvl1pPr>
              <a:defRPr/>
            </a:lvl1pPr>
          </a:lstStyle>
          <a:p>
            <a:endParaRPr lang="en-US" altLang="ja-JP">
              <a:solidFill>
                <a:srgbClr val="000000"/>
              </a:solidFill>
            </a:endParaRPr>
          </a:p>
        </p:txBody>
      </p:sp>
      <p:sp>
        <p:nvSpPr>
          <p:cNvPr id="6" name="スライド番号プレースホルダ 5"/>
          <p:cNvSpPr>
            <a:spLocks noGrp="1"/>
          </p:cNvSpPr>
          <p:nvPr>
            <p:ph type="sldNum" sz="quarter" idx="12"/>
          </p:nvPr>
        </p:nvSpPr>
        <p:spPr/>
        <p:txBody>
          <a:bodyPr/>
          <a:lstStyle>
            <a:lvl1pPr>
              <a:defRPr/>
            </a:lvl1pPr>
          </a:lstStyle>
          <a:p>
            <a:fld id="{7916D763-54FA-46A7-B58F-0AEBAA6FD646}" type="slidenum">
              <a:rPr lang="en-US" altLang="ja-JP">
                <a:solidFill>
                  <a:srgbClr val="000000"/>
                </a:solidFill>
              </a:rPr>
              <a:pPr/>
              <a:t>&lt;#&gt;</a:t>
            </a:fld>
            <a:endParaRPr lang="en-US" altLang="ja-JP">
              <a:solidFill>
                <a:srgbClr val="000000"/>
              </a:solidFill>
            </a:endParaRPr>
          </a:p>
        </p:txBody>
      </p:sp>
    </p:spTree>
  </p:cSld>
  <p:clrMapOvr>
    <a:masterClrMapping/>
  </p:clrMapOvr>
</p:sldLayout>
</file>

<file path=ppt/slideLayouts/slideLayout130.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smtClean="0"/>
              <a:t>マスタ タイトルの書式設定</a:t>
            </a:r>
            <a:endParaRPr lang="ja-JP" altLang="en-US"/>
          </a:p>
        </p:txBody>
      </p:sp>
      <p:sp>
        <p:nvSpPr>
          <p:cNvPr id="3" name="日付プレースホルダ 2"/>
          <p:cNvSpPr>
            <a:spLocks noGrp="1"/>
          </p:cNvSpPr>
          <p:nvPr>
            <p:ph type="dt" sz="half" idx="10"/>
          </p:nvPr>
        </p:nvSpPr>
        <p:spPr/>
        <p:txBody>
          <a:bodyPr/>
          <a:lstStyle>
            <a:lvl1pPr>
              <a:defRPr/>
            </a:lvl1pPr>
          </a:lstStyle>
          <a:p>
            <a:endParaRPr lang="en-US" altLang="ja-JP">
              <a:solidFill>
                <a:srgbClr val="000000"/>
              </a:solidFill>
            </a:endParaRPr>
          </a:p>
        </p:txBody>
      </p:sp>
      <p:sp>
        <p:nvSpPr>
          <p:cNvPr id="4" name="フッター プレースホルダ 3"/>
          <p:cNvSpPr>
            <a:spLocks noGrp="1"/>
          </p:cNvSpPr>
          <p:nvPr>
            <p:ph type="ftr" sz="quarter" idx="11"/>
          </p:nvPr>
        </p:nvSpPr>
        <p:spPr/>
        <p:txBody>
          <a:bodyPr/>
          <a:lstStyle>
            <a:lvl1pPr>
              <a:defRPr/>
            </a:lvl1pPr>
          </a:lstStyle>
          <a:p>
            <a:endParaRPr lang="en-US" altLang="ja-JP">
              <a:solidFill>
                <a:srgbClr val="000000"/>
              </a:solidFill>
            </a:endParaRPr>
          </a:p>
        </p:txBody>
      </p:sp>
      <p:sp>
        <p:nvSpPr>
          <p:cNvPr id="5" name="スライド番号プレースホルダ 4"/>
          <p:cNvSpPr>
            <a:spLocks noGrp="1"/>
          </p:cNvSpPr>
          <p:nvPr>
            <p:ph type="sldNum" sz="quarter" idx="12"/>
          </p:nvPr>
        </p:nvSpPr>
        <p:spPr/>
        <p:txBody>
          <a:bodyPr/>
          <a:lstStyle>
            <a:lvl1pPr>
              <a:defRPr/>
            </a:lvl1pPr>
          </a:lstStyle>
          <a:p>
            <a:fld id="{25EB1873-91FF-4521-97C4-3697FA4E85D6}" type="slidenum">
              <a:rPr lang="en-US" altLang="ja-JP">
                <a:solidFill>
                  <a:srgbClr val="000000"/>
                </a:solidFill>
              </a:rPr>
              <a:pPr/>
              <a:t>&lt;#&gt;</a:t>
            </a:fld>
            <a:endParaRPr lang="en-US" altLang="ja-JP">
              <a:solidFill>
                <a:srgbClr val="000000"/>
              </a:solidFill>
            </a:endParaRPr>
          </a:p>
        </p:txBody>
      </p:sp>
    </p:spTree>
  </p:cSld>
  <p:clrMapOvr>
    <a:masterClrMapping/>
  </p:clrMapOvr>
</p:sldLayout>
</file>

<file path=ppt/slideLayouts/slideLayout131.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1"/>
          <p:cNvSpPr>
            <a:spLocks noGrp="1"/>
          </p:cNvSpPr>
          <p:nvPr>
            <p:ph type="dt" sz="half" idx="10"/>
          </p:nvPr>
        </p:nvSpPr>
        <p:spPr/>
        <p:txBody>
          <a:bodyPr/>
          <a:lstStyle>
            <a:lvl1pPr>
              <a:defRPr/>
            </a:lvl1pPr>
          </a:lstStyle>
          <a:p>
            <a:endParaRPr lang="en-US" altLang="ja-JP">
              <a:solidFill>
                <a:srgbClr val="000000"/>
              </a:solidFill>
            </a:endParaRPr>
          </a:p>
        </p:txBody>
      </p:sp>
      <p:sp>
        <p:nvSpPr>
          <p:cNvPr id="3" name="フッター プレースホルダ 2"/>
          <p:cNvSpPr>
            <a:spLocks noGrp="1"/>
          </p:cNvSpPr>
          <p:nvPr>
            <p:ph type="ftr" sz="quarter" idx="11"/>
          </p:nvPr>
        </p:nvSpPr>
        <p:spPr/>
        <p:txBody>
          <a:bodyPr/>
          <a:lstStyle>
            <a:lvl1pPr>
              <a:defRPr/>
            </a:lvl1pPr>
          </a:lstStyle>
          <a:p>
            <a:endParaRPr lang="en-US" altLang="ja-JP">
              <a:solidFill>
                <a:srgbClr val="000000"/>
              </a:solidFill>
            </a:endParaRPr>
          </a:p>
        </p:txBody>
      </p:sp>
      <p:sp>
        <p:nvSpPr>
          <p:cNvPr id="4" name="スライド番号プレースホルダ 3"/>
          <p:cNvSpPr>
            <a:spLocks noGrp="1"/>
          </p:cNvSpPr>
          <p:nvPr>
            <p:ph type="sldNum" sz="quarter" idx="12"/>
          </p:nvPr>
        </p:nvSpPr>
        <p:spPr/>
        <p:txBody>
          <a:bodyPr/>
          <a:lstStyle>
            <a:lvl1pPr>
              <a:defRPr/>
            </a:lvl1pPr>
          </a:lstStyle>
          <a:p>
            <a:fld id="{210F8470-FDC2-42FA-8650-A4467BF875A8}" type="slidenum">
              <a:rPr lang="en-US" altLang="ja-JP">
                <a:solidFill>
                  <a:srgbClr val="000000"/>
                </a:solidFill>
              </a:rPr>
              <a:pPr/>
              <a:t>&lt;#&gt;</a:t>
            </a:fld>
            <a:endParaRPr lang="en-US" altLang="ja-JP">
              <a:solidFill>
                <a:srgbClr val="000000"/>
              </a:solidFill>
            </a:endParaRPr>
          </a:p>
        </p:txBody>
      </p:sp>
    </p:spTree>
  </p:cSld>
  <p:clrMapOvr>
    <a:masterClrMapping/>
  </p:clrMapOvr>
</p:sldLayout>
</file>

<file path=ppt/slideLayouts/slideLayout132.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r>
              <a:rPr lang="ja-JP" altLang="en-US" smtClean="0"/>
              <a:t>マスタ タイトルの書式設定</a:t>
            </a:r>
            <a:endParaRPr lang="ja-JP" altLang="en-US"/>
          </a:p>
        </p:txBody>
      </p:sp>
      <p:sp>
        <p:nvSpPr>
          <p:cNvPr id="3" name="コンテンツ プレースホルダ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テキスト プレースホルダ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smtClean="0"/>
              <a:t>マスタ テキストの書式設定</a:t>
            </a:r>
          </a:p>
        </p:txBody>
      </p:sp>
      <p:sp>
        <p:nvSpPr>
          <p:cNvPr id="5" name="日付プレースホルダ 4"/>
          <p:cNvSpPr>
            <a:spLocks noGrp="1"/>
          </p:cNvSpPr>
          <p:nvPr>
            <p:ph type="dt" sz="half" idx="10"/>
          </p:nvPr>
        </p:nvSpPr>
        <p:spPr/>
        <p:txBody>
          <a:bodyPr/>
          <a:lstStyle>
            <a:lvl1pPr>
              <a:defRPr/>
            </a:lvl1pPr>
          </a:lstStyle>
          <a:p>
            <a:endParaRPr lang="en-US" altLang="ja-JP">
              <a:solidFill>
                <a:srgbClr val="000000"/>
              </a:solidFill>
            </a:endParaRPr>
          </a:p>
        </p:txBody>
      </p:sp>
      <p:sp>
        <p:nvSpPr>
          <p:cNvPr id="6" name="フッター プレースホルダ 5"/>
          <p:cNvSpPr>
            <a:spLocks noGrp="1"/>
          </p:cNvSpPr>
          <p:nvPr>
            <p:ph type="ftr" sz="quarter" idx="11"/>
          </p:nvPr>
        </p:nvSpPr>
        <p:spPr/>
        <p:txBody>
          <a:bodyPr/>
          <a:lstStyle>
            <a:lvl1pPr>
              <a:defRPr/>
            </a:lvl1pPr>
          </a:lstStyle>
          <a:p>
            <a:endParaRPr lang="en-US" altLang="ja-JP">
              <a:solidFill>
                <a:srgbClr val="000000"/>
              </a:solidFill>
            </a:endParaRPr>
          </a:p>
        </p:txBody>
      </p:sp>
      <p:sp>
        <p:nvSpPr>
          <p:cNvPr id="7" name="スライド番号プレースホルダ 6"/>
          <p:cNvSpPr>
            <a:spLocks noGrp="1"/>
          </p:cNvSpPr>
          <p:nvPr>
            <p:ph type="sldNum" sz="quarter" idx="12"/>
          </p:nvPr>
        </p:nvSpPr>
        <p:spPr/>
        <p:txBody>
          <a:bodyPr/>
          <a:lstStyle>
            <a:lvl1pPr>
              <a:defRPr/>
            </a:lvl1pPr>
          </a:lstStyle>
          <a:p>
            <a:fld id="{346810D4-6693-43D6-9553-56F80BB8FA79}" type="slidenum">
              <a:rPr lang="en-US" altLang="ja-JP">
                <a:solidFill>
                  <a:srgbClr val="000000"/>
                </a:solidFill>
              </a:rPr>
              <a:pPr/>
              <a:t>&lt;#&gt;</a:t>
            </a:fld>
            <a:endParaRPr lang="en-US" altLang="ja-JP">
              <a:solidFill>
                <a:srgbClr val="000000"/>
              </a:solidFill>
            </a:endParaRPr>
          </a:p>
        </p:txBody>
      </p:sp>
    </p:spTree>
  </p:cSld>
  <p:clrMapOvr>
    <a:masterClrMapping/>
  </p:clrMapOvr>
</p:sldLayout>
</file>

<file path=ppt/slideLayouts/slideLayout133.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r>
              <a:rPr lang="ja-JP" altLang="en-US" smtClean="0"/>
              <a:t>マスタ タイトルの書式設定</a:t>
            </a:r>
            <a:endParaRPr lang="ja-JP" altLang="en-US"/>
          </a:p>
        </p:txBody>
      </p:sp>
      <p:sp>
        <p:nvSpPr>
          <p:cNvPr id="3" name="図プレースホルダ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ja-JP" altLang="en-US"/>
          </a:p>
        </p:txBody>
      </p:sp>
      <p:sp>
        <p:nvSpPr>
          <p:cNvPr id="4" name="テキスト プレースホルダ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smtClean="0"/>
              <a:t>マスタ テキストの書式設定</a:t>
            </a:r>
          </a:p>
        </p:txBody>
      </p:sp>
      <p:sp>
        <p:nvSpPr>
          <p:cNvPr id="5" name="日付プレースホルダ 4"/>
          <p:cNvSpPr>
            <a:spLocks noGrp="1"/>
          </p:cNvSpPr>
          <p:nvPr>
            <p:ph type="dt" sz="half" idx="10"/>
          </p:nvPr>
        </p:nvSpPr>
        <p:spPr/>
        <p:txBody>
          <a:bodyPr/>
          <a:lstStyle>
            <a:lvl1pPr>
              <a:defRPr/>
            </a:lvl1pPr>
          </a:lstStyle>
          <a:p>
            <a:endParaRPr lang="en-US" altLang="ja-JP">
              <a:solidFill>
                <a:srgbClr val="000000"/>
              </a:solidFill>
            </a:endParaRPr>
          </a:p>
        </p:txBody>
      </p:sp>
      <p:sp>
        <p:nvSpPr>
          <p:cNvPr id="6" name="フッター プレースホルダ 5"/>
          <p:cNvSpPr>
            <a:spLocks noGrp="1"/>
          </p:cNvSpPr>
          <p:nvPr>
            <p:ph type="ftr" sz="quarter" idx="11"/>
          </p:nvPr>
        </p:nvSpPr>
        <p:spPr/>
        <p:txBody>
          <a:bodyPr/>
          <a:lstStyle>
            <a:lvl1pPr>
              <a:defRPr/>
            </a:lvl1pPr>
          </a:lstStyle>
          <a:p>
            <a:endParaRPr lang="en-US" altLang="ja-JP">
              <a:solidFill>
                <a:srgbClr val="000000"/>
              </a:solidFill>
            </a:endParaRPr>
          </a:p>
        </p:txBody>
      </p:sp>
      <p:sp>
        <p:nvSpPr>
          <p:cNvPr id="7" name="スライド番号プレースホルダ 6"/>
          <p:cNvSpPr>
            <a:spLocks noGrp="1"/>
          </p:cNvSpPr>
          <p:nvPr>
            <p:ph type="sldNum" sz="quarter" idx="12"/>
          </p:nvPr>
        </p:nvSpPr>
        <p:spPr/>
        <p:txBody>
          <a:bodyPr/>
          <a:lstStyle>
            <a:lvl1pPr>
              <a:defRPr/>
            </a:lvl1pPr>
          </a:lstStyle>
          <a:p>
            <a:fld id="{585B426C-01D8-46AC-8708-F5C160F2822A}" type="slidenum">
              <a:rPr lang="en-US" altLang="ja-JP">
                <a:solidFill>
                  <a:srgbClr val="000000"/>
                </a:solidFill>
              </a:rPr>
              <a:pPr/>
              <a:t>&lt;#&gt;</a:t>
            </a:fld>
            <a:endParaRPr lang="en-US" altLang="ja-JP">
              <a:solidFill>
                <a:srgbClr val="000000"/>
              </a:solidFill>
            </a:endParaRPr>
          </a:p>
        </p:txBody>
      </p:sp>
    </p:spTree>
  </p:cSld>
  <p:clrMapOvr>
    <a:masterClrMapping/>
  </p:clrMapOvr>
</p:sldLayout>
</file>

<file path=ppt/slideLayouts/slideLayout134.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smtClean="0"/>
              <a:t>マスタ タイトルの書式設定</a:t>
            </a:r>
            <a:endParaRPr lang="ja-JP" altLang="en-US"/>
          </a:p>
        </p:txBody>
      </p:sp>
      <p:sp>
        <p:nvSpPr>
          <p:cNvPr id="3" name="縦書きテキスト プレースホルダ 2"/>
          <p:cNvSpPr>
            <a:spLocks noGrp="1"/>
          </p:cNvSpPr>
          <p:nvPr>
            <p:ph type="body" orient="vert" idx="1"/>
          </p:nvPr>
        </p:nvSpPr>
        <p:spPr/>
        <p:txBody>
          <a:bodyPr vert="eaVert"/>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日付プレースホルダ 3"/>
          <p:cNvSpPr>
            <a:spLocks noGrp="1"/>
          </p:cNvSpPr>
          <p:nvPr>
            <p:ph type="dt" sz="half" idx="10"/>
          </p:nvPr>
        </p:nvSpPr>
        <p:spPr/>
        <p:txBody>
          <a:bodyPr/>
          <a:lstStyle>
            <a:lvl1pPr>
              <a:defRPr/>
            </a:lvl1pPr>
          </a:lstStyle>
          <a:p>
            <a:endParaRPr lang="en-US" altLang="ja-JP">
              <a:solidFill>
                <a:srgbClr val="000000"/>
              </a:solidFill>
            </a:endParaRPr>
          </a:p>
        </p:txBody>
      </p:sp>
      <p:sp>
        <p:nvSpPr>
          <p:cNvPr id="5" name="フッター プレースホルダ 4"/>
          <p:cNvSpPr>
            <a:spLocks noGrp="1"/>
          </p:cNvSpPr>
          <p:nvPr>
            <p:ph type="ftr" sz="quarter" idx="11"/>
          </p:nvPr>
        </p:nvSpPr>
        <p:spPr/>
        <p:txBody>
          <a:bodyPr/>
          <a:lstStyle>
            <a:lvl1pPr>
              <a:defRPr/>
            </a:lvl1pPr>
          </a:lstStyle>
          <a:p>
            <a:endParaRPr lang="en-US" altLang="ja-JP">
              <a:solidFill>
                <a:srgbClr val="000000"/>
              </a:solidFill>
            </a:endParaRPr>
          </a:p>
        </p:txBody>
      </p:sp>
      <p:sp>
        <p:nvSpPr>
          <p:cNvPr id="6" name="スライド番号プレースホルダ 5"/>
          <p:cNvSpPr>
            <a:spLocks noGrp="1"/>
          </p:cNvSpPr>
          <p:nvPr>
            <p:ph type="sldNum" sz="quarter" idx="12"/>
          </p:nvPr>
        </p:nvSpPr>
        <p:spPr/>
        <p:txBody>
          <a:bodyPr/>
          <a:lstStyle>
            <a:lvl1pPr>
              <a:defRPr/>
            </a:lvl1pPr>
          </a:lstStyle>
          <a:p>
            <a:fld id="{CD877735-6571-463C-B235-9DD5F9FEFC6D}" type="slidenum">
              <a:rPr lang="en-US" altLang="ja-JP">
                <a:solidFill>
                  <a:srgbClr val="000000"/>
                </a:solidFill>
              </a:rPr>
              <a:pPr/>
              <a:t>&lt;#&gt;</a:t>
            </a:fld>
            <a:endParaRPr lang="en-US" altLang="ja-JP">
              <a:solidFill>
                <a:srgbClr val="000000"/>
              </a:solidFill>
            </a:endParaRPr>
          </a:p>
        </p:txBody>
      </p:sp>
    </p:spTree>
  </p:cSld>
  <p:clrMapOvr>
    <a:masterClrMapping/>
  </p:clrMapOvr>
</p:sldLayout>
</file>

<file path=ppt/slideLayouts/slideLayout135.xml><?xml version="1.0" encoding="utf-8"?>
<p:sldLayout xmlns:a="http://schemas.openxmlformats.org/drawingml/2006/main" xmlns:r="http://schemas.openxmlformats.org/officeDocument/2006/relationships" xmlns:p="http://schemas.openxmlformats.org/presentationml/2006/main" type="vertTitleAndTx" preserve="1">
  <p:cSld name="縦書きタイトルと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38"/>
            <a:ext cx="2057400" cy="5851525"/>
          </a:xfrm>
        </p:spPr>
        <p:txBody>
          <a:bodyPr vert="eaVert"/>
          <a:lstStyle/>
          <a:p>
            <a:r>
              <a:rPr lang="ja-JP" altLang="en-US" smtClean="0"/>
              <a:t>マスタ タイトルの書式設定</a:t>
            </a:r>
            <a:endParaRPr lang="ja-JP" altLang="en-US"/>
          </a:p>
        </p:txBody>
      </p:sp>
      <p:sp>
        <p:nvSpPr>
          <p:cNvPr id="3" name="縦書きテキスト プレースホルダ 2"/>
          <p:cNvSpPr>
            <a:spLocks noGrp="1"/>
          </p:cNvSpPr>
          <p:nvPr>
            <p:ph type="body" orient="vert" idx="1"/>
          </p:nvPr>
        </p:nvSpPr>
        <p:spPr>
          <a:xfrm>
            <a:off x="457200" y="274638"/>
            <a:ext cx="6019800" cy="5851525"/>
          </a:xfrm>
        </p:spPr>
        <p:txBody>
          <a:bodyPr vert="eaVert"/>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日付プレースホルダ 3"/>
          <p:cNvSpPr>
            <a:spLocks noGrp="1"/>
          </p:cNvSpPr>
          <p:nvPr>
            <p:ph type="dt" sz="half" idx="10"/>
          </p:nvPr>
        </p:nvSpPr>
        <p:spPr/>
        <p:txBody>
          <a:bodyPr/>
          <a:lstStyle>
            <a:lvl1pPr>
              <a:defRPr/>
            </a:lvl1pPr>
          </a:lstStyle>
          <a:p>
            <a:endParaRPr lang="en-US" altLang="ja-JP">
              <a:solidFill>
                <a:srgbClr val="000000"/>
              </a:solidFill>
            </a:endParaRPr>
          </a:p>
        </p:txBody>
      </p:sp>
      <p:sp>
        <p:nvSpPr>
          <p:cNvPr id="5" name="フッター プレースホルダ 4"/>
          <p:cNvSpPr>
            <a:spLocks noGrp="1"/>
          </p:cNvSpPr>
          <p:nvPr>
            <p:ph type="ftr" sz="quarter" idx="11"/>
          </p:nvPr>
        </p:nvSpPr>
        <p:spPr/>
        <p:txBody>
          <a:bodyPr/>
          <a:lstStyle>
            <a:lvl1pPr>
              <a:defRPr/>
            </a:lvl1pPr>
          </a:lstStyle>
          <a:p>
            <a:endParaRPr lang="en-US" altLang="ja-JP">
              <a:solidFill>
                <a:srgbClr val="000000"/>
              </a:solidFill>
            </a:endParaRPr>
          </a:p>
        </p:txBody>
      </p:sp>
      <p:sp>
        <p:nvSpPr>
          <p:cNvPr id="6" name="スライド番号プレースホルダ 5"/>
          <p:cNvSpPr>
            <a:spLocks noGrp="1"/>
          </p:cNvSpPr>
          <p:nvPr>
            <p:ph type="sldNum" sz="quarter" idx="12"/>
          </p:nvPr>
        </p:nvSpPr>
        <p:spPr/>
        <p:txBody>
          <a:bodyPr/>
          <a:lstStyle>
            <a:lvl1pPr>
              <a:defRPr/>
            </a:lvl1pPr>
          </a:lstStyle>
          <a:p>
            <a:fld id="{7B4577D1-6E70-41BE-B25C-3938293FAC60}" type="slidenum">
              <a:rPr lang="en-US" altLang="ja-JP">
                <a:solidFill>
                  <a:srgbClr val="000000"/>
                </a:solidFill>
              </a:rPr>
              <a:pPr/>
              <a:t>&lt;#&gt;</a:t>
            </a:fld>
            <a:endParaRPr lang="en-US" altLang="ja-JP">
              <a:solidFill>
                <a:srgbClr val="000000"/>
              </a:solidFill>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r>
              <a:rPr lang="ja-JP" altLang="en-US" smtClean="0"/>
              <a:t>マスタ タイトルの書式設定</a:t>
            </a:r>
            <a:endParaRPr lang="ja-JP" altLang="en-US"/>
          </a:p>
        </p:txBody>
      </p:sp>
      <p:sp>
        <p:nvSpPr>
          <p:cNvPr id="3" name="テキスト プレースホルダ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ja-JP" altLang="en-US" smtClean="0"/>
              <a:t>マスタ テキストの書式設定</a:t>
            </a:r>
          </a:p>
        </p:txBody>
      </p:sp>
      <p:sp>
        <p:nvSpPr>
          <p:cNvPr id="4" name="日付プレースホルダ 3"/>
          <p:cNvSpPr>
            <a:spLocks noGrp="1"/>
          </p:cNvSpPr>
          <p:nvPr>
            <p:ph type="dt" sz="half" idx="10"/>
          </p:nvPr>
        </p:nvSpPr>
        <p:spPr/>
        <p:txBody>
          <a:bodyPr/>
          <a:lstStyle>
            <a:lvl1pPr>
              <a:defRPr/>
            </a:lvl1pPr>
          </a:lstStyle>
          <a:p>
            <a:endParaRPr lang="en-US" altLang="ja-JP">
              <a:solidFill>
                <a:srgbClr val="000000"/>
              </a:solidFill>
            </a:endParaRPr>
          </a:p>
        </p:txBody>
      </p:sp>
      <p:sp>
        <p:nvSpPr>
          <p:cNvPr id="5" name="フッター プレースホルダ 4"/>
          <p:cNvSpPr>
            <a:spLocks noGrp="1"/>
          </p:cNvSpPr>
          <p:nvPr>
            <p:ph type="ftr" sz="quarter" idx="11"/>
          </p:nvPr>
        </p:nvSpPr>
        <p:spPr/>
        <p:txBody>
          <a:bodyPr/>
          <a:lstStyle>
            <a:lvl1pPr>
              <a:defRPr/>
            </a:lvl1pPr>
          </a:lstStyle>
          <a:p>
            <a:endParaRPr lang="en-US" altLang="ja-JP">
              <a:solidFill>
                <a:srgbClr val="000000"/>
              </a:solidFill>
            </a:endParaRPr>
          </a:p>
        </p:txBody>
      </p:sp>
      <p:sp>
        <p:nvSpPr>
          <p:cNvPr id="6" name="スライド番号プレースホルダ 5"/>
          <p:cNvSpPr>
            <a:spLocks noGrp="1"/>
          </p:cNvSpPr>
          <p:nvPr>
            <p:ph type="sldNum" sz="quarter" idx="12"/>
          </p:nvPr>
        </p:nvSpPr>
        <p:spPr/>
        <p:txBody>
          <a:bodyPr/>
          <a:lstStyle>
            <a:lvl1pPr>
              <a:defRPr/>
            </a:lvl1pPr>
          </a:lstStyle>
          <a:p>
            <a:fld id="{ECB55774-A93A-4D85-A2DD-B3BA799DBAC6}" type="slidenum">
              <a:rPr lang="en-US" altLang="ja-JP">
                <a:solidFill>
                  <a:srgbClr val="000000"/>
                </a:solidFill>
              </a:rPr>
              <a:pPr/>
              <a:t>&lt;#&gt;</a:t>
            </a:fld>
            <a:endParaRPr lang="en-US" altLang="ja-JP">
              <a:solidFill>
                <a:srgbClr val="000000"/>
              </a:solidFill>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smtClean="0"/>
              <a:t>マスタ タイトルの書式設定</a:t>
            </a:r>
            <a:endParaRPr lang="ja-JP" altLang="en-US"/>
          </a:p>
        </p:txBody>
      </p:sp>
      <p:sp>
        <p:nvSpPr>
          <p:cNvPr id="3" name="コンテンツ プレースホルダ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コンテンツ プレースホルダ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5" name="日付プレースホルダ 4"/>
          <p:cNvSpPr>
            <a:spLocks noGrp="1"/>
          </p:cNvSpPr>
          <p:nvPr>
            <p:ph type="dt" sz="half" idx="10"/>
          </p:nvPr>
        </p:nvSpPr>
        <p:spPr/>
        <p:txBody>
          <a:bodyPr/>
          <a:lstStyle>
            <a:lvl1pPr>
              <a:defRPr/>
            </a:lvl1pPr>
          </a:lstStyle>
          <a:p>
            <a:endParaRPr lang="en-US" altLang="ja-JP">
              <a:solidFill>
                <a:srgbClr val="000000"/>
              </a:solidFill>
            </a:endParaRPr>
          </a:p>
        </p:txBody>
      </p:sp>
      <p:sp>
        <p:nvSpPr>
          <p:cNvPr id="6" name="フッター プレースホルダ 5"/>
          <p:cNvSpPr>
            <a:spLocks noGrp="1"/>
          </p:cNvSpPr>
          <p:nvPr>
            <p:ph type="ftr" sz="quarter" idx="11"/>
          </p:nvPr>
        </p:nvSpPr>
        <p:spPr/>
        <p:txBody>
          <a:bodyPr/>
          <a:lstStyle>
            <a:lvl1pPr>
              <a:defRPr/>
            </a:lvl1pPr>
          </a:lstStyle>
          <a:p>
            <a:endParaRPr lang="en-US" altLang="ja-JP">
              <a:solidFill>
                <a:srgbClr val="000000"/>
              </a:solidFill>
            </a:endParaRPr>
          </a:p>
        </p:txBody>
      </p:sp>
      <p:sp>
        <p:nvSpPr>
          <p:cNvPr id="7" name="スライド番号プレースホルダ 6"/>
          <p:cNvSpPr>
            <a:spLocks noGrp="1"/>
          </p:cNvSpPr>
          <p:nvPr>
            <p:ph type="sldNum" sz="quarter" idx="12"/>
          </p:nvPr>
        </p:nvSpPr>
        <p:spPr/>
        <p:txBody>
          <a:bodyPr/>
          <a:lstStyle>
            <a:lvl1pPr>
              <a:defRPr/>
            </a:lvl1pPr>
          </a:lstStyle>
          <a:p>
            <a:fld id="{ABFAE1CF-4EC8-4C66-9888-3C610C8E4D15}" type="slidenum">
              <a:rPr lang="en-US" altLang="ja-JP">
                <a:solidFill>
                  <a:srgbClr val="000000"/>
                </a:solidFill>
              </a:rPr>
              <a:pPr/>
              <a:t>&lt;#&gt;</a:t>
            </a:fld>
            <a:endParaRPr lang="en-US" altLang="ja-JP">
              <a:solidFill>
                <a:srgbClr val="000000"/>
              </a:solidFill>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smtClean="0"/>
              <a:t>マスタ タイトルの書式設定</a:t>
            </a:r>
            <a:endParaRPr lang="ja-JP" altLang="en-US"/>
          </a:p>
        </p:txBody>
      </p:sp>
      <p:sp>
        <p:nvSpPr>
          <p:cNvPr id="3" name="テキスト プレースホルダ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smtClean="0"/>
              <a:t>マスタ テキストの書式設定</a:t>
            </a:r>
          </a:p>
        </p:txBody>
      </p:sp>
      <p:sp>
        <p:nvSpPr>
          <p:cNvPr id="4" name="コンテンツ プレースホルダ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5" name="テキスト プレースホルダ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smtClean="0"/>
              <a:t>マスタ テキストの書式設定</a:t>
            </a:r>
          </a:p>
        </p:txBody>
      </p:sp>
      <p:sp>
        <p:nvSpPr>
          <p:cNvPr id="6" name="コンテンツ プレースホルダ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7" name="日付プレースホルダ 6"/>
          <p:cNvSpPr>
            <a:spLocks noGrp="1"/>
          </p:cNvSpPr>
          <p:nvPr>
            <p:ph type="dt" sz="half" idx="10"/>
          </p:nvPr>
        </p:nvSpPr>
        <p:spPr/>
        <p:txBody>
          <a:bodyPr/>
          <a:lstStyle>
            <a:lvl1pPr>
              <a:defRPr/>
            </a:lvl1pPr>
          </a:lstStyle>
          <a:p>
            <a:endParaRPr lang="en-US" altLang="ja-JP">
              <a:solidFill>
                <a:srgbClr val="000000"/>
              </a:solidFill>
            </a:endParaRPr>
          </a:p>
        </p:txBody>
      </p:sp>
      <p:sp>
        <p:nvSpPr>
          <p:cNvPr id="8" name="フッター プレースホルダ 7"/>
          <p:cNvSpPr>
            <a:spLocks noGrp="1"/>
          </p:cNvSpPr>
          <p:nvPr>
            <p:ph type="ftr" sz="quarter" idx="11"/>
          </p:nvPr>
        </p:nvSpPr>
        <p:spPr/>
        <p:txBody>
          <a:bodyPr/>
          <a:lstStyle>
            <a:lvl1pPr>
              <a:defRPr/>
            </a:lvl1pPr>
          </a:lstStyle>
          <a:p>
            <a:endParaRPr lang="en-US" altLang="ja-JP">
              <a:solidFill>
                <a:srgbClr val="000000"/>
              </a:solidFill>
            </a:endParaRPr>
          </a:p>
        </p:txBody>
      </p:sp>
      <p:sp>
        <p:nvSpPr>
          <p:cNvPr id="9" name="スライド番号プレースホルダ 8"/>
          <p:cNvSpPr>
            <a:spLocks noGrp="1"/>
          </p:cNvSpPr>
          <p:nvPr>
            <p:ph type="sldNum" sz="quarter" idx="12"/>
          </p:nvPr>
        </p:nvSpPr>
        <p:spPr/>
        <p:txBody>
          <a:bodyPr/>
          <a:lstStyle>
            <a:lvl1pPr>
              <a:defRPr/>
            </a:lvl1pPr>
          </a:lstStyle>
          <a:p>
            <a:fld id="{772EE800-17AF-411D-9C81-3899CF10CD33}" type="slidenum">
              <a:rPr lang="en-US" altLang="ja-JP">
                <a:solidFill>
                  <a:srgbClr val="000000"/>
                </a:solidFill>
              </a:rPr>
              <a:pPr/>
              <a:t>&lt;#&gt;</a:t>
            </a:fld>
            <a:endParaRPr lang="en-US" altLang="ja-JP">
              <a:solidFill>
                <a:srgbClr val="000000"/>
              </a:solidFill>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smtClean="0"/>
              <a:t>マスタ タイトルの書式設定</a:t>
            </a:r>
            <a:endParaRPr lang="ja-JP" altLang="en-US"/>
          </a:p>
        </p:txBody>
      </p:sp>
      <p:sp>
        <p:nvSpPr>
          <p:cNvPr id="3" name="日付プレースホルダ 2"/>
          <p:cNvSpPr>
            <a:spLocks noGrp="1"/>
          </p:cNvSpPr>
          <p:nvPr>
            <p:ph type="dt" sz="half" idx="10"/>
          </p:nvPr>
        </p:nvSpPr>
        <p:spPr/>
        <p:txBody>
          <a:bodyPr/>
          <a:lstStyle>
            <a:lvl1pPr>
              <a:defRPr/>
            </a:lvl1pPr>
          </a:lstStyle>
          <a:p>
            <a:endParaRPr lang="en-US" altLang="ja-JP">
              <a:solidFill>
                <a:srgbClr val="000000"/>
              </a:solidFill>
            </a:endParaRPr>
          </a:p>
        </p:txBody>
      </p:sp>
      <p:sp>
        <p:nvSpPr>
          <p:cNvPr id="4" name="フッター プレースホルダ 3"/>
          <p:cNvSpPr>
            <a:spLocks noGrp="1"/>
          </p:cNvSpPr>
          <p:nvPr>
            <p:ph type="ftr" sz="quarter" idx="11"/>
          </p:nvPr>
        </p:nvSpPr>
        <p:spPr/>
        <p:txBody>
          <a:bodyPr/>
          <a:lstStyle>
            <a:lvl1pPr>
              <a:defRPr/>
            </a:lvl1pPr>
          </a:lstStyle>
          <a:p>
            <a:endParaRPr lang="en-US" altLang="ja-JP">
              <a:solidFill>
                <a:srgbClr val="000000"/>
              </a:solidFill>
            </a:endParaRPr>
          </a:p>
        </p:txBody>
      </p:sp>
      <p:sp>
        <p:nvSpPr>
          <p:cNvPr id="5" name="スライド番号プレースホルダ 4"/>
          <p:cNvSpPr>
            <a:spLocks noGrp="1"/>
          </p:cNvSpPr>
          <p:nvPr>
            <p:ph type="sldNum" sz="quarter" idx="12"/>
          </p:nvPr>
        </p:nvSpPr>
        <p:spPr/>
        <p:txBody>
          <a:bodyPr/>
          <a:lstStyle>
            <a:lvl1pPr>
              <a:defRPr/>
            </a:lvl1pPr>
          </a:lstStyle>
          <a:p>
            <a:fld id="{654CB6B3-7871-4BCC-A0BC-7B83465F5F4E}" type="slidenum">
              <a:rPr lang="en-US" altLang="ja-JP">
                <a:solidFill>
                  <a:srgbClr val="000000"/>
                </a:solidFill>
              </a:rPr>
              <a:pPr/>
              <a:t>&lt;#&gt;</a:t>
            </a:fld>
            <a:endParaRPr lang="en-US" altLang="ja-JP">
              <a:solidFill>
                <a:srgbClr val="000000"/>
              </a:solidFill>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1"/>
          <p:cNvSpPr>
            <a:spLocks noGrp="1"/>
          </p:cNvSpPr>
          <p:nvPr>
            <p:ph type="dt" sz="half" idx="10"/>
          </p:nvPr>
        </p:nvSpPr>
        <p:spPr/>
        <p:txBody>
          <a:bodyPr/>
          <a:lstStyle>
            <a:lvl1pPr>
              <a:defRPr/>
            </a:lvl1pPr>
          </a:lstStyle>
          <a:p>
            <a:endParaRPr lang="en-US" altLang="ja-JP">
              <a:solidFill>
                <a:srgbClr val="000000"/>
              </a:solidFill>
            </a:endParaRPr>
          </a:p>
        </p:txBody>
      </p:sp>
      <p:sp>
        <p:nvSpPr>
          <p:cNvPr id="3" name="フッター プレースホルダ 2"/>
          <p:cNvSpPr>
            <a:spLocks noGrp="1"/>
          </p:cNvSpPr>
          <p:nvPr>
            <p:ph type="ftr" sz="quarter" idx="11"/>
          </p:nvPr>
        </p:nvSpPr>
        <p:spPr/>
        <p:txBody>
          <a:bodyPr/>
          <a:lstStyle>
            <a:lvl1pPr>
              <a:defRPr/>
            </a:lvl1pPr>
          </a:lstStyle>
          <a:p>
            <a:endParaRPr lang="en-US" altLang="ja-JP">
              <a:solidFill>
                <a:srgbClr val="000000"/>
              </a:solidFill>
            </a:endParaRPr>
          </a:p>
        </p:txBody>
      </p:sp>
      <p:sp>
        <p:nvSpPr>
          <p:cNvPr id="4" name="スライド番号プレースホルダ 3"/>
          <p:cNvSpPr>
            <a:spLocks noGrp="1"/>
          </p:cNvSpPr>
          <p:nvPr>
            <p:ph type="sldNum" sz="quarter" idx="12"/>
          </p:nvPr>
        </p:nvSpPr>
        <p:spPr/>
        <p:txBody>
          <a:bodyPr/>
          <a:lstStyle>
            <a:lvl1pPr>
              <a:defRPr/>
            </a:lvl1pPr>
          </a:lstStyle>
          <a:p>
            <a:fld id="{061D2155-BEC9-42DA-89B0-D14CA160D649}" type="slidenum">
              <a:rPr lang="en-US" altLang="ja-JP">
                <a:solidFill>
                  <a:srgbClr val="000000"/>
                </a:solidFill>
              </a:rPr>
              <a:pPr/>
              <a:t>&lt;#&gt;</a:t>
            </a:fld>
            <a:endParaRPr lang="en-US" altLang="ja-JP">
              <a:solidFill>
                <a:srgbClr val="000000"/>
              </a:solidFill>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r>
              <a:rPr lang="ja-JP" altLang="en-US" smtClean="0"/>
              <a:t>マスタ タイトルの書式設定</a:t>
            </a:r>
            <a:endParaRPr lang="ja-JP" altLang="en-US"/>
          </a:p>
        </p:txBody>
      </p:sp>
      <p:sp>
        <p:nvSpPr>
          <p:cNvPr id="3" name="コンテンツ プレースホルダ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テキスト プレースホルダ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smtClean="0"/>
              <a:t>マスタ テキストの書式設定</a:t>
            </a:r>
          </a:p>
        </p:txBody>
      </p:sp>
      <p:sp>
        <p:nvSpPr>
          <p:cNvPr id="5" name="日付プレースホルダ 4"/>
          <p:cNvSpPr>
            <a:spLocks noGrp="1"/>
          </p:cNvSpPr>
          <p:nvPr>
            <p:ph type="dt" sz="half" idx="10"/>
          </p:nvPr>
        </p:nvSpPr>
        <p:spPr/>
        <p:txBody>
          <a:bodyPr/>
          <a:lstStyle>
            <a:lvl1pPr>
              <a:defRPr/>
            </a:lvl1pPr>
          </a:lstStyle>
          <a:p>
            <a:endParaRPr lang="en-US" altLang="ja-JP">
              <a:solidFill>
                <a:srgbClr val="000000"/>
              </a:solidFill>
            </a:endParaRPr>
          </a:p>
        </p:txBody>
      </p:sp>
      <p:sp>
        <p:nvSpPr>
          <p:cNvPr id="6" name="フッター プレースホルダ 5"/>
          <p:cNvSpPr>
            <a:spLocks noGrp="1"/>
          </p:cNvSpPr>
          <p:nvPr>
            <p:ph type="ftr" sz="quarter" idx="11"/>
          </p:nvPr>
        </p:nvSpPr>
        <p:spPr/>
        <p:txBody>
          <a:bodyPr/>
          <a:lstStyle>
            <a:lvl1pPr>
              <a:defRPr/>
            </a:lvl1pPr>
          </a:lstStyle>
          <a:p>
            <a:endParaRPr lang="en-US" altLang="ja-JP">
              <a:solidFill>
                <a:srgbClr val="000000"/>
              </a:solidFill>
            </a:endParaRPr>
          </a:p>
        </p:txBody>
      </p:sp>
      <p:sp>
        <p:nvSpPr>
          <p:cNvPr id="7" name="スライド番号プレースホルダ 6"/>
          <p:cNvSpPr>
            <a:spLocks noGrp="1"/>
          </p:cNvSpPr>
          <p:nvPr>
            <p:ph type="sldNum" sz="quarter" idx="12"/>
          </p:nvPr>
        </p:nvSpPr>
        <p:spPr/>
        <p:txBody>
          <a:bodyPr/>
          <a:lstStyle>
            <a:lvl1pPr>
              <a:defRPr/>
            </a:lvl1pPr>
          </a:lstStyle>
          <a:p>
            <a:fld id="{45DEB324-4719-459C-B54C-B057E14FA10F}" type="slidenum">
              <a:rPr lang="en-US" altLang="ja-JP">
                <a:solidFill>
                  <a:srgbClr val="000000"/>
                </a:solidFill>
              </a:rPr>
              <a:pPr/>
              <a:t>&lt;#&gt;</a:t>
            </a:fld>
            <a:endParaRPr lang="en-US" altLang="ja-JP">
              <a:solidFill>
                <a:srgbClr val="000000"/>
              </a:solidFill>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 タイトルの書式設定</a:t>
            </a:r>
            <a:endParaRPr kumimoji="1" lang="ja-JP" altLang="en-US"/>
          </a:p>
        </p:txBody>
      </p:sp>
      <p:sp>
        <p:nvSpPr>
          <p:cNvPr id="3" name="コンテンツ プレースホルダ 2"/>
          <p:cNvSpPr>
            <a:spLocks noGrp="1"/>
          </p:cNvSpPr>
          <p:nvPr>
            <p:ph idx="1"/>
          </p:nvPr>
        </p:nvSpPr>
        <p:spPr/>
        <p:txBody>
          <a:bodyPr/>
          <a:lstStyle/>
          <a:p>
            <a:pPr lvl="0"/>
            <a:r>
              <a:rPr kumimoji="1" lang="ja-JP" altLang="en-US" smtClean="0"/>
              <a:t>マスタ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 3"/>
          <p:cNvSpPr>
            <a:spLocks noGrp="1"/>
          </p:cNvSpPr>
          <p:nvPr>
            <p:ph type="dt" sz="half" idx="10"/>
          </p:nvPr>
        </p:nvSpPr>
        <p:spPr/>
        <p:txBody>
          <a:bodyPr/>
          <a:lstStyle/>
          <a:p>
            <a:fld id="{59899D6C-5F64-440D-B7AF-BCF1677D35A2}" type="datetimeFigureOut">
              <a:rPr kumimoji="1" lang="ja-JP" altLang="en-US" smtClean="0"/>
              <a:pPr/>
              <a:t>2016/3/26</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93B0137E-4B13-4544-911D-F93E6B86D99D}" type="slidenum">
              <a:rPr kumimoji="1" lang="ja-JP" altLang="en-US" smtClean="0"/>
              <a:pPr/>
              <a:t>&lt;#&gt;</a:t>
            </a:fld>
            <a:endParaRPr kumimoji="1" lang="ja-JP"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r>
              <a:rPr lang="ja-JP" altLang="en-US" smtClean="0"/>
              <a:t>マスタ タイトルの書式設定</a:t>
            </a:r>
            <a:endParaRPr lang="ja-JP" altLang="en-US"/>
          </a:p>
        </p:txBody>
      </p:sp>
      <p:sp>
        <p:nvSpPr>
          <p:cNvPr id="3" name="図プレースホルダ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ja-JP" altLang="en-US"/>
          </a:p>
        </p:txBody>
      </p:sp>
      <p:sp>
        <p:nvSpPr>
          <p:cNvPr id="4" name="テキスト プレースホルダ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smtClean="0"/>
              <a:t>マスタ テキストの書式設定</a:t>
            </a:r>
          </a:p>
        </p:txBody>
      </p:sp>
      <p:sp>
        <p:nvSpPr>
          <p:cNvPr id="5" name="日付プレースホルダ 4"/>
          <p:cNvSpPr>
            <a:spLocks noGrp="1"/>
          </p:cNvSpPr>
          <p:nvPr>
            <p:ph type="dt" sz="half" idx="10"/>
          </p:nvPr>
        </p:nvSpPr>
        <p:spPr/>
        <p:txBody>
          <a:bodyPr/>
          <a:lstStyle>
            <a:lvl1pPr>
              <a:defRPr/>
            </a:lvl1pPr>
          </a:lstStyle>
          <a:p>
            <a:endParaRPr lang="en-US" altLang="ja-JP">
              <a:solidFill>
                <a:srgbClr val="000000"/>
              </a:solidFill>
            </a:endParaRPr>
          </a:p>
        </p:txBody>
      </p:sp>
      <p:sp>
        <p:nvSpPr>
          <p:cNvPr id="6" name="フッター プレースホルダ 5"/>
          <p:cNvSpPr>
            <a:spLocks noGrp="1"/>
          </p:cNvSpPr>
          <p:nvPr>
            <p:ph type="ftr" sz="quarter" idx="11"/>
          </p:nvPr>
        </p:nvSpPr>
        <p:spPr/>
        <p:txBody>
          <a:bodyPr/>
          <a:lstStyle>
            <a:lvl1pPr>
              <a:defRPr/>
            </a:lvl1pPr>
          </a:lstStyle>
          <a:p>
            <a:endParaRPr lang="en-US" altLang="ja-JP">
              <a:solidFill>
                <a:srgbClr val="000000"/>
              </a:solidFill>
            </a:endParaRPr>
          </a:p>
        </p:txBody>
      </p:sp>
      <p:sp>
        <p:nvSpPr>
          <p:cNvPr id="7" name="スライド番号プレースホルダ 6"/>
          <p:cNvSpPr>
            <a:spLocks noGrp="1"/>
          </p:cNvSpPr>
          <p:nvPr>
            <p:ph type="sldNum" sz="quarter" idx="12"/>
          </p:nvPr>
        </p:nvSpPr>
        <p:spPr/>
        <p:txBody>
          <a:bodyPr/>
          <a:lstStyle>
            <a:lvl1pPr>
              <a:defRPr/>
            </a:lvl1pPr>
          </a:lstStyle>
          <a:p>
            <a:fld id="{0D86544D-2F59-4B07-8DAF-1E9D4223ED99}" type="slidenum">
              <a:rPr lang="en-US" altLang="ja-JP">
                <a:solidFill>
                  <a:srgbClr val="000000"/>
                </a:solidFill>
              </a:rPr>
              <a:pPr/>
              <a:t>&lt;#&gt;</a:t>
            </a:fld>
            <a:endParaRPr lang="en-US" altLang="ja-JP">
              <a:solidFill>
                <a:srgbClr val="000000"/>
              </a:solidFill>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smtClean="0"/>
              <a:t>マスタ タイトルの書式設定</a:t>
            </a:r>
            <a:endParaRPr lang="ja-JP" altLang="en-US"/>
          </a:p>
        </p:txBody>
      </p:sp>
      <p:sp>
        <p:nvSpPr>
          <p:cNvPr id="3" name="縦書きテキスト プレースホルダ 2"/>
          <p:cNvSpPr>
            <a:spLocks noGrp="1"/>
          </p:cNvSpPr>
          <p:nvPr>
            <p:ph type="body" orient="vert" idx="1"/>
          </p:nvPr>
        </p:nvSpPr>
        <p:spPr/>
        <p:txBody>
          <a:bodyPr vert="eaVert"/>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日付プレースホルダ 3"/>
          <p:cNvSpPr>
            <a:spLocks noGrp="1"/>
          </p:cNvSpPr>
          <p:nvPr>
            <p:ph type="dt" sz="half" idx="10"/>
          </p:nvPr>
        </p:nvSpPr>
        <p:spPr/>
        <p:txBody>
          <a:bodyPr/>
          <a:lstStyle>
            <a:lvl1pPr>
              <a:defRPr/>
            </a:lvl1pPr>
          </a:lstStyle>
          <a:p>
            <a:endParaRPr lang="en-US" altLang="ja-JP">
              <a:solidFill>
                <a:srgbClr val="000000"/>
              </a:solidFill>
            </a:endParaRPr>
          </a:p>
        </p:txBody>
      </p:sp>
      <p:sp>
        <p:nvSpPr>
          <p:cNvPr id="5" name="フッター プレースホルダ 4"/>
          <p:cNvSpPr>
            <a:spLocks noGrp="1"/>
          </p:cNvSpPr>
          <p:nvPr>
            <p:ph type="ftr" sz="quarter" idx="11"/>
          </p:nvPr>
        </p:nvSpPr>
        <p:spPr/>
        <p:txBody>
          <a:bodyPr/>
          <a:lstStyle>
            <a:lvl1pPr>
              <a:defRPr/>
            </a:lvl1pPr>
          </a:lstStyle>
          <a:p>
            <a:endParaRPr lang="en-US" altLang="ja-JP">
              <a:solidFill>
                <a:srgbClr val="000000"/>
              </a:solidFill>
            </a:endParaRPr>
          </a:p>
        </p:txBody>
      </p:sp>
      <p:sp>
        <p:nvSpPr>
          <p:cNvPr id="6" name="スライド番号プレースホルダ 5"/>
          <p:cNvSpPr>
            <a:spLocks noGrp="1"/>
          </p:cNvSpPr>
          <p:nvPr>
            <p:ph type="sldNum" sz="quarter" idx="12"/>
          </p:nvPr>
        </p:nvSpPr>
        <p:spPr/>
        <p:txBody>
          <a:bodyPr/>
          <a:lstStyle>
            <a:lvl1pPr>
              <a:defRPr/>
            </a:lvl1pPr>
          </a:lstStyle>
          <a:p>
            <a:fld id="{DC51BEA5-609C-47DC-91A9-B1D55245BE65}" type="slidenum">
              <a:rPr lang="en-US" altLang="ja-JP">
                <a:solidFill>
                  <a:srgbClr val="000000"/>
                </a:solidFill>
              </a:rPr>
              <a:pPr/>
              <a:t>&lt;#&gt;</a:t>
            </a:fld>
            <a:endParaRPr lang="en-US" altLang="ja-JP">
              <a:solidFill>
                <a:srgbClr val="000000"/>
              </a:solidFill>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縦書きタイトルと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38"/>
            <a:ext cx="2057400" cy="5851525"/>
          </a:xfrm>
        </p:spPr>
        <p:txBody>
          <a:bodyPr vert="eaVert"/>
          <a:lstStyle/>
          <a:p>
            <a:r>
              <a:rPr lang="ja-JP" altLang="en-US" smtClean="0"/>
              <a:t>マスタ タイトルの書式設定</a:t>
            </a:r>
            <a:endParaRPr lang="ja-JP" altLang="en-US"/>
          </a:p>
        </p:txBody>
      </p:sp>
      <p:sp>
        <p:nvSpPr>
          <p:cNvPr id="3" name="縦書きテキスト プレースホルダ 2"/>
          <p:cNvSpPr>
            <a:spLocks noGrp="1"/>
          </p:cNvSpPr>
          <p:nvPr>
            <p:ph type="body" orient="vert" idx="1"/>
          </p:nvPr>
        </p:nvSpPr>
        <p:spPr>
          <a:xfrm>
            <a:off x="457200" y="274638"/>
            <a:ext cx="6019800" cy="5851525"/>
          </a:xfrm>
        </p:spPr>
        <p:txBody>
          <a:bodyPr vert="eaVert"/>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日付プレースホルダ 3"/>
          <p:cNvSpPr>
            <a:spLocks noGrp="1"/>
          </p:cNvSpPr>
          <p:nvPr>
            <p:ph type="dt" sz="half" idx="10"/>
          </p:nvPr>
        </p:nvSpPr>
        <p:spPr/>
        <p:txBody>
          <a:bodyPr/>
          <a:lstStyle>
            <a:lvl1pPr>
              <a:defRPr/>
            </a:lvl1pPr>
          </a:lstStyle>
          <a:p>
            <a:endParaRPr lang="en-US" altLang="ja-JP">
              <a:solidFill>
                <a:srgbClr val="000000"/>
              </a:solidFill>
            </a:endParaRPr>
          </a:p>
        </p:txBody>
      </p:sp>
      <p:sp>
        <p:nvSpPr>
          <p:cNvPr id="5" name="フッター プレースホルダ 4"/>
          <p:cNvSpPr>
            <a:spLocks noGrp="1"/>
          </p:cNvSpPr>
          <p:nvPr>
            <p:ph type="ftr" sz="quarter" idx="11"/>
          </p:nvPr>
        </p:nvSpPr>
        <p:spPr/>
        <p:txBody>
          <a:bodyPr/>
          <a:lstStyle>
            <a:lvl1pPr>
              <a:defRPr/>
            </a:lvl1pPr>
          </a:lstStyle>
          <a:p>
            <a:endParaRPr lang="en-US" altLang="ja-JP">
              <a:solidFill>
                <a:srgbClr val="000000"/>
              </a:solidFill>
            </a:endParaRPr>
          </a:p>
        </p:txBody>
      </p:sp>
      <p:sp>
        <p:nvSpPr>
          <p:cNvPr id="6" name="スライド番号プレースホルダ 5"/>
          <p:cNvSpPr>
            <a:spLocks noGrp="1"/>
          </p:cNvSpPr>
          <p:nvPr>
            <p:ph type="sldNum" sz="quarter" idx="12"/>
          </p:nvPr>
        </p:nvSpPr>
        <p:spPr/>
        <p:txBody>
          <a:bodyPr/>
          <a:lstStyle>
            <a:lvl1pPr>
              <a:defRPr/>
            </a:lvl1pPr>
          </a:lstStyle>
          <a:p>
            <a:fld id="{C349AEFA-4EE3-4765-ADD3-823CB2639B42}" type="slidenum">
              <a:rPr lang="en-US" altLang="ja-JP">
                <a:solidFill>
                  <a:srgbClr val="000000"/>
                </a:solidFill>
              </a:rPr>
              <a:pPr/>
              <a:t>&lt;#&gt;</a:t>
            </a:fld>
            <a:endParaRPr lang="en-US" altLang="ja-JP">
              <a:solidFill>
                <a:srgbClr val="000000"/>
              </a:solidFill>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lstStyle/>
          <a:p>
            <a:r>
              <a:rPr kumimoji="1" lang="ja-JP" altLang="en-US" smtClean="0"/>
              <a:t>マスタ タイトルの書式設定</a:t>
            </a:r>
            <a:endParaRPr kumimoji="1" lang="ja-JP" altLang="en-US"/>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kumimoji="1" lang="ja-JP" altLang="en-US" smtClean="0"/>
              <a:t>マスタ サブタイトルの書式設定</a:t>
            </a:r>
            <a:endParaRPr kumimoji="1" lang="ja-JP" altLang="en-US"/>
          </a:p>
        </p:txBody>
      </p:sp>
      <p:sp>
        <p:nvSpPr>
          <p:cNvPr id="4" name="日付プレースホルダ 3"/>
          <p:cNvSpPr>
            <a:spLocks noGrp="1"/>
          </p:cNvSpPr>
          <p:nvPr>
            <p:ph type="dt" sz="half" idx="10"/>
          </p:nvPr>
        </p:nvSpPr>
        <p:spPr/>
        <p:txBody>
          <a:bodyPr/>
          <a:lstStyle/>
          <a:p>
            <a:fld id="{59899D6C-5F64-440D-B7AF-BCF1677D35A2}" type="datetimeFigureOut">
              <a:rPr lang="ja-JP" altLang="en-US">
                <a:solidFill>
                  <a:prstClr val="black">
                    <a:tint val="75000"/>
                  </a:prstClr>
                </a:solidFill>
              </a:rPr>
              <a:pPr/>
              <a:t>2016/3/26</a:t>
            </a:fld>
            <a:endParaRPr lang="ja-JP" altLang="en-US">
              <a:solidFill>
                <a:prstClr val="black">
                  <a:tint val="75000"/>
                </a:prstClr>
              </a:solidFill>
            </a:endParaRPr>
          </a:p>
        </p:txBody>
      </p:sp>
      <p:sp>
        <p:nvSpPr>
          <p:cNvPr id="5" name="フッター プレースホルダ 4"/>
          <p:cNvSpPr>
            <a:spLocks noGrp="1"/>
          </p:cNvSpPr>
          <p:nvPr>
            <p:ph type="ftr" sz="quarter" idx="11"/>
          </p:nvPr>
        </p:nvSpPr>
        <p:spPr/>
        <p:txBody>
          <a:bodyPr/>
          <a:lstStyle/>
          <a:p>
            <a:endParaRPr lang="ja-JP" altLang="en-US">
              <a:solidFill>
                <a:prstClr val="black">
                  <a:tint val="75000"/>
                </a:prstClr>
              </a:solidFill>
            </a:endParaRPr>
          </a:p>
        </p:txBody>
      </p:sp>
      <p:sp>
        <p:nvSpPr>
          <p:cNvPr id="6" name="スライド番号プレースホルダ 5"/>
          <p:cNvSpPr>
            <a:spLocks noGrp="1"/>
          </p:cNvSpPr>
          <p:nvPr>
            <p:ph type="sldNum" sz="quarter" idx="12"/>
          </p:nvPr>
        </p:nvSpPr>
        <p:spPr/>
        <p:txBody>
          <a:bodyPr/>
          <a:lstStyle/>
          <a:p>
            <a:fld id="{93B0137E-4B13-4544-911D-F93E6B86D99D}" type="slidenum">
              <a:rPr lang="ja-JP" altLang="en-US">
                <a:solidFill>
                  <a:prstClr val="black">
                    <a:tint val="75000"/>
                  </a:prstClr>
                </a:solidFill>
              </a:rPr>
              <a:pPr/>
              <a:t>&lt;#&gt;</a:t>
            </a:fld>
            <a:endParaRPr lang="ja-JP" altLang="en-US">
              <a:solidFill>
                <a:prstClr val="black">
                  <a:tint val="75000"/>
                </a:prstClr>
              </a:solidFill>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 タイトルの書式設定</a:t>
            </a:r>
            <a:endParaRPr kumimoji="1" lang="ja-JP" altLang="en-US"/>
          </a:p>
        </p:txBody>
      </p:sp>
      <p:sp>
        <p:nvSpPr>
          <p:cNvPr id="3" name="コンテンツ プレースホルダ 2"/>
          <p:cNvSpPr>
            <a:spLocks noGrp="1"/>
          </p:cNvSpPr>
          <p:nvPr>
            <p:ph idx="1"/>
          </p:nvPr>
        </p:nvSpPr>
        <p:spPr/>
        <p:txBody>
          <a:bodyPr/>
          <a:lstStyle/>
          <a:p>
            <a:pPr lvl="0"/>
            <a:r>
              <a:rPr kumimoji="1" lang="ja-JP" altLang="en-US" smtClean="0"/>
              <a:t>マスタ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 3"/>
          <p:cNvSpPr>
            <a:spLocks noGrp="1"/>
          </p:cNvSpPr>
          <p:nvPr>
            <p:ph type="dt" sz="half" idx="10"/>
          </p:nvPr>
        </p:nvSpPr>
        <p:spPr/>
        <p:txBody>
          <a:bodyPr/>
          <a:lstStyle/>
          <a:p>
            <a:fld id="{59899D6C-5F64-440D-B7AF-BCF1677D35A2}" type="datetimeFigureOut">
              <a:rPr lang="ja-JP" altLang="en-US">
                <a:solidFill>
                  <a:prstClr val="black">
                    <a:tint val="75000"/>
                  </a:prstClr>
                </a:solidFill>
              </a:rPr>
              <a:pPr/>
              <a:t>2016/3/26</a:t>
            </a:fld>
            <a:endParaRPr lang="ja-JP" altLang="en-US">
              <a:solidFill>
                <a:prstClr val="black">
                  <a:tint val="75000"/>
                </a:prstClr>
              </a:solidFill>
            </a:endParaRPr>
          </a:p>
        </p:txBody>
      </p:sp>
      <p:sp>
        <p:nvSpPr>
          <p:cNvPr id="5" name="フッター プレースホルダ 4"/>
          <p:cNvSpPr>
            <a:spLocks noGrp="1"/>
          </p:cNvSpPr>
          <p:nvPr>
            <p:ph type="ftr" sz="quarter" idx="11"/>
          </p:nvPr>
        </p:nvSpPr>
        <p:spPr/>
        <p:txBody>
          <a:bodyPr/>
          <a:lstStyle/>
          <a:p>
            <a:endParaRPr lang="ja-JP" altLang="en-US">
              <a:solidFill>
                <a:prstClr val="black">
                  <a:tint val="75000"/>
                </a:prstClr>
              </a:solidFill>
            </a:endParaRPr>
          </a:p>
        </p:txBody>
      </p:sp>
      <p:sp>
        <p:nvSpPr>
          <p:cNvPr id="6" name="スライド番号プレースホルダ 5"/>
          <p:cNvSpPr>
            <a:spLocks noGrp="1"/>
          </p:cNvSpPr>
          <p:nvPr>
            <p:ph type="sldNum" sz="quarter" idx="12"/>
          </p:nvPr>
        </p:nvSpPr>
        <p:spPr/>
        <p:txBody>
          <a:bodyPr/>
          <a:lstStyle/>
          <a:p>
            <a:fld id="{93B0137E-4B13-4544-911D-F93E6B86D99D}" type="slidenum">
              <a:rPr lang="ja-JP" altLang="en-US">
                <a:solidFill>
                  <a:prstClr val="black">
                    <a:tint val="75000"/>
                  </a:prstClr>
                </a:solidFill>
              </a:rPr>
              <a:pPr/>
              <a:t>&lt;#&gt;</a:t>
            </a:fld>
            <a:endParaRPr lang="ja-JP" altLang="en-US">
              <a:solidFill>
                <a:prstClr val="black">
                  <a:tint val="75000"/>
                </a:prstClr>
              </a:solidFill>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r>
              <a:rPr kumimoji="1" lang="ja-JP" altLang="en-US" smtClean="0"/>
              <a:t>マスタ タイトルの書式設定</a:t>
            </a:r>
            <a:endParaRPr kumimoji="1" lang="ja-JP" altLang="en-US"/>
          </a:p>
        </p:txBody>
      </p:sp>
      <p:sp>
        <p:nvSpPr>
          <p:cNvPr id="3" name="テキスト プレースホルダ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kumimoji="1" lang="ja-JP" altLang="en-US" smtClean="0"/>
              <a:t>マスタ テキストの書式設定</a:t>
            </a:r>
          </a:p>
        </p:txBody>
      </p:sp>
      <p:sp>
        <p:nvSpPr>
          <p:cNvPr id="4" name="日付プレースホルダ 3"/>
          <p:cNvSpPr>
            <a:spLocks noGrp="1"/>
          </p:cNvSpPr>
          <p:nvPr>
            <p:ph type="dt" sz="half" idx="10"/>
          </p:nvPr>
        </p:nvSpPr>
        <p:spPr/>
        <p:txBody>
          <a:bodyPr/>
          <a:lstStyle/>
          <a:p>
            <a:fld id="{59899D6C-5F64-440D-B7AF-BCF1677D35A2}" type="datetimeFigureOut">
              <a:rPr lang="ja-JP" altLang="en-US">
                <a:solidFill>
                  <a:prstClr val="black">
                    <a:tint val="75000"/>
                  </a:prstClr>
                </a:solidFill>
              </a:rPr>
              <a:pPr/>
              <a:t>2016/3/26</a:t>
            </a:fld>
            <a:endParaRPr lang="ja-JP" altLang="en-US">
              <a:solidFill>
                <a:prstClr val="black">
                  <a:tint val="75000"/>
                </a:prstClr>
              </a:solidFill>
            </a:endParaRPr>
          </a:p>
        </p:txBody>
      </p:sp>
      <p:sp>
        <p:nvSpPr>
          <p:cNvPr id="5" name="フッター プレースホルダ 4"/>
          <p:cNvSpPr>
            <a:spLocks noGrp="1"/>
          </p:cNvSpPr>
          <p:nvPr>
            <p:ph type="ftr" sz="quarter" idx="11"/>
          </p:nvPr>
        </p:nvSpPr>
        <p:spPr/>
        <p:txBody>
          <a:bodyPr/>
          <a:lstStyle/>
          <a:p>
            <a:endParaRPr lang="ja-JP" altLang="en-US">
              <a:solidFill>
                <a:prstClr val="black">
                  <a:tint val="75000"/>
                </a:prstClr>
              </a:solidFill>
            </a:endParaRPr>
          </a:p>
        </p:txBody>
      </p:sp>
      <p:sp>
        <p:nvSpPr>
          <p:cNvPr id="6" name="スライド番号プレースホルダ 5"/>
          <p:cNvSpPr>
            <a:spLocks noGrp="1"/>
          </p:cNvSpPr>
          <p:nvPr>
            <p:ph type="sldNum" sz="quarter" idx="12"/>
          </p:nvPr>
        </p:nvSpPr>
        <p:spPr/>
        <p:txBody>
          <a:bodyPr/>
          <a:lstStyle/>
          <a:p>
            <a:fld id="{93B0137E-4B13-4544-911D-F93E6B86D99D}" type="slidenum">
              <a:rPr lang="ja-JP" altLang="en-US">
                <a:solidFill>
                  <a:prstClr val="black">
                    <a:tint val="75000"/>
                  </a:prstClr>
                </a:solidFill>
              </a:rPr>
              <a:pPr/>
              <a:t>&lt;#&gt;</a:t>
            </a:fld>
            <a:endParaRPr lang="ja-JP" altLang="en-US">
              <a:solidFill>
                <a:prstClr val="black">
                  <a:tint val="75000"/>
                </a:prstClr>
              </a:solidFill>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 タイトルの書式設定</a:t>
            </a:r>
            <a:endParaRPr kumimoji="1" lang="ja-JP" altLang="en-US"/>
          </a:p>
        </p:txBody>
      </p:sp>
      <p:sp>
        <p:nvSpPr>
          <p:cNvPr id="3" name="コンテンツ プレースホルダ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smtClean="0"/>
              <a:t>マスタ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コンテンツ プレースホルダ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smtClean="0"/>
              <a:t>マスタ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5" name="日付プレースホルダ 4"/>
          <p:cNvSpPr>
            <a:spLocks noGrp="1"/>
          </p:cNvSpPr>
          <p:nvPr>
            <p:ph type="dt" sz="half" idx="10"/>
          </p:nvPr>
        </p:nvSpPr>
        <p:spPr/>
        <p:txBody>
          <a:bodyPr/>
          <a:lstStyle/>
          <a:p>
            <a:fld id="{59899D6C-5F64-440D-B7AF-BCF1677D35A2}" type="datetimeFigureOut">
              <a:rPr lang="ja-JP" altLang="en-US">
                <a:solidFill>
                  <a:prstClr val="black">
                    <a:tint val="75000"/>
                  </a:prstClr>
                </a:solidFill>
              </a:rPr>
              <a:pPr/>
              <a:t>2016/3/26</a:t>
            </a:fld>
            <a:endParaRPr lang="ja-JP" altLang="en-US">
              <a:solidFill>
                <a:prstClr val="black">
                  <a:tint val="75000"/>
                </a:prstClr>
              </a:solidFill>
            </a:endParaRPr>
          </a:p>
        </p:txBody>
      </p:sp>
      <p:sp>
        <p:nvSpPr>
          <p:cNvPr id="6" name="フッター プレースホルダ 5"/>
          <p:cNvSpPr>
            <a:spLocks noGrp="1"/>
          </p:cNvSpPr>
          <p:nvPr>
            <p:ph type="ftr" sz="quarter" idx="11"/>
          </p:nvPr>
        </p:nvSpPr>
        <p:spPr/>
        <p:txBody>
          <a:bodyPr/>
          <a:lstStyle/>
          <a:p>
            <a:endParaRPr lang="ja-JP" altLang="en-US">
              <a:solidFill>
                <a:prstClr val="black">
                  <a:tint val="75000"/>
                </a:prstClr>
              </a:solidFill>
            </a:endParaRPr>
          </a:p>
        </p:txBody>
      </p:sp>
      <p:sp>
        <p:nvSpPr>
          <p:cNvPr id="7" name="スライド番号プレースホルダ 6"/>
          <p:cNvSpPr>
            <a:spLocks noGrp="1"/>
          </p:cNvSpPr>
          <p:nvPr>
            <p:ph type="sldNum" sz="quarter" idx="12"/>
          </p:nvPr>
        </p:nvSpPr>
        <p:spPr/>
        <p:txBody>
          <a:bodyPr/>
          <a:lstStyle/>
          <a:p>
            <a:fld id="{93B0137E-4B13-4544-911D-F93E6B86D99D}" type="slidenum">
              <a:rPr lang="ja-JP" altLang="en-US">
                <a:solidFill>
                  <a:prstClr val="black">
                    <a:tint val="75000"/>
                  </a:prstClr>
                </a:solidFill>
              </a:rPr>
              <a:pPr/>
              <a:t>&lt;#&gt;</a:t>
            </a:fld>
            <a:endParaRPr lang="ja-JP" altLang="en-US">
              <a:solidFill>
                <a:prstClr val="black">
                  <a:tint val="75000"/>
                </a:prstClr>
              </a:solidFill>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kumimoji="1" lang="ja-JP" altLang="en-US" smtClean="0"/>
              <a:t>マスタ タイトルの書式設定</a:t>
            </a:r>
            <a:endParaRPr kumimoji="1" lang="ja-JP" altLang="en-US"/>
          </a:p>
        </p:txBody>
      </p:sp>
      <p:sp>
        <p:nvSpPr>
          <p:cNvPr id="3" name="テキスト プレースホルダ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smtClean="0"/>
              <a:t>マスタ テキストの書式設定</a:t>
            </a:r>
          </a:p>
        </p:txBody>
      </p:sp>
      <p:sp>
        <p:nvSpPr>
          <p:cNvPr id="4" name="コンテンツ プレースホルダ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smtClean="0"/>
              <a:t>マスタ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5" name="テキスト プレースホルダ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smtClean="0"/>
              <a:t>マスタ テキストの書式設定</a:t>
            </a:r>
          </a:p>
        </p:txBody>
      </p:sp>
      <p:sp>
        <p:nvSpPr>
          <p:cNvPr id="6" name="コンテンツ プレースホルダ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smtClean="0"/>
              <a:t>マスタ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7" name="日付プレースホルダ 6"/>
          <p:cNvSpPr>
            <a:spLocks noGrp="1"/>
          </p:cNvSpPr>
          <p:nvPr>
            <p:ph type="dt" sz="half" idx="10"/>
          </p:nvPr>
        </p:nvSpPr>
        <p:spPr/>
        <p:txBody>
          <a:bodyPr/>
          <a:lstStyle/>
          <a:p>
            <a:fld id="{59899D6C-5F64-440D-B7AF-BCF1677D35A2}" type="datetimeFigureOut">
              <a:rPr lang="ja-JP" altLang="en-US">
                <a:solidFill>
                  <a:prstClr val="black">
                    <a:tint val="75000"/>
                  </a:prstClr>
                </a:solidFill>
              </a:rPr>
              <a:pPr/>
              <a:t>2016/3/26</a:t>
            </a:fld>
            <a:endParaRPr lang="ja-JP" altLang="en-US">
              <a:solidFill>
                <a:prstClr val="black">
                  <a:tint val="75000"/>
                </a:prstClr>
              </a:solidFill>
            </a:endParaRPr>
          </a:p>
        </p:txBody>
      </p:sp>
      <p:sp>
        <p:nvSpPr>
          <p:cNvPr id="8" name="フッター プレースホルダ 7"/>
          <p:cNvSpPr>
            <a:spLocks noGrp="1"/>
          </p:cNvSpPr>
          <p:nvPr>
            <p:ph type="ftr" sz="quarter" idx="11"/>
          </p:nvPr>
        </p:nvSpPr>
        <p:spPr/>
        <p:txBody>
          <a:bodyPr/>
          <a:lstStyle/>
          <a:p>
            <a:endParaRPr lang="ja-JP" altLang="en-US">
              <a:solidFill>
                <a:prstClr val="black">
                  <a:tint val="75000"/>
                </a:prstClr>
              </a:solidFill>
            </a:endParaRPr>
          </a:p>
        </p:txBody>
      </p:sp>
      <p:sp>
        <p:nvSpPr>
          <p:cNvPr id="9" name="スライド番号プレースホルダ 8"/>
          <p:cNvSpPr>
            <a:spLocks noGrp="1"/>
          </p:cNvSpPr>
          <p:nvPr>
            <p:ph type="sldNum" sz="quarter" idx="12"/>
          </p:nvPr>
        </p:nvSpPr>
        <p:spPr/>
        <p:txBody>
          <a:bodyPr/>
          <a:lstStyle/>
          <a:p>
            <a:fld id="{93B0137E-4B13-4544-911D-F93E6B86D99D}" type="slidenum">
              <a:rPr lang="ja-JP" altLang="en-US">
                <a:solidFill>
                  <a:prstClr val="black">
                    <a:tint val="75000"/>
                  </a:prstClr>
                </a:solidFill>
              </a:rPr>
              <a:pPr/>
              <a:t>&lt;#&gt;</a:t>
            </a:fld>
            <a:endParaRPr lang="ja-JP" altLang="en-US">
              <a:solidFill>
                <a:prstClr val="black">
                  <a:tint val="75000"/>
                </a:prstClr>
              </a:solidFill>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 タイトルの書式設定</a:t>
            </a:r>
            <a:endParaRPr kumimoji="1" lang="ja-JP" altLang="en-US"/>
          </a:p>
        </p:txBody>
      </p:sp>
      <p:sp>
        <p:nvSpPr>
          <p:cNvPr id="3" name="日付プレースホルダ 2"/>
          <p:cNvSpPr>
            <a:spLocks noGrp="1"/>
          </p:cNvSpPr>
          <p:nvPr>
            <p:ph type="dt" sz="half" idx="10"/>
          </p:nvPr>
        </p:nvSpPr>
        <p:spPr/>
        <p:txBody>
          <a:bodyPr/>
          <a:lstStyle/>
          <a:p>
            <a:fld id="{59899D6C-5F64-440D-B7AF-BCF1677D35A2}" type="datetimeFigureOut">
              <a:rPr lang="ja-JP" altLang="en-US">
                <a:solidFill>
                  <a:prstClr val="black">
                    <a:tint val="75000"/>
                  </a:prstClr>
                </a:solidFill>
              </a:rPr>
              <a:pPr/>
              <a:t>2016/3/26</a:t>
            </a:fld>
            <a:endParaRPr lang="ja-JP" altLang="en-US">
              <a:solidFill>
                <a:prstClr val="black">
                  <a:tint val="75000"/>
                </a:prstClr>
              </a:solidFill>
            </a:endParaRPr>
          </a:p>
        </p:txBody>
      </p:sp>
      <p:sp>
        <p:nvSpPr>
          <p:cNvPr id="4" name="フッター プレースホルダ 3"/>
          <p:cNvSpPr>
            <a:spLocks noGrp="1"/>
          </p:cNvSpPr>
          <p:nvPr>
            <p:ph type="ftr" sz="quarter" idx="11"/>
          </p:nvPr>
        </p:nvSpPr>
        <p:spPr/>
        <p:txBody>
          <a:bodyPr/>
          <a:lstStyle/>
          <a:p>
            <a:endParaRPr lang="ja-JP" altLang="en-US">
              <a:solidFill>
                <a:prstClr val="black">
                  <a:tint val="75000"/>
                </a:prstClr>
              </a:solidFill>
            </a:endParaRPr>
          </a:p>
        </p:txBody>
      </p:sp>
      <p:sp>
        <p:nvSpPr>
          <p:cNvPr id="5" name="スライド番号プレースホルダ 4"/>
          <p:cNvSpPr>
            <a:spLocks noGrp="1"/>
          </p:cNvSpPr>
          <p:nvPr>
            <p:ph type="sldNum" sz="quarter" idx="12"/>
          </p:nvPr>
        </p:nvSpPr>
        <p:spPr/>
        <p:txBody>
          <a:bodyPr/>
          <a:lstStyle/>
          <a:p>
            <a:fld id="{93B0137E-4B13-4544-911D-F93E6B86D99D}" type="slidenum">
              <a:rPr lang="ja-JP" altLang="en-US">
                <a:solidFill>
                  <a:prstClr val="black">
                    <a:tint val="75000"/>
                  </a:prstClr>
                </a:solidFill>
              </a:rPr>
              <a:pPr/>
              <a:t>&lt;#&gt;</a:t>
            </a:fld>
            <a:endParaRPr lang="ja-JP" altLang="en-US">
              <a:solidFill>
                <a:prstClr val="black">
                  <a:tint val="75000"/>
                </a:prstClr>
              </a:solidFill>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1"/>
          <p:cNvSpPr>
            <a:spLocks noGrp="1"/>
          </p:cNvSpPr>
          <p:nvPr>
            <p:ph type="dt" sz="half" idx="10"/>
          </p:nvPr>
        </p:nvSpPr>
        <p:spPr/>
        <p:txBody>
          <a:bodyPr/>
          <a:lstStyle/>
          <a:p>
            <a:fld id="{59899D6C-5F64-440D-B7AF-BCF1677D35A2}" type="datetimeFigureOut">
              <a:rPr lang="ja-JP" altLang="en-US">
                <a:solidFill>
                  <a:prstClr val="black">
                    <a:tint val="75000"/>
                  </a:prstClr>
                </a:solidFill>
              </a:rPr>
              <a:pPr/>
              <a:t>2016/3/26</a:t>
            </a:fld>
            <a:endParaRPr lang="ja-JP" altLang="en-US">
              <a:solidFill>
                <a:prstClr val="black">
                  <a:tint val="75000"/>
                </a:prstClr>
              </a:solidFill>
            </a:endParaRPr>
          </a:p>
        </p:txBody>
      </p:sp>
      <p:sp>
        <p:nvSpPr>
          <p:cNvPr id="3" name="フッター プレースホルダ 2"/>
          <p:cNvSpPr>
            <a:spLocks noGrp="1"/>
          </p:cNvSpPr>
          <p:nvPr>
            <p:ph type="ftr" sz="quarter" idx="11"/>
          </p:nvPr>
        </p:nvSpPr>
        <p:spPr/>
        <p:txBody>
          <a:bodyPr/>
          <a:lstStyle/>
          <a:p>
            <a:endParaRPr lang="ja-JP" altLang="en-US">
              <a:solidFill>
                <a:prstClr val="black">
                  <a:tint val="75000"/>
                </a:prstClr>
              </a:solidFill>
            </a:endParaRPr>
          </a:p>
        </p:txBody>
      </p:sp>
      <p:sp>
        <p:nvSpPr>
          <p:cNvPr id="4" name="スライド番号プレースホルダ 3"/>
          <p:cNvSpPr>
            <a:spLocks noGrp="1"/>
          </p:cNvSpPr>
          <p:nvPr>
            <p:ph type="sldNum" sz="quarter" idx="12"/>
          </p:nvPr>
        </p:nvSpPr>
        <p:spPr/>
        <p:txBody>
          <a:bodyPr/>
          <a:lstStyle/>
          <a:p>
            <a:fld id="{93B0137E-4B13-4544-911D-F93E6B86D99D}" type="slidenum">
              <a:rPr lang="ja-JP" altLang="en-US">
                <a:solidFill>
                  <a:prstClr val="black">
                    <a:tint val="75000"/>
                  </a:prstClr>
                </a:solidFill>
              </a:rPr>
              <a:pPr/>
              <a:t>&lt;#&gt;</a:t>
            </a:fld>
            <a:endParaRPr lang="ja-JP" altLang="en-US">
              <a:solidFill>
                <a:prstClr val="black">
                  <a:tint val="75000"/>
                </a:prstClr>
              </a:solidFill>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r>
              <a:rPr kumimoji="1" lang="ja-JP" altLang="en-US" smtClean="0"/>
              <a:t>マスタ タイトルの書式設定</a:t>
            </a:r>
            <a:endParaRPr kumimoji="1" lang="ja-JP" altLang="en-US"/>
          </a:p>
        </p:txBody>
      </p:sp>
      <p:sp>
        <p:nvSpPr>
          <p:cNvPr id="3" name="テキスト プレースホルダ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kumimoji="1" lang="ja-JP" altLang="en-US" smtClean="0"/>
              <a:t>マスタ テキストの書式設定</a:t>
            </a:r>
          </a:p>
        </p:txBody>
      </p:sp>
      <p:sp>
        <p:nvSpPr>
          <p:cNvPr id="4" name="日付プレースホルダ 3"/>
          <p:cNvSpPr>
            <a:spLocks noGrp="1"/>
          </p:cNvSpPr>
          <p:nvPr>
            <p:ph type="dt" sz="half" idx="10"/>
          </p:nvPr>
        </p:nvSpPr>
        <p:spPr/>
        <p:txBody>
          <a:bodyPr/>
          <a:lstStyle/>
          <a:p>
            <a:fld id="{59899D6C-5F64-440D-B7AF-BCF1677D35A2}" type="datetimeFigureOut">
              <a:rPr kumimoji="1" lang="ja-JP" altLang="en-US" smtClean="0"/>
              <a:pPr/>
              <a:t>2016/3/26</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93B0137E-4B13-4544-911D-F93E6B86D99D}" type="slidenum">
              <a:rPr kumimoji="1" lang="ja-JP" altLang="en-US" smtClean="0"/>
              <a:pPr/>
              <a:t>&lt;#&gt;</a:t>
            </a:fld>
            <a:endParaRPr kumimoji="1" lang="ja-JP" alt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r>
              <a:rPr kumimoji="1" lang="ja-JP" altLang="en-US" smtClean="0"/>
              <a:t>マスタ タイトルの書式設定</a:t>
            </a:r>
            <a:endParaRPr kumimoji="1" lang="ja-JP" altLang="en-US"/>
          </a:p>
        </p:txBody>
      </p:sp>
      <p:sp>
        <p:nvSpPr>
          <p:cNvPr id="3" name="コンテンツ プレースホルダ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ja-JP" altLang="en-US" smtClean="0"/>
              <a:t>マスタ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テキスト プレースホルダ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smtClean="0"/>
              <a:t>マスタ テキストの書式設定</a:t>
            </a:r>
          </a:p>
        </p:txBody>
      </p:sp>
      <p:sp>
        <p:nvSpPr>
          <p:cNvPr id="5" name="日付プレースホルダ 4"/>
          <p:cNvSpPr>
            <a:spLocks noGrp="1"/>
          </p:cNvSpPr>
          <p:nvPr>
            <p:ph type="dt" sz="half" idx="10"/>
          </p:nvPr>
        </p:nvSpPr>
        <p:spPr/>
        <p:txBody>
          <a:bodyPr/>
          <a:lstStyle/>
          <a:p>
            <a:fld id="{59899D6C-5F64-440D-B7AF-BCF1677D35A2}" type="datetimeFigureOut">
              <a:rPr lang="ja-JP" altLang="en-US">
                <a:solidFill>
                  <a:prstClr val="black">
                    <a:tint val="75000"/>
                  </a:prstClr>
                </a:solidFill>
              </a:rPr>
              <a:pPr/>
              <a:t>2016/3/26</a:t>
            </a:fld>
            <a:endParaRPr lang="ja-JP" altLang="en-US">
              <a:solidFill>
                <a:prstClr val="black">
                  <a:tint val="75000"/>
                </a:prstClr>
              </a:solidFill>
            </a:endParaRPr>
          </a:p>
        </p:txBody>
      </p:sp>
      <p:sp>
        <p:nvSpPr>
          <p:cNvPr id="6" name="フッター プレースホルダ 5"/>
          <p:cNvSpPr>
            <a:spLocks noGrp="1"/>
          </p:cNvSpPr>
          <p:nvPr>
            <p:ph type="ftr" sz="quarter" idx="11"/>
          </p:nvPr>
        </p:nvSpPr>
        <p:spPr/>
        <p:txBody>
          <a:bodyPr/>
          <a:lstStyle/>
          <a:p>
            <a:endParaRPr lang="ja-JP" altLang="en-US">
              <a:solidFill>
                <a:prstClr val="black">
                  <a:tint val="75000"/>
                </a:prstClr>
              </a:solidFill>
            </a:endParaRPr>
          </a:p>
        </p:txBody>
      </p:sp>
      <p:sp>
        <p:nvSpPr>
          <p:cNvPr id="7" name="スライド番号プレースホルダ 6"/>
          <p:cNvSpPr>
            <a:spLocks noGrp="1"/>
          </p:cNvSpPr>
          <p:nvPr>
            <p:ph type="sldNum" sz="quarter" idx="12"/>
          </p:nvPr>
        </p:nvSpPr>
        <p:spPr/>
        <p:txBody>
          <a:bodyPr/>
          <a:lstStyle/>
          <a:p>
            <a:fld id="{93B0137E-4B13-4544-911D-F93E6B86D99D}" type="slidenum">
              <a:rPr lang="ja-JP" altLang="en-US">
                <a:solidFill>
                  <a:prstClr val="black">
                    <a:tint val="75000"/>
                  </a:prstClr>
                </a:solidFill>
              </a:rPr>
              <a:pPr/>
              <a:t>&lt;#&gt;</a:t>
            </a:fld>
            <a:endParaRPr lang="ja-JP" altLang="en-US">
              <a:solidFill>
                <a:prstClr val="black">
                  <a:tint val="75000"/>
                </a:prstClr>
              </a:solidFill>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r>
              <a:rPr kumimoji="1" lang="ja-JP" altLang="en-US" smtClean="0"/>
              <a:t>マスタ タイトルの書式設定</a:t>
            </a:r>
            <a:endParaRPr kumimoji="1" lang="ja-JP" altLang="en-US"/>
          </a:p>
        </p:txBody>
      </p:sp>
      <p:sp>
        <p:nvSpPr>
          <p:cNvPr id="3" name="図プレースホルダ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ja-JP" altLang="en-US"/>
          </a:p>
        </p:txBody>
      </p:sp>
      <p:sp>
        <p:nvSpPr>
          <p:cNvPr id="4" name="テキスト プレースホルダ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smtClean="0"/>
              <a:t>マスタ テキストの書式設定</a:t>
            </a:r>
          </a:p>
        </p:txBody>
      </p:sp>
      <p:sp>
        <p:nvSpPr>
          <p:cNvPr id="5" name="日付プレースホルダ 4"/>
          <p:cNvSpPr>
            <a:spLocks noGrp="1"/>
          </p:cNvSpPr>
          <p:nvPr>
            <p:ph type="dt" sz="half" idx="10"/>
          </p:nvPr>
        </p:nvSpPr>
        <p:spPr/>
        <p:txBody>
          <a:bodyPr/>
          <a:lstStyle/>
          <a:p>
            <a:fld id="{59899D6C-5F64-440D-B7AF-BCF1677D35A2}" type="datetimeFigureOut">
              <a:rPr lang="ja-JP" altLang="en-US">
                <a:solidFill>
                  <a:prstClr val="black">
                    <a:tint val="75000"/>
                  </a:prstClr>
                </a:solidFill>
              </a:rPr>
              <a:pPr/>
              <a:t>2016/3/26</a:t>
            </a:fld>
            <a:endParaRPr lang="ja-JP" altLang="en-US">
              <a:solidFill>
                <a:prstClr val="black">
                  <a:tint val="75000"/>
                </a:prstClr>
              </a:solidFill>
            </a:endParaRPr>
          </a:p>
        </p:txBody>
      </p:sp>
      <p:sp>
        <p:nvSpPr>
          <p:cNvPr id="6" name="フッター プレースホルダ 5"/>
          <p:cNvSpPr>
            <a:spLocks noGrp="1"/>
          </p:cNvSpPr>
          <p:nvPr>
            <p:ph type="ftr" sz="quarter" idx="11"/>
          </p:nvPr>
        </p:nvSpPr>
        <p:spPr/>
        <p:txBody>
          <a:bodyPr/>
          <a:lstStyle/>
          <a:p>
            <a:endParaRPr lang="ja-JP" altLang="en-US">
              <a:solidFill>
                <a:prstClr val="black">
                  <a:tint val="75000"/>
                </a:prstClr>
              </a:solidFill>
            </a:endParaRPr>
          </a:p>
        </p:txBody>
      </p:sp>
      <p:sp>
        <p:nvSpPr>
          <p:cNvPr id="7" name="スライド番号プレースホルダ 6"/>
          <p:cNvSpPr>
            <a:spLocks noGrp="1"/>
          </p:cNvSpPr>
          <p:nvPr>
            <p:ph type="sldNum" sz="quarter" idx="12"/>
          </p:nvPr>
        </p:nvSpPr>
        <p:spPr/>
        <p:txBody>
          <a:bodyPr/>
          <a:lstStyle/>
          <a:p>
            <a:fld id="{93B0137E-4B13-4544-911D-F93E6B86D99D}" type="slidenum">
              <a:rPr lang="ja-JP" altLang="en-US">
                <a:solidFill>
                  <a:prstClr val="black">
                    <a:tint val="75000"/>
                  </a:prstClr>
                </a:solidFill>
              </a:rPr>
              <a:pPr/>
              <a:t>&lt;#&gt;</a:t>
            </a:fld>
            <a:endParaRPr lang="ja-JP" altLang="en-US">
              <a:solidFill>
                <a:prstClr val="black">
                  <a:tint val="75000"/>
                </a:prstClr>
              </a:solidFill>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 タイトルの書式設定</a:t>
            </a:r>
            <a:endParaRPr kumimoji="1" lang="ja-JP" altLang="en-US"/>
          </a:p>
        </p:txBody>
      </p:sp>
      <p:sp>
        <p:nvSpPr>
          <p:cNvPr id="3" name="縦書きテキスト プレースホルダ 2"/>
          <p:cNvSpPr>
            <a:spLocks noGrp="1"/>
          </p:cNvSpPr>
          <p:nvPr>
            <p:ph type="body" orient="vert" idx="1"/>
          </p:nvPr>
        </p:nvSpPr>
        <p:spPr/>
        <p:txBody>
          <a:bodyPr vert="eaVert"/>
          <a:lstStyle/>
          <a:p>
            <a:pPr lvl="0"/>
            <a:r>
              <a:rPr kumimoji="1" lang="ja-JP" altLang="en-US" smtClean="0"/>
              <a:t>マスタ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 3"/>
          <p:cNvSpPr>
            <a:spLocks noGrp="1"/>
          </p:cNvSpPr>
          <p:nvPr>
            <p:ph type="dt" sz="half" idx="10"/>
          </p:nvPr>
        </p:nvSpPr>
        <p:spPr/>
        <p:txBody>
          <a:bodyPr/>
          <a:lstStyle/>
          <a:p>
            <a:fld id="{59899D6C-5F64-440D-B7AF-BCF1677D35A2}" type="datetimeFigureOut">
              <a:rPr lang="ja-JP" altLang="en-US">
                <a:solidFill>
                  <a:prstClr val="black">
                    <a:tint val="75000"/>
                  </a:prstClr>
                </a:solidFill>
              </a:rPr>
              <a:pPr/>
              <a:t>2016/3/26</a:t>
            </a:fld>
            <a:endParaRPr lang="ja-JP" altLang="en-US">
              <a:solidFill>
                <a:prstClr val="black">
                  <a:tint val="75000"/>
                </a:prstClr>
              </a:solidFill>
            </a:endParaRPr>
          </a:p>
        </p:txBody>
      </p:sp>
      <p:sp>
        <p:nvSpPr>
          <p:cNvPr id="5" name="フッター プレースホルダ 4"/>
          <p:cNvSpPr>
            <a:spLocks noGrp="1"/>
          </p:cNvSpPr>
          <p:nvPr>
            <p:ph type="ftr" sz="quarter" idx="11"/>
          </p:nvPr>
        </p:nvSpPr>
        <p:spPr/>
        <p:txBody>
          <a:bodyPr/>
          <a:lstStyle/>
          <a:p>
            <a:endParaRPr lang="ja-JP" altLang="en-US">
              <a:solidFill>
                <a:prstClr val="black">
                  <a:tint val="75000"/>
                </a:prstClr>
              </a:solidFill>
            </a:endParaRPr>
          </a:p>
        </p:txBody>
      </p:sp>
      <p:sp>
        <p:nvSpPr>
          <p:cNvPr id="6" name="スライド番号プレースホルダ 5"/>
          <p:cNvSpPr>
            <a:spLocks noGrp="1"/>
          </p:cNvSpPr>
          <p:nvPr>
            <p:ph type="sldNum" sz="quarter" idx="12"/>
          </p:nvPr>
        </p:nvSpPr>
        <p:spPr/>
        <p:txBody>
          <a:bodyPr/>
          <a:lstStyle/>
          <a:p>
            <a:fld id="{93B0137E-4B13-4544-911D-F93E6B86D99D}" type="slidenum">
              <a:rPr lang="ja-JP" altLang="en-US">
                <a:solidFill>
                  <a:prstClr val="black">
                    <a:tint val="75000"/>
                  </a:prstClr>
                </a:solidFill>
              </a:rPr>
              <a:pPr/>
              <a:t>&lt;#&gt;</a:t>
            </a:fld>
            <a:endParaRPr lang="ja-JP" altLang="en-US">
              <a:solidFill>
                <a:prstClr val="black">
                  <a:tint val="75000"/>
                </a:prstClr>
              </a:solidFill>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縦書きタイトルと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38"/>
            <a:ext cx="2057400" cy="5851525"/>
          </a:xfrm>
        </p:spPr>
        <p:txBody>
          <a:bodyPr vert="eaVert"/>
          <a:lstStyle/>
          <a:p>
            <a:r>
              <a:rPr kumimoji="1" lang="ja-JP" altLang="en-US" smtClean="0"/>
              <a:t>マスタ タイトルの書式設定</a:t>
            </a:r>
            <a:endParaRPr kumimoji="1" lang="ja-JP" altLang="en-US"/>
          </a:p>
        </p:txBody>
      </p:sp>
      <p:sp>
        <p:nvSpPr>
          <p:cNvPr id="3" name="縦書きテキスト プレースホルダ 2"/>
          <p:cNvSpPr>
            <a:spLocks noGrp="1"/>
          </p:cNvSpPr>
          <p:nvPr>
            <p:ph type="body" orient="vert" idx="1"/>
          </p:nvPr>
        </p:nvSpPr>
        <p:spPr>
          <a:xfrm>
            <a:off x="457200" y="274638"/>
            <a:ext cx="6019800" cy="5851525"/>
          </a:xfrm>
        </p:spPr>
        <p:txBody>
          <a:bodyPr vert="eaVert"/>
          <a:lstStyle/>
          <a:p>
            <a:pPr lvl="0"/>
            <a:r>
              <a:rPr kumimoji="1" lang="ja-JP" altLang="en-US" smtClean="0"/>
              <a:t>マスタ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 3"/>
          <p:cNvSpPr>
            <a:spLocks noGrp="1"/>
          </p:cNvSpPr>
          <p:nvPr>
            <p:ph type="dt" sz="half" idx="10"/>
          </p:nvPr>
        </p:nvSpPr>
        <p:spPr/>
        <p:txBody>
          <a:bodyPr/>
          <a:lstStyle/>
          <a:p>
            <a:fld id="{59899D6C-5F64-440D-B7AF-BCF1677D35A2}" type="datetimeFigureOut">
              <a:rPr lang="ja-JP" altLang="en-US">
                <a:solidFill>
                  <a:prstClr val="black">
                    <a:tint val="75000"/>
                  </a:prstClr>
                </a:solidFill>
              </a:rPr>
              <a:pPr/>
              <a:t>2016/3/26</a:t>
            </a:fld>
            <a:endParaRPr lang="ja-JP" altLang="en-US">
              <a:solidFill>
                <a:prstClr val="black">
                  <a:tint val="75000"/>
                </a:prstClr>
              </a:solidFill>
            </a:endParaRPr>
          </a:p>
        </p:txBody>
      </p:sp>
      <p:sp>
        <p:nvSpPr>
          <p:cNvPr id="5" name="フッター プレースホルダ 4"/>
          <p:cNvSpPr>
            <a:spLocks noGrp="1"/>
          </p:cNvSpPr>
          <p:nvPr>
            <p:ph type="ftr" sz="quarter" idx="11"/>
          </p:nvPr>
        </p:nvSpPr>
        <p:spPr/>
        <p:txBody>
          <a:bodyPr/>
          <a:lstStyle/>
          <a:p>
            <a:endParaRPr lang="ja-JP" altLang="en-US">
              <a:solidFill>
                <a:prstClr val="black">
                  <a:tint val="75000"/>
                </a:prstClr>
              </a:solidFill>
            </a:endParaRPr>
          </a:p>
        </p:txBody>
      </p:sp>
      <p:sp>
        <p:nvSpPr>
          <p:cNvPr id="6" name="スライド番号プレースホルダ 5"/>
          <p:cNvSpPr>
            <a:spLocks noGrp="1"/>
          </p:cNvSpPr>
          <p:nvPr>
            <p:ph type="sldNum" sz="quarter" idx="12"/>
          </p:nvPr>
        </p:nvSpPr>
        <p:spPr/>
        <p:txBody>
          <a:bodyPr/>
          <a:lstStyle/>
          <a:p>
            <a:fld id="{93B0137E-4B13-4544-911D-F93E6B86D99D}" type="slidenum">
              <a:rPr lang="ja-JP" altLang="en-US">
                <a:solidFill>
                  <a:prstClr val="black">
                    <a:tint val="75000"/>
                  </a:prstClr>
                </a:solidFill>
              </a:rPr>
              <a:pPr/>
              <a:t>&lt;#&gt;</a:t>
            </a:fld>
            <a:endParaRPr lang="ja-JP" altLang="en-US">
              <a:solidFill>
                <a:prstClr val="black">
                  <a:tint val="75000"/>
                </a:prstClr>
              </a:solidFill>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lstStyle/>
          <a:p>
            <a:r>
              <a:rPr kumimoji="1" lang="ja-JP" altLang="en-US" smtClean="0"/>
              <a:t>マスタ タイトルの書式設定</a:t>
            </a:r>
            <a:endParaRPr kumimoji="1" lang="ja-JP" altLang="en-US"/>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kumimoji="1" lang="ja-JP" altLang="en-US" smtClean="0"/>
              <a:t>マスタ サブタイトルの書式設定</a:t>
            </a:r>
            <a:endParaRPr kumimoji="1" lang="ja-JP" altLang="en-US"/>
          </a:p>
        </p:txBody>
      </p:sp>
      <p:sp>
        <p:nvSpPr>
          <p:cNvPr id="4" name="日付プレースホルダ 3"/>
          <p:cNvSpPr>
            <a:spLocks noGrp="1"/>
          </p:cNvSpPr>
          <p:nvPr>
            <p:ph type="dt" sz="half" idx="10"/>
          </p:nvPr>
        </p:nvSpPr>
        <p:spPr/>
        <p:txBody>
          <a:bodyPr/>
          <a:lstStyle/>
          <a:p>
            <a:fld id="{32C0C6FB-918B-44BE-AAF3-FCA2F5C52648}" type="datetimeFigureOut">
              <a:rPr lang="ja-JP" altLang="en-US" smtClean="0">
                <a:solidFill>
                  <a:prstClr val="black">
                    <a:tint val="75000"/>
                  </a:prstClr>
                </a:solidFill>
              </a:rPr>
              <a:pPr/>
              <a:t>2016/3/26</a:t>
            </a:fld>
            <a:endParaRPr lang="ja-JP" altLang="en-US" dirty="0">
              <a:solidFill>
                <a:prstClr val="black">
                  <a:tint val="75000"/>
                </a:prstClr>
              </a:solidFill>
            </a:endParaRPr>
          </a:p>
        </p:txBody>
      </p:sp>
      <p:sp>
        <p:nvSpPr>
          <p:cNvPr id="5" name="フッター プレースホルダ 4"/>
          <p:cNvSpPr>
            <a:spLocks noGrp="1"/>
          </p:cNvSpPr>
          <p:nvPr>
            <p:ph type="ftr" sz="quarter" idx="11"/>
          </p:nvPr>
        </p:nvSpPr>
        <p:spPr/>
        <p:txBody>
          <a:bodyPr/>
          <a:lstStyle/>
          <a:p>
            <a:endParaRPr lang="ja-JP" altLang="en-US" dirty="0">
              <a:solidFill>
                <a:prstClr val="black">
                  <a:tint val="75000"/>
                </a:prstClr>
              </a:solidFill>
            </a:endParaRPr>
          </a:p>
        </p:txBody>
      </p:sp>
      <p:sp>
        <p:nvSpPr>
          <p:cNvPr id="6" name="スライド番号プレースホルダ 5"/>
          <p:cNvSpPr>
            <a:spLocks noGrp="1"/>
          </p:cNvSpPr>
          <p:nvPr>
            <p:ph type="sldNum" sz="quarter" idx="12"/>
          </p:nvPr>
        </p:nvSpPr>
        <p:spPr/>
        <p:txBody>
          <a:bodyPr/>
          <a:lstStyle/>
          <a:p>
            <a:fld id="{7815FF1C-C355-447A-BF1C-C5163BB5F5B7}" type="slidenum">
              <a:rPr lang="ja-JP" altLang="en-US" smtClean="0">
                <a:solidFill>
                  <a:prstClr val="black">
                    <a:tint val="75000"/>
                  </a:prstClr>
                </a:solidFill>
              </a:rPr>
              <a:pPr/>
              <a:t>&lt;#&gt;</a:t>
            </a:fld>
            <a:endParaRPr lang="ja-JP" altLang="en-US" dirty="0">
              <a:solidFill>
                <a:prstClr val="black">
                  <a:tint val="75000"/>
                </a:prstClr>
              </a:solidFill>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 タイトルの書式設定</a:t>
            </a:r>
            <a:endParaRPr kumimoji="1" lang="ja-JP" altLang="en-US"/>
          </a:p>
        </p:txBody>
      </p:sp>
      <p:sp>
        <p:nvSpPr>
          <p:cNvPr id="3" name="コンテンツ プレースホルダ 2"/>
          <p:cNvSpPr>
            <a:spLocks noGrp="1"/>
          </p:cNvSpPr>
          <p:nvPr>
            <p:ph idx="1"/>
          </p:nvPr>
        </p:nvSpPr>
        <p:spPr/>
        <p:txBody>
          <a:bodyPr/>
          <a:lstStyle/>
          <a:p>
            <a:pPr lvl="0"/>
            <a:r>
              <a:rPr kumimoji="1" lang="ja-JP" altLang="en-US" smtClean="0"/>
              <a:t>マスタ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 3"/>
          <p:cNvSpPr>
            <a:spLocks noGrp="1"/>
          </p:cNvSpPr>
          <p:nvPr>
            <p:ph type="dt" sz="half" idx="10"/>
          </p:nvPr>
        </p:nvSpPr>
        <p:spPr/>
        <p:txBody>
          <a:bodyPr/>
          <a:lstStyle/>
          <a:p>
            <a:fld id="{32C0C6FB-918B-44BE-AAF3-FCA2F5C52648}" type="datetimeFigureOut">
              <a:rPr lang="ja-JP" altLang="en-US" smtClean="0">
                <a:solidFill>
                  <a:prstClr val="black">
                    <a:tint val="75000"/>
                  </a:prstClr>
                </a:solidFill>
              </a:rPr>
              <a:pPr/>
              <a:t>2016/3/26</a:t>
            </a:fld>
            <a:endParaRPr lang="ja-JP" altLang="en-US" dirty="0">
              <a:solidFill>
                <a:prstClr val="black">
                  <a:tint val="75000"/>
                </a:prstClr>
              </a:solidFill>
            </a:endParaRPr>
          </a:p>
        </p:txBody>
      </p:sp>
      <p:sp>
        <p:nvSpPr>
          <p:cNvPr id="5" name="フッター プレースホルダ 4"/>
          <p:cNvSpPr>
            <a:spLocks noGrp="1"/>
          </p:cNvSpPr>
          <p:nvPr>
            <p:ph type="ftr" sz="quarter" idx="11"/>
          </p:nvPr>
        </p:nvSpPr>
        <p:spPr/>
        <p:txBody>
          <a:bodyPr/>
          <a:lstStyle/>
          <a:p>
            <a:endParaRPr lang="ja-JP" altLang="en-US" dirty="0">
              <a:solidFill>
                <a:prstClr val="black">
                  <a:tint val="75000"/>
                </a:prstClr>
              </a:solidFill>
            </a:endParaRPr>
          </a:p>
        </p:txBody>
      </p:sp>
      <p:sp>
        <p:nvSpPr>
          <p:cNvPr id="6" name="スライド番号プレースホルダ 5"/>
          <p:cNvSpPr>
            <a:spLocks noGrp="1"/>
          </p:cNvSpPr>
          <p:nvPr>
            <p:ph type="sldNum" sz="quarter" idx="12"/>
          </p:nvPr>
        </p:nvSpPr>
        <p:spPr/>
        <p:txBody>
          <a:bodyPr/>
          <a:lstStyle/>
          <a:p>
            <a:fld id="{7815FF1C-C355-447A-BF1C-C5163BB5F5B7}" type="slidenum">
              <a:rPr lang="ja-JP" altLang="en-US" smtClean="0">
                <a:solidFill>
                  <a:prstClr val="black">
                    <a:tint val="75000"/>
                  </a:prstClr>
                </a:solidFill>
              </a:rPr>
              <a:pPr/>
              <a:t>&lt;#&gt;</a:t>
            </a:fld>
            <a:endParaRPr lang="ja-JP" altLang="en-US" dirty="0">
              <a:solidFill>
                <a:prstClr val="black">
                  <a:tint val="75000"/>
                </a:prstClr>
              </a:solidFill>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r>
              <a:rPr kumimoji="1" lang="ja-JP" altLang="en-US" smtClean="0"/>
              <a:t>マスタ タイトルの書式設定</a:t>
            </a:r>
            <a:endParaRPr kumimoji="1" lang="ja-JP" altLang="en-US"/>
          </a:p>
        </p:txBody>
      </p:sp>
      <p:sp>
        <p:nvSpPr>
          <p:cNvPr id="3" name="テキスト プレースホルダ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kumimoji="1" lang="ja-JP" altLang="en-US" smtClean="0"/>
              <a:t>マスタ テキストの書式設定</a:t>
            </a:r>
          </a:p>
        </p:txBody>
      </p:sp>
      <p:sp>
        <p:nvSpPr>
          <p:cNvPr id="4" name="日付プレースホルダ 3"/>
          <p:cNvSpPr>
            <a:spLocks noGrp="1"/>
          </p:cNvSpPr>
          <p:nvPr>
            <p:ph type="dt" sz="half" idx="10"/>
          </p:nvPr>
        </p:nvSpPr>
        <p:spPr/>
        <p:txBody>
          <a:bodyPr/>
          <a:lstStyle/>
          <a:p>
            <a:fld id="{32C0C6FB-918B-44BE-AAF3-FCA2F5C52648}" type="datetimeFigureOut">
              <a:rPr lang="ja-JP" altLang="en-US" smtClean="0">
                <a:solidFill>
                  <a:prstClr val="black">
                    <a:tint val="75000"/>
                  </a:prstClr>
                </a:solidFill>
              </a:rPr>
              <a:pPr/>
              <a:t>2016/3/26</a:t>
            </a:fld>
            <a:endParaRPr lang="ja-JP" altLang="en-US" dirty="0">
              <a:solidFill>
                <a:prstClr val="black">
                  <a:tint val="75000"/>
                </a:prstClr>
              </a:solidFill>
            </a:endParaRPr>
          </a:p>
        </p:txBody>
      </p:sp>
      <p:sp>
        <p:nvSpPr>
          <p:cNvPr id="5" name="フッター プレースホルダ 4"/>
          <p:cNvSpPr>
            <a:spLocks noGrp="1"/>
          </p:cNvSpPr>
          <p:nvPr>
            <p:ph type="ftr" sz="quarter" idx="11"/>
          </p:nvPr>
        </p:nvSpPr>
        <p:spPr/>
        <p:txBody>
          <a:bodyPr/>
          <a:lstStyle/>
          <a:p>
            <a:endParaRPr lang="ja-JP" altLang="en-US" dirty="0">
              <a:solidFill>
                <a:prstClr val="black">
                  <a:tint val="75000"/>
                </a:prstClr>
              </a:solidFill>
            </a:endParaRPr>
          </a:p>
        </p:txBody>
      </p:sp>
      <p:sp>
        <p:nvSpPr>
          <p:cNvPr id="6" name="スライド番号プレースホルダ 5"/>
          <p:cNvSpPr>
            <a:spLocks noGrp="1"/>
          </p:cNvSpPr>
          <p:nvPr>
            <p:ph type="sldNum" sz="quarter" idx="12"/>
          </p:nvPr>
        </p:nvSpPr>
        <p:spPr/>
        <p:txBody>
          <a:bodyPr/>
          <a:lstStyle/>
          <a:p>
            <a:fld id="{7815FF1C-C355-447A-BF1C-C5163BB5F5B7}" type="slidenum">
              <a:rPr lang="ja-JP" altLang="en-US" smtClean="0">
                <a:solidFill>
                  <a:prstClr val="black">
                    <a:tint val="75000"/>
                  </a:prstClr>
                </a:solidFill>
              </a:rPr>
              <a:pPr/>
              <a:t>&lt;#&gt;</a:t>
            </a:fld>
            <a:endParaRPr lang="ja-JP" altLang="en-US" dirty="0">
              <a:solidFill>
                <a:prstClr val="black">
                  <a:tint val="75000"/>
                </a:prstClr>
              </a:solidFill>
            </a:endParaRP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 タイトルの書式設定</a:t>
            </a:r>
            <a:endParaRPr kumimoji="1" lang="ja-JP" altLang="en-US"/>
          </a:p>
        </p:txBody>
      </p:sp>
      <p:sp>
        <p:nvSpPr>
          <p:cNvPr id="3" name="コンテンツ プレースホルダ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smtClean="0"/>
              <a:t>マスタ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コンテンツ プレースホルダ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smtClean="0"/>
              <a:t>マスタ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5" name="日付プレースホルダ 4"/>
          <p:cNvSpPr>
            <a:spLocks noGrp="1"/>
          </p:cNvSpPr>
          <p:nvPr>
            <p:ph type="dt" sz="half" idx="10"/>
          </p:nvPr>
        </p:nvSpPr>
        <p:spPr/>
        <p:txBody>
          <a:bodyPr/>
          <a:lstStyle/>
          <a:p>
            <a:fld id="{32C0C6FB-918B-44BE-AAF3-FCA2F5C52648}" type="datetimeFigureOut">
              <a:rPr lang="ja-JP" altLang="en-US" smtClean="0">
                <a:solidFill>
                  <a:prstClr val="black">
                    <a:tint val="75000"/>
                  </a:prstClr>
                </a:solidFill>
              </a:rPr>
              <a:pPr/>
              <a:t>2016/3/26</a:t>
            </a:fld>
            <a:endParaRPr lang="ja-JP" altLang="en-US" dirty="0">
              <a:solidFill>
                <a:prstClr val="black">
                  <a:tint val="75000"/>
                </a:prstClr>
              </a:solidFill>
            </a:endParaRPr>
          </a:p>
        </p:txBody>
      </p:sp>
      <p:sp>
        <p:nvSpPr>
          <p:cNvPr id="6" name="フッター プレースホルダ 5"/>
          <p:cNvSpPr>
            <a:spLocks noGrp="1"/>
          </p:cNvSpPr>
          <p:nvPr>
            <p:ph type="ftr" sz="quarter" idx="11"/>
          </p:nvPr>
        </p:nvSpPr>
        <p:spPr/>
        <p:txBody>
          <a:bodyPr/>
          <a:lstStyle/>
          <a:p>
            <a:endParaRPr lang="ja-JP" altLang="en-US" dirty="0">
              <a:solidFill>
                <a:prstClr val="black">
                  <a:tint val="75000"/>
                </a:prstClr>
              </a:solidFill>
            </a:endParaRPr>
          </a:p>
        </p:txBody>
      </p:sp>
      <p:sp>
        <p:nvSpPr>
          <p:cNvPr id="7" name="スライド番号プレースホルダ 6"/>
          <p:cNvSpPr>
            <a:spLocks noGrp="1"/>
          </p:cNvSpPr>
          <p:nvPr>
            <p:ph type="sldNum" sz="quarter" idx="12"/>
          </p:nvPr>
        </p:nvSpPr>
        <p:spPr/>
        <p:txBody>
          <a:bodyPr/>
          <a:lstStyle/>
          <a:p>
            <a:fld id="{7815FF1C-C355-447A-BF1C-C5163BB5F5B7}" type="slidenum">
              <a:rPr lang="ja-JP" altLang="en-US" smtClean="0">
                <a:solidFill>
                  <a:prstClr val="black">
                    <a:tint val="75000"/>
                  </a:prstClr>
                </a:solidFill>
              </a:rPr>
              <a:pPr/>
              <a:t>&lt;#&gt;</a:t>
            </a:fld>
            <a:endParaRPr lang="ja-JP" altLang="en-US" dirty="0">
              <a:solidFill>
                <a:prstClr val="black">
                  <a:tint val="75000"/>
                </a:prstClr>
              </a:solidFill>
            </a:endParaRP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kumimoji="1" lang="ja-JP" altLang="en-US" smtClean="0"/>
              <a:t>マスタ タイトルの書式設定</a:t>
            </a:r>
            <a:endParaRPr kumimoji="1" lang="ja-JP" altLang="en-US"/>
          </a:p>
        </p:txBody>
      </p:sp>
      <p:sp>
        <p:nvSpPr>
          <p:cNvPr id="3" name="テキスト プレースホルダ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smtClean="0"/>
              <a:t>マスタ テキストの書式設定</a:t>
            </a:r>
          </a:p>
        </p:txBody>
      </p:sp>
      <p:sp>
        <p:nvSpPr>
          <p:cNvPr id="4" name="コンテンツ プレースホルダ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smtClean="0"/>
              <a:t>マスタ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5" name="テキスト プレースホルダ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smtClean="0"/>
              <a:t>マスタ テキストの書式設定</a:t>
            </a:r>
          </a:p>
        </p:txBody>
      </p:sp>
      <p:sp>
        <p:nvSpPr>
          <p:cNvPr id="6" name="コンテンツ プレースホルダ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smtClean="0"/>
              <a:t>マスタ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7" name="日付プレースホルダ 6"/>
          <p:cNvSpPr>
            <a:spLocks noGrp="1"/>
          </p:cNvSpPr>
          <p:nvPr>
            <p:ph type="dt" sz="half" idx="10"/>
          </p:nvPr>
        </p:nvSpPr>
        <p:spPr/>
        <p:txBody>
          <a:bodyPr/>
          <a:lstStyle/>
          <a:p>
            <a:fld id="{32C0C6FB-918B-44BE-AAF3-FCA2F5C52648}" type="datetimeFigureOut">
              <a:rPr lang="ja-JP" altLang="en-US" smtClean="0">
                <a:solidFill>
                  <a:prstClr val="black">
                    <a:tint val="75000"/>
                  </a:prstClr>
                </a:solidFill>
              </a:rPr>
              <a:pPr/>
              <a:t>2016/3/26</a:t>
            </a:fld>
            <a:endParaRPr lang="ja-JP" altLang="en-US" dirty="0">
              <a:solidFill>
                <a:prstClr val="black">
                  <a:tint val="75000"/>
                </a:prstClr>
              </a:solidFill>
            </a:endParaRPr>
          </a:p>
        </p:txBody>
      </p:sp>
      <p:sp>
        <p:nvSpPr>
          <p:cNvPr id="8" name="フッター プレースホルダ 7"/>
          <p:cNvSpPr>
            <a:spLocks noGrp="1"/>
          </p:cNvSpPr>
          <p:nvPr>
            <p:ph type="ftr" sz="quarter" idx="11"/>
          </p:nvPr>
        </p:nvSpPr>
        <p:spPr/>
        <p:txBody>
          <a:bodyPr/>
          <a:lstStyle/>
          <a:p>
            <a:endParaRPr lang="ja-JP" altLang="en-US" dirty="0">
              <a:solidFill>
                <a:prstClr val="black">
                  <a:tint val="75000"/>
                </a:prstClr>
              </a:solidFill>
            </a:endParaRPr>
          </a:p>
        </p:txBody>
      </p:sp>
      <p:sp>
        <p:nvSpPr>
          <p:cNvPr id="9" name="スライド番号プレースホルダ 8"/>
          <p:cNvSpPr>
            <a:spLocks noGrp="1"/>
          </p:cNvSpPr>
          <p:nvPr>
            <p:ph type="sldNum" sz="quarter" idx="12"/>
          </p:nvPr>
        </p:nvSpPr>
        <p:spPr/>
        <p:txBody>
          <a:bodyPr/>
          <a:lstStyle/>
          <a:p>
            <a:fld id="{7815FF1C-C355-447A-BF1C-C5163BB5F5B7}" type="slidenum">
              <a:rPr lang="ja-JP" altLang="en-US" smtClean="0">
                <a:solidFill>
                  <a:prstClr val="black">
                    <a:tint val="75000"/>
                  </a:prstClr>
                </a:solidFill>
              </a:rPr>
              <a:pPr/>
              <a:t>&lt;#&gt;</a:t>
            </a:fld>
            <a:endParaRPr lang="ja-JP" altLang="en-US" dirty="0">
              <a:solidFill>
                <a:prstClr val="black">
                  <a:tint val="75000"/>
                </a:prstClr>
              </a:solidFill>
            </a:endParaRP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 タイトルの書式設定</a:t>
            </a:r>
            <a:endParaRPr kumimoji="1" lang="ja-JP" altLang="en-US"/>
          </a:p>
        </p:txBody>
      </p:sp>
      <p:sp>
        <p:nvSpPr>
          <p:cNvPr id="3" name="日付プレースホルダ 2"/>
          <p:cNvSpPr>
            <a:spLocks noGrp="1"/>
          </p:cNvSpPr>
          <p:nvPr>
            <p:ph type="dt" sz="half" idx="10"/>
          </p:nvPr>
        </p:nvSpPr>
        <p:spPr/>
        <p:txBody>
          <a:bodyPr/>
          <a:lstStyle/>
          <a:p>
            <a:fld id="{32C0C6FB-918B-44BE-AAF3-FCA2F5C52648}" type="datetimeFigureOut">
              <a:rPr lang="ja-JP" altLang="en-US" smtClean="0">
                <a:solidFill>
                  <a:prstClr val="black">
                    <a:tint val="75000"/>
                  </a:prstClr>
                </a:solidFill>
              </a:rPr>
              <a:pPr/>
              <a:t>2016/3/26</a:t>
            </a:fld>
            <a:endParaRPr lang="ja-JP" altLang="en-US" dirty="0">
              <a:solidFill>
                <a:prstClr val="black">
                  <a:tint val="75000"/>
                </a:prstClr>
              </a:solidFill>
            </a:endParaRPr>
          </a:p>
        </p:txBody>
      </p:sp>
      <p:sp>
        <p:nvSpPr>
          <p:cNvPr id="4" name="フッター プレースホルダ 3"/>
          <p:cNvSpPr>
            <a:spLocks noGrp="1"/>
          </p:cNvSpPr>
          <p:nvPr>
            <p:ph type="ftr" sz="quarter" idx="11"/>
          </p:nvPr>
        </p:nvSpPr>
        <p:spPr/>
        <p:txBody>
          <a:bodyPr/>
          <a:lstStyle/>
          <a:p>
            <a:endParaRPr lang="ja-JP" altLang="en-US" dirty="0">
              <a:solidFill>
                <a:prstClr val="black">
                  <a:tint val="75000"/>
                </a:prstClr>
              </a:solidFill>
            </a:endParaRPr>
          </a:p>
        </p:txBody>
      </p:sp>
      <p:sp>
        <p:nvSpPr>
          <p:cNvPr id="5" name="スライド番号プレースホルダ 4"/>
          <p:cNvSpPr>
            <a:spLocks noGrp="1"/>
          </p:cNvSpPr>
          <p:nvPr>
            <p:ph type="sldNum" sz="quarter" idx="12"/>
          </p:nvPr>
        </p:nvSpPr>
        <p:spPr/>
        <p:txBody>
          <a:bodyPr/>
          <a:lstStyle/>
          <a:p>
            <a:fld id="{7815FF1C-C355-447A-BF1C-C5163BB5F5B7}" type="slidenum">
              <a:rPr lang="ja-JP" altLang="en-US" smtClean="0">
                <a:solidFill>
                  <a:prstClr val="black">
                    <a:tint val="75000"/>
                  </a:prstClr>
                </a:solidFill>
              </a:rPr>
              <a:pPr/>
              <a:t>&lt;#&gt;</a:t>
            </a:fld>
            <a:endParaRPr lang="ja-JP" altLang="en-US" dirty="0">
              <a:solidFill>
                <a:prstClr val="black">
                  <a:tint val="75000"/>
                </a:prstClr>
              </a:solidFill>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 タイトルの書式設定</a:t>
            </a:r>
            <a:endParaRPr kumimoji="1" lang="ja-JP" altLang="en-US"/>
          </a:p>
        </p:txBody>
      </p:sp>
      <p:sp>
        <p:nvSpPr>
          <p:cNvPr id="3" name="コンテンツ プレースホルダ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smtClean="0"/>
              <a:t>マスタ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コンテンツ プレースホルダ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smtClean="0"/>
              <a:t>マスタ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5" name="日付プレースホルダ 4"/>
          <p:cNvSpPr>
            <a:spLocks noGrp="1"/>
          </p:cNvSpPr>
          <p:nvPr>
            <p:ph type="dt" sz="half" idx="10"/>
          </p:nvPr>
        </p:nvSpPr>
        <p:spPr/>
        <p:txBody>
          <a:bodyPr/>
          <a:lstStyle/>
          <a:p>
            <a:fld id="{59899D6C-5F64-440D-B7AF-BCF1677D35A2}" type="datetimeFigureOut">
              <a:rPr kumimoji="1" lang="ja-JP" altLang="en-US" smtClean="0"/>
              <a:pPr/>
              <a:t>2016/3/26</a:t>
            </a:fld>
            <a:endParaRPr kumimoji="1" lang="ja-JP" altLang="en-US"/>
          </a:p>
        </p:txBody>
      </p:sp>
      <p:sp>
        <p:nvSpPr>
          <p:cNvPr id="6" name="フッター プレースホルダ 5"/>
          <p:cNvSpPr>
            <a:spLocks noGrp="1"/>
          </p:cNvSpPr>
          <p:nvPr>
            <p:ph type="ftr" sz="quarter" idx="11"/>
          </p:nvPr>
        </p:nvSpPr>
        <p:spPr/>
        <p:txBody>
          <a:bodyPr/>
          <a:lstStyle/>
          <a:p>
            <a:endParaRPr kumimoji="1" lang="ja-JP" altLang="en-US"/>
          </a:p>
        </p:txBody>
      </p:sp>
      <p:sp>
        <p:nvSpPr>
          <p:cNvPr id="7" name="スライド番号プレースホルダ 6"/>
          <p:cNvSpPr>
            <a:spLocks noGrp="1"/>
          </p:cNvSpPr>
          <p:nvPr>
            <p:ph type="sldNum" sz="quarter" idx="12"/>
          </p:nvPr>
        </p:nvSpPr>
        <p:spPr/>
        <p:txBody>
          <a:bodyPr/>
          <a:lstStyle/>
          <a:p>
            <a:fld id="{93B0137E-4B13-4544-911D-F93E6B86D99D}" type="slidenum">
              <a:rPr kumimoji="1" lang="ja-JP" altLang="en-US" smtClean="0"/>
              <a:pPr/>
              <a:t>&lt;#&gt;</a:t>
            </a:fld>
            <a:endParaRPr kumimoji="1" lang="ja-JP" alt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1"/>
          <p:cNvSpPr>
            <a:spLocks noGrp="1"/>
          </p:cNvSpPr>
          <p:nvPr>
            <p:ph type="dt" sz="half" idx="10"/>
          </p:nvPr>
        </p:nvSpPr>
        <p:spPr/>
        <p:txBody>
          <a:bodyPr/>
          <a:lstStyle/>
          <a:p>
            <a:fld id="{32C0C6FB-918B-44BE-AAF3-FCA2F5C52648}" type="datetimeFigureOut">
              <a:rPr lang="ja-JP" altLang="en-US" smtClean="0">
                <a:solidFill>
                  <a:prstClr val="black">
                    <a:tint val="75000"/>
                  </a:prstClr>
                </a:solidFill>
              </a:rPr>
              <a:pPr/>
              <a:t>2016/3/26</a:t>
            </a:fld>
            <a:endParaRPr lang="ja-JP" altLang="en-US" dirty="0">
              <a:solidFill>
                <a:prstClr val="black">
                  <a:tint val="75000"/>
                </a:prstClr>
              </a:solidFill>
            </a:endParaRPr>
          </a:p>
        </p:txBody>
      </p:sp>
      <p:sp>
        <p:nvSpPr>
          <p:cNvPr id="3" name="フッター プレースホルダ 2"/>
          <p:cNvSpPr>
            <a:spLocks noGrp="1"/>
          </p:cNvSpPr>
          <p:nvPr>
            <p:ph type="ftr" sz="quarter" idx="11"/>
          </p:nvPr>
        </p:nvSpPr>
        <p:spPr/>
        <p:txBody>
          <a:bodyPr/>
          <a:lstStyle/>
          <a:p>
            <a:endParaRPr lang="ja-JP" altLang="en-US" dirty="0">
              <a:solidFill>
                <a:prstClr val="black">
                  <a:tint val="75000"/>
                </a:prstClr>
              </a:solidFill>
            </a:endParaRPr>
          </a:p>
        </p:txBody>
      </p:sp>
      <p:sp>
        <p:nvSpPr>
          <p:cNvPr id="4" name="スライド番号プレースホルダ 3"/>
          <p:cNvSpPr>
            <a:spLocks noGrp="1"/>
          </p:cNvSpPr>
          <p:nvPr>
            <p:ph type="sldNum" sz="quarter" idx="12"/>
          </p:nvPr>
        </p:nvSpPr>
        <p:spPr/>
        <p:txBody>
          <a:bodyPr/>
          <a:lstStyle/>
          <a:p>
            <a:fld id="{7815FF1C-C355-447A-BF1C-C5163BB5F5B7}" type="slidenum">
              <a:rPr lang="ja-JP" altLang="en-US" smtClean="0">
                <a:solidFill>
                  <a:prstClr val="black">
                    <a:tint val="75000"/>
                  </a:prstClr>
                </a:solidFill>
              </a:rPr>
              <a:pPr/>
              <a:t>&lt;#&gt;</a:t>
            </a:fld>
            <a:endParaRPr lang="ja-JP" altLang="en-US" dirty="0">
              <a:solidFill>
                <a:prstClr val="black">
                  <a:tint val="75000"/>
                </a:prstClr>
              </a:solidFill>
            </a:endParaRPr>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r>
              <a:rPr kumimoji="1" lang="ja-JP" altLang="en-US" smtClean="0"/>
              <a:t>マスタ タイトルの書式設定</a:t>
            </a:r>
            <a:endParaRPr kumimoji="1" lang="ja-JP" altLang="en-US"/>
          </a:p>
        </p:txBody>
      </p:sp>
      <p:sp>
        <p:nvSpPr>
          <p:cNvPr id="3" name="コンテンツ プレースホルダ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ja-JP" altLang="en-US" smtClean="0"/>
              <a:t>マスタ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テキスト プレースホルダ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smtClean="0"/>
              <a:t>マスタ テキストの書式設定</a:t>
            </a:r>
          </a:p>
        </p:txBody>
      </p:sp>
      <p:sp>
        <p:nvSpPr>
          <p:cNvPr id="5" name="日付プレースホルダ 4"/>
          <p:cNvSpPr>
            <a:spLocks noGrp="1"/>
          </p:cNvSpPr>
          <p:nvPr>
            <p:ph type="dt" sz="half" idx="10"/>
          </p:nvPr>
        </p:nvSpPr>
        <p:spPr/>
        <p:txBody>
          <a:bodyPr/>
          <a:lstStyle/>
          <a:p>
            <a:fld id="{32C0C6FB-918B-44BE-AAF3-FCA2F5C52648}" type="datetimeFigureOut">
              <a:rPr lang="ja-JP" altLang="en-US" smtClean="0">
                <a:solidFill>
                  <a:prstClr val="black">
                    <a:tint val="75000"/>
                  </a:prstClr>
                </a:solidFill>
              </a:rPr>
              <a:pPr/>
              <a:t>2016/3/26</a:t>
            </a:fld>
            <a:endParaRPr lang="ja-JP" altLang="en-US" dirty="0">
              <a:solidFill>
                <a:prstClr val="black">
                  <a:tint val="75000"/>
                </a:prstClr>
              </a:solidFill>
            </a:endParaRPr>
          </a:p>
        </p:txBody>
      </p:sp>
      <p:sp>
        <p:nvSpPr>
          <p:cNvPr id="6" name="フッター プレースホルダ 5"/>
          <p:cNvSpPr>
            <a:spLocks noGrp="1"/>
          </p:cNvSpPr>
          <p:nvPr>
            <p:ph type="ftr" sz="quarter" idx="11"/>
          </p:nvPr>
        </p:nvSpPr>
        <p:spPr/>
        <p:txBody>
          <a:bodyPr/>
          <a:lstStyle/>
          <a:p>
            <a:endParaRPr lang="ja-JP" altLang="en-US" dirty="0">
              <a:solidFill>
                <a:prstClr val="black">
                  <a:tint val="75000"/>
                </a:prstClr>
              </a:solidFill>
            </a:endParaRPr>
          </a:p>
        </p:txBody>
      </p:sp>
      <p:sp>
        <p:nvSpPr>
          <p:cNvPr id="7" name="スライド番号プレースホルダ 6"/>
          <p:cNvSpPr>
            <a:spLocks noGrp="1"/>
          </p:cNvSpPr>
          <p:nvPr>
            <p:ph type="sldNum" sz="quarter" idx="12"/>
          </p:nvPr>
        </p:nvSpPr>
        <p:spPr/>
        <p:txBody>
          <a:bodyPr/>
          <a:lstStyle/>
          <a:p>
            <a:fld id="{7815FF1C-C355-447A-BF1C-C5163BB5F5B7}" type="slidenum">
              <a:rPr lang="ja-JP" altLang="en-US" smtClean="0">
                <a:solidFill>
                  <a:prstClr val="black">
                    <a:tint val="75000"/>
                  </a:prstClr>
                </a:solidFill>
              </a:rPr>
              <a:pPr/>
              <a:t>&lt;#&gt;</a:t>
            </a:fld>
            <a:endParaRPr lang="ja-JP" altLang="en-US" dirty="0">
              <a:solidFill>
                <a:prstClr val="black">
                  <a:tint val="75000"/>
                </a:prstClr>
              </a:solidFill>
            </a:endParaRPr>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r>
              <a:rPr kumimoji="1" lang="ja-JP" altLang="en-US" smtClean="0"/>
              <a:t>マスタ タイトルの書式設定</a:t>
            </a:r>
            <a:endParaRPr kumimoji="1" lang="ja-JP" altLang="en-US"/>
          </a:p>
        </p:txBody>
      </p:sp>
      <p:sp>
        <p:nvSpPr>
          <p:cNvPr id="3" name="図プレースホルダ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ja-JP" altLang="en-US" dirty="0"/>
          </a:p>
        </p:txBody>
      </p:sp>
      <p:sp>
        <p:nvSpPr>
          <p:cNvPr id="4" name="テキスト プレースホルダ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smtClean="0"/>
              <a:t>マスタ テキストの書式設定</a:t>
            </a:r>
          </a:p>
        </p:txBody>
      </p:sp>
      <p:sp>
        <p:nvSpPr>
          <p:cNvPr id="5" name="日付プレースホルダ 4"/>
          <p:cNvSpPr>
            <a:spLocks noGrp="1"/>
          </p:cNvSpPr>
          <p:nvPr>
            <p:ph type="dt" sz="half" idx="10"/>
          </p:nvPr>
        </p:nvSpPr>
        <p:spPr/>
        <p:txBody>
          <a:bodyPr/>
          <a:lstStyle/>
          <a:p>
            <a:fld id="{32C0C6FB-918B-44BE-AAF3-FCA2F5C52648}" type="datetimeFigureOut">
              <a:rPr lang="ja-JP" altLang="en-US" smtClean="0">
                <a:solidFill>
                  <a:prstClr val="black">
                    <a:tint val="75000"/>
                  </a:prstClr>
                </a:solidFill>
              </a:rPr>
              <a:pPr/>
              <a:t>2016/3/26</a:t>
            </a:fld>
            <a:endParaRPr lang="ja-JP" altLang="en-US" dirty="0">
              <a:solidFill>
                <a:prstClr val="black">
                  <a:tint val="75000"/>
                </a:prstClr>
              </a:solidFill>
            </a:endParaRPr>
          </a:p>
        </p:txBody>
      </p:sp>
      <p:sp>
        <p:nvSpPr>
          <p:cNvPr id="6" name="フッター プレースホルダ 5"/>
          <p:cNvSpPr>
            <a:spLocks noGrp="1"/>
          </p:cNvSpPr>
          <p:nvPr>
            <p:ph type="ftr" sz="quarter" idx="11"/>
          </p:nvPr>
        </p:nvSpPr>
        <p:spPr/>
        <p:txBody>
          <a:bodyPr/>
          <a:lstStyle/>
          <a:p>
            <a:endParaRPr lang="ja-JP" altLang="en-US" dirty="0">
              <a:solidFill>
                <a:prstClr val="black">
                  <a:tint val="75000"/>
                </a:prstClr>
              </a:solidFill>
            </a:endParaRPr>
          </a:p>
        </p:txBody>
      </p:sp>
      <p:sp>
        <p:nvSpPr>
          <p:cNvPr id="7" name="スライド番号プレースホルダ 6"/>
          <p:cNvSpPr>
            <a:spLocks noGrp="1"/>
          </p:cNvSpPr>
          <p:nvPr>
            <p:ph type="sldNum" sz="quarter" idx="12"/>
          </p:nvPr>
        </p:nvSpPr>
        <p:spPr/>
        <p:txBody>
          <a:bodyPr/>
          <a:lstStyle/>
          <a:p>
            <a:fld id="{7815FF1C-C355-447A-BF1C-C5163BB5F5B7}" type="slidenum">
              <a:rPr lang="ja-JP" altLang="en-US" smtClean="0">
                <a:solidFill>
                  <a:prstClr val="black">
                    <a:tint val="75000"/>
                  </a:prstClr>
                </a:solidFill>
              </a:rPr>
              <a:pPr/>
              <a:t>&lt;#&gt;</a:t>
            </a:fld>
            <a:endParaRPr lang="ja-JP" altLang="en-US" dirty="0">
              <a:solidFill>
                <a:prstClr val="black">
                  <a:tint val="75000"/>
                </a:prstClr>
              </a:solidFill>
            </a:endParaRPr>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 タイトルの書式設定</a:t>
            </a:r>
            <a:endParaRPr kumimoji="1" lang="ja-JP" altLang="en-US"/>
          </a:p>
        </p:txBody>
      </p:sp>
      <p:sp>
        <p:nvSpPr>
          <p:cNvPr id="3" name="縦書きテキスト プレースホルダ 2"/>
          <p:cNvSpPr>
            <a:spLocks noGrp="1"/>
          </p:cNvSpPr>
          <p:nvPr>
            <p:ph type="body" orient="vert" idx="1"/>
          </p:nvPr>
        </p:nvSpPr>
        <p:spPr/>
        <p:txBody>
          <a:bodyPr vert="eaVert"/>
          <a:lstStyle/>
          <a:p>
            <a:pPr lvl="0"/>
            <a:r>
              <a:rPr kumimoji="1" lang="ja-JP" altLang="en-US" smtClean="0"/>
              <a:t>マスタ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 3"/>
          <p:cNvSpPr>
            <a:spLocks noGrp="1"/>
          </p:cNvSpPr>
          <p:nvPr>
            <p:ph type="dt" sz="half" idx="10"/>
          </p:nvPr>
        </p:nvSpPr>
        <p:spPr/>
        <p:txBody>
          <a:bodyPr/>
          <a:lstStyle/>
          <a:p>
            <a:fld id="{32C0C6FB-918B-44BE-AAF3-FCA2F5C52648}" type="datetimeFigureOut">
              <a:rPr lang="ja-JP" altLang="en-US" smtClean="0">
                <a:solidFill>
                  <a:prstClr val="black">
                    <a:tint val="75000"/>
                  </a:prstClr>
                </a:solidFill>
              </a:rPr>
              <a:pPr/>
              <a:t>2016/3/26</a:t>
            </a:fld>
            <a:endParaRPr lang="ja-JP" altLang="en-US" dirty="0">
              <a:solidFill>
                <a:prstClr val="black">
                  <a:tint val="75000"/>
                </a:prstClr>
              </a:solidFill>
            </a:endParaRPr>
          </a:p>
        </p:txBody>
      </p:sp>
      <p:sp>
        <p:nvSpPr>
          <p:cNvPr id="5" name="フッター プレースホルダ 4"/>
          <p:cNvSpPr>
            <a:spLocks noGrp="1"/>
          </p:cNvSpPr>
          <p:nvPr>
            <p:ph type="ftr" sz="quarter" idx="11"/>
          </p:nvPr>
        </p:nvSpPr>
        <p:spPr/>
        <p:txBody>
          <a:bodyPr/>
          <a:lstStyle/>
          <a:p>
            <a:endParaRPr lang="ja-JP" altLang="en-US" dirty="0">
              <a:solidFill>
                <a:prstClr val="black">
                  <a:tint val="75000"/>
                </a:prstClr>
              </a:solidFill>
            </a:endParaRPr>
          </a:p>
        </p:txBody>
      </p:sp>
      <p:sp>
        <p:nvSpPr>
          <p:cNvPr id="6" name="スライド番号プレースホルダ 5"/>
          <p:cNvSpPr>
            <a:spLocks noGrp="1"/>
          </p:cNvSpPr>
          <p:nvPr>
            <p:ph type="sldNum" sz="quarter" idx="12"/>
          </p:nvPr>
        </p:nvSpPr>
        <p:spPr/>
        <p:txBody>
          <a:bodyPr/>
          <a:lstStyle/>
          <a:p>
            <a:fld id="{7815FF1C-C355-447A-BF1C-C5163BB5F5B7}" type="slidenum">
              <a:rPr lang="ja-JP" altLang="en-US" smtClean="0">
                <a:solidFill>
                  <a:prstClr val="black">
                    <a:tint val="75000"/>
                  </a:prstClr>
                </a:solidFill>
              </a:rPr>
              <a:pPr/>
              <a:t>&lt;#&gt;</a:t>
            </a:fld>
            <a:endParaRPr lang="ja-JP" altLang="en-US" dirty="0">
              <a:solidFill>
                <a:prstClr val="black">
                  <a:tint val="75000"/>
                </a:prstClr>
              </a:solidFill>
            </a:endParaRPr>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縦書きタイトルと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38"/>
            <a:ext cx="2057400" cy="5851525"/>
          </a:xfrm>
        </p:spPr>
        <p:txBody>
          <a:bodyPr vert="eaVert"/>
          <a:lstStyle/>
          <a:p>
            <a:r>
              <a:rPr kumimoji="1" lang="ja-JP" altLang="en-US" smtClean="0"/>
              <a:t>マスタ タイトルの書式設定</a:t>
            </a:r>
            <a:endParaRPr kumimoji="1" lang="ja-JP" altLang="en-US"/>
          </a:p>
        </p:txBody>
      </p:sp>
      <p:sp>
        <p:nvSpPr>
          <p:cNvPr id="3" name="縦書きテキスト プレースホルダ 2"/>
          <p:cNvSpPr>
            <a:spLocks noGrp="1"/>
          </p:cNvSpPr>
          <p:nvPr>
            <p:ph type="body" orient="vert" idx="1"/>
          </p:nvPr>
        </p:nvSpPr>
        <p:spPr>
          <a:xfrm>
            <a:off x="457200" y="274638"/>
            <a:ext cx="6019800" cy="5851525"/>
          </a:xfrm>
        </p:spPr>
        <p:txBody>
          <a:bodyPr vert="eaVert"/>
          <a:lstStyle/>
          <a:p>
            <a:pPr lvl="0"/>
            <a:r>
              <a:rPr kumimoji="1" lang="ja-JP" altLang="en-US" smtClean="0"/>
              <a:t>マスタ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 3"/>
          <p:cNvSpPr>
            <a:spLocks noGrp="1"/>
          </p:cNvSpPr>
          <p:nvPr>
            <p:ph type="dt" sz="half" idx="10"/>
          </p:nvPr>
        </p:nvSpPr>
        <p:spPr/>
        <p:txBody>
          <a:bodyPr/>
          <a:lstStyle/>
          <a:p>
            <a:fld id="{32C0C6FB-918B-44BE-AAF3-FCA2F5C52648}" type="datetimeFigureOut">
              <a:rPr lang="ja-JP" altLang="en-US" smtClean="0">
                <a:solidFill>
                  <a:prstClr val="black">
                    <a:tint val="75000"/>
                  </a:prstClr>
                </a:solidFill>
              </a:rPr>
              <a:pPr/>
              <a:t>2016/3/26</a:t>
            </a:fld>
            <a:endParaRPr lang="ja-JP" altLang="en-US" dirty="0">
              <a:solidFill>
                <a:prstClr val="black">
                  <a:tint val="75000"/>
                </a:prstClr>
              </a:solidFill>
            </a:endParaRPr>
          </a:p>
        </p:txBody>
      </p:sp>
      <p:sp>
        <p:nvSpPr>
          <p:cNvPr id="5" name="フッター プレースホルダ 4"/>
          <p:cNvSpPr>
            <a:spLocks noGrp="1"/>
          </p:cNvSpPr>
          <p:nvPr>
            <p:ph type="ftr" sz="quarter" idx="11"/>
          </p:nvPr>
        </p:nvSpPr>
        <p:spPr/>
        <p:txBody>
          <a:bodyPr/>
          <a:lstStyle/>
          <a:p>
            <a:endParaRPr lang="ja-JP" altLang="en-US" dirty="0">
              <a:solidFill>
                <a:prstClr val="black">
                  <a:tint val="75000"/>
                </a:prstClr>
              </a:solidFill>
            </a:endParaRPr>
          </a:p>
        </p:txBody>
      </p:sp>
      <p:sp>
        <p:nvSpPr>
          <p:cNvPr id="6" name="スライド番号プレースホルダ 5"/>
          <p:cNvSpPr>
            <a:spLocks noGrp="1"/>
          </p:cNvSpPr>
          <p:nvPr>
            <p:ph type="sldNum" sz="quarter" idx="12"/>
          </p:nvPr>
        </p:nvSpPr>
        <p:spPr/>
        <p:txBody>
          <a:bodyPr/>
          <a:lstStyle/>
          <a:p>
            <a:fld id="{7815FF1C-C355-447A-BF1C-C5163BB5F5B7}" type="slidenum">
              <a:rPr lang="ja-JP" altLang="en-US" smtClean="0">
                <a:solidFill>
                  <a:prstClr val="black">
                    <a:tint val="75000"/>
                  </a:prstClr>
                </a:solidFill>
              </a:rPr>
              <a:pPr/>
              <a:t>&lt;#&gt;</a:t>
            </a:fld>
            <a:endParaRPr lang="ja-JP" altLang="en-US" dirty="0">
              <a:solidFill>
                <a:prstClr val="black">
                  <a:tint val="75000"/>
                </a:prstClr>
              </a:solidFill>
            </a:endParaRPr>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lstStyle/>
          <a:p>
            <a:r>
              <a:rPr lang="ja-JP" altLang="en-US" smtClean="0"/>
              <a:t>マスタ タイトルの書式設定</a:t>
            </a:r>
            <a:endParaRPr lang="ja-JP" altLang="en-US"/>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ja-JP" altLang="en-US" smtClean="0"/>
              <a:t>マスタ サブタイトルの書式設定</a:t>
            </a:r>
            <a:endParaRPr lang="ja-JP" altLang="en-US"/>
          </a:p>
        </p:txBody>
      </p:sp>
      <p:sp>
        <p:nvSpPr>
          <p:cNvPr id="4" name="日付プレースホルダ 3"/>
          <p:cNvSpPr>
            <a:spLocks noGrp="1"/>
          </p:cNvSpPr>
          <p:nvPr>
            <p:ph type="dt" sz="half" idx="10"/>
          </p:nvPr>
        </p:nvSpPr>
        <p:spPr/>
        <p:txBody>
          <a:bodyPr/>
          <a:lstStyle>
            <a:lvl1pPr>
              <a:defRPr/>
            </a:lvl1pPr>
          </a:lstStyle>
          <a:p>
            <a:endParaRPr lang="en-US" altLang="ja-JP">
              <a:solidFill>
                <a:srgbClr val="000000"/>
              </a:solidFill>
            </a:endParaRPr>
          </a:p>
        </p:txBody>
      </p:sp>
      <p:sp>
        <p:nvSpPr>
          <p:cNvPr id="5" name="フッター プレースホルダ 4"/>
          <p:cNvSpPr>
            <a:spLocks noGrp="1"/>
          </p:cNvSpPr>
          <p:nvPr>
            <p:ph type="ftr" sz="quarter" idx="11"/>
          </p:nvPr>
        </p:nvSpPr>
        <p:spPr/>
        <p:txBody>
          <a:bodyPr/>
          <a:lstStyle>
            <a:lvl1pPr>
              <a:defRPr/>
            </a:lvl1pPr>
          </a:lstStyle>
          <a:p>
            <a:endParaRPr lang="en-US" altLang="ja-JP">
              <a:solidFill>
                <a:srgbClr val="000000"/>
              </a:solidFill>
            </a:endParaRPr>
          </a:p>
        </p:txBody>
      </p:sp>
      <p:sp>
        <p:nvSpPr>
          <p:cNvPr id="6" name="スライド番号プレースホルダ 5"/>
          <p:cNvSpPr>
            <a:spLocks noGrp="1"/>
          </p:cNvSpPr>
          <p:nvPr>
            <p:ph type="sldNum" sz="quarter" idx="12"/>
          </p:nvPr>
        </p:nvSpPr>
        <p:spPr/>
        <p:txBody>
          <a:bodyPr/>
          <a:lstStyle>
            <a:lvl1pPr>
              <a:defRPr/>
            </a:lvl1pPr>
          </a:lstStyle>
          <a:p>
            <a:fld id="{74EF44FD-4003-4370-83A4-A234E9E41790}" type="slidenum">
              <a:rPr lang="en-US" altLang="ja-JP">
                <a:solidFill>
                  <a:srgbClr val="000000"/>
                </a:solidFill>
              </a:rPr>
              <a:pPr/>
              <a:t>&lt;#&gt;</a:t>
            </a:fld>
            <a:endParaRPr lang="en-US" altLang="ja-JP">
              <a:solidFill>
                <a:srgbClr val="000000"/>
              </a:solidFill>
            </a:endParaRPr>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smtClean="0"/>
              <a:t>マスタ タイトルの書式設定</a:t>
            </a:r>
            <a:endParaRPr lang="ja-JP" altLang="en-US"/>
          </a:p>
        </p:txBody>
      </p:sp>
      <p:sp>
        <p:nvSpPr>
          <p:cNvPr id="3" name="コンテンツ プレースホルダ 2"/>
          <p:cNvSpPr>
            <a:spLocks noGrp="1"/>
          </p:cNvSpPr>
          <p:nvPr>
            <p:ph idx="1"/>
          </p:nvPr>
        </p:nvSpPr>
        <p:spPr/>
        <p:txBody>
          <a:body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日付プレースホルダ 3"/>
          <p:cNvSpPr>
            <a:spLocks noGrp="1"/>
          </p:cNvSpPr>
          <p:nvPr>
            <p:ph type="dt" sz="half" idx="10"/>
          </p:nvPr>
        </p:nvSpPr>
        <p:spPr/>
        <p:txBody>
          <a:bodyPr/>
          <a:lstStyle>
            <a:lvl1pPr>
              <a:defRPr/>
            </a:lvl1pPr>
          </a:lstStyle>
          <a:p>
            <a:endParaRPr lang="en-US" altLang="ja-JP">
              <a:solidFill>
                <a:srgbClr val="000000"/>
              </a:solidFill>
            </a:endParaRPr>
          </a:p>
        </p:txBody>
      </p:sp>
      <p:sp>
        <p:nvSpPr>
          <p:cNvPr id="5" name="フッター プレースホルダ 4"/>
          <p:cNvSpPr>
            <a:spLocks noGrp="1"/>
          </p:cNvSpPr>
          <p:nvPr>
            <p:ph type="ftr" sz="quarter" idx="11"/>
          </p:nvPr>
        </p:nvSpPr>
        <p:spPr/>
        <p:txBody>
          <a:bodyPr/>
          <a:lstStyle>
            <a:lvl1pPr>
              <a:defRPr/>
            </a:lvl1pPr>
          </a:lstStyle>
          <a:p>
            <a:endParaRPr lang="en-US" altLang="ja-JP">
              <a:solidFill>
                <a:srgbClr val="000000"/>
              </a:solidFill>
            </a:endParaRPr>
          </a:p>
        </p:txBody>
      </p:sp>
      <p:sp>
        <p:nvSpPr>
          <p:cNvPr id="6" name="スライド番号プレースホルダ 5"/>
          <p:cNvSpPr>
            <a:spLocks noGrp="1"/>
          </p:cNvSpPr>
          <p:nvPr>
            <p:ph type="sldNum" sz="quarter" idx="12"/>
          </p:nvPr>
        </p:nvSpPr>
        <p:spPr/>
        <p:txBody>
          <a:bodyPr/>
          <a:lstStyle>
            <a:lvl1pPr>
              <a:defRPr/>
            </a:lvl1pPr>
          </a:lstStyle>
          <a:p>
            <a:fld id="{748BD9E0-E934-4D9E-B150-87BD97354E97}" type="slidenum">
              <a:rPr lang="en-US" altLang="ja-JP">
                <a:solidFill>
                  <a:srgbClr val="000000"/>
                </a:solidFill>
              </a:rPr>
              <a:pPr/>
              <a:t>&lt;#&gt;</a:t>
            </a:fld>
            <a:endParaRPr lang="en-US" altLang="ja-JP">
              <a:solidFill>
                <a:srgbClr val="000000"/>
              </a:solidFill>
            </a:endParaRPr>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r>
              <a:rPr lang="ja-JP" altLang="en-US" smtClean="0"/>
              <a:t>マスタ タイトルの書式設定</a:t>
            </a:r>
            <a:endParaRPr lang="ja-JP" altLang="en-US"/>
          </a:p>
        </p:txBody>
      </p:sp>
      <p:sp>
        <p:nvSpPr>
          <p:cNvPr id="3" name="テキスト プレースホルダ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ja-JP" altLang="en-US" smtClean="0"/>
              <a:t>マスタ テキストの書式設定</a:t>
            </a:r>
          </a:p>
        </p:txBody>
      </p:sp>
      <p:sp>
        <p:nvSpPr>
          <p:cNvPr id="4" name="日付プレースホルダ 3"/>
          <p:cNvSpPr>
            <a:spLocks noGrp="1"/>
          </p:cNvSpPr>
          <p:nvPr>
            <p:ph type="dt" sz="half" idx="10"/>
          </p:nvPr>
        </p:nvSpPr>
        <p:spPr/>
        <p:txBody>
          <a:bodyPr/>
          <a:lstStyle>
            <a:lvl1pPr>
              <a:defRPr/>
            </a:lvl1pPr>
          </a:lstStyle>
          <a:p>
            <a:endParaRPr lang="en-US" altLang="ja-JP">
              <a:solidFill>
                <a:srgbClr val="000000"/>
              </a:solidFill>
            </a:endParaRPr>
          </a:p>
        </p:txBody>
      </p:sp>
      <p:sp>
        <p:nvSpPr>
          <p:cNvPr id="5" name="フッター プレースホルダ 4"/>
          <p:cNvSpPr>
            <a:spLocks noGrp="1"/>
          </p:cNvSpPr>
          <p:nvPr>
            <p:ph type="ftr" sz="quarter" idx="11"/>
          </p:nvPr>
        </p:nvSpPr>
        <p:spPr/>
        <p:txBody>
          <a:bodyPr/>
          <a:lstStyle>
            <a:lvl1pPr>
              <a:defRPr/>
            </a:lvl1pPr>
          </a:lstStyle>
          <a:p>
            <a:endParaRPr lang="en-US" altLang="ja-JP">
              <a:solidFill>
                <a:srgbClr val="000000"/>
              </a:solidFill>
            </a:endParaRPr>
          </a:p>
        </p:txBody>
      </p:sp>
      <p:sp>
        <p:nvSpPr>
          <p:cNvPr id="6" name="スライド番号プレースホルダ 5"/>
          <p:cNvSpPr>
            <a:spLocks noGrp="1"/>
          </p:cNvSpPr>
          <p:nvPr>
            <p:ph type="sldNum" sz="quarter" idx="12"/>
          </p:nvPr>
        </p:nvSpPr>
        <p:spPr/>
        <p:txBody>
          <a:bodyPr/>
          <a:lstStyle>
            <a:lvl1pPr>
              <a:defRPr/>
            </a:lvl1pPr>
          </a:lstStyle>
          <a:p>
            <a:fld id="{6AE63750-90FF-4029-AB99-57E7B4273B24}" type="slidenum">
              <a:rPr lang="en-US" altLang="ja-JP">
                <a:solidFill>
                  <a:srgbClr val="000000"/>
                </a:solidFill>
              </a:rPr>
              <a:pPr/>
              <a:t>&lt;#&gt;</a:t>
            </a:fld>
            <a:endParaRPr lang="en-US" altLang="ja-JP">
              <a:solidFill>
                <a:srgbClr val="000000"/>
              </a:solidFill>
            </a:endParaRPr>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smtClean="0"/>
              <a:t>マスタ タイトルの書式設定</a:t>
            </a:r>
            <a:endParaRPr lang="ja-JP" altLang="en-US"/>
          </a:p>
        </p:txBody>
      </p:sp>
      <p:sp>
        <p:nvSpPr>
          <p:cNvPr id="3" name="コンテンツ プレースホルダ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コンテンツ プレースホルダ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5" name="日付プレースホルダ 4"/>
          <p:cNvSpPr>
            <a:spLocks noGrp="1"/>
          </p:cNvSpPr>
          <p:nvPr>
            <p:ph type="dt" sz="half" idx="10"/>
          </p:nvPr>
        </p:nvSpPr>
        <p:spPr/>
        <p:txBody>
          <a:bodyPr/>
          <a:lstStyle>
            <a:lvl1pPr>
              <a:defRPr/>
            </a:lvl1pPr>
          </a:lstStyle>
          <a:p>
            <a:endParaRPr lang="en-US" altLang="ja-JP">
              <a:solidFill>
                <a:srgbClr val="000000"/>
              </a:solidFill>
            </a:endParaRPr>
          </a:p>
        </p:txBody>
      </p:sp>
      <p:sp>
        <p:nvSpPr>
          <p:cNvPr id="6" name="フッター プレースホルダ 5"/>
          <p:cNvSpPr>
            <a:spLocks noGrp="1"/>
          </p:cNvSpPr>
          <p:nvPr>
            <p:ph type="ftr" sz="quarter" idx="11"/>
          </p:nvPr>
        </p:nvSpPr>
        <p:spPr/>
        <p:txBody>
          <a:bodyPr/>
          <a:lstStyle>
            <a:lvl1pPr>
              <a:defRPr/>
            </a:lvl1pPr>
          </a:lstStyle>
          <a:p>
            <a:endParaRPr lang="en-US" altLang="ja-JP">
              <a:solidFill>
                <a:srgbClr val="000000"/>
              </a:solidFill>
            </a:endParaRPr>
          </a:p>
        </p:txBody>
      </p:sp>
      <p:sp>
        <p:nvSpPr>
          <p:cNvPr id="7" name="スライド番号プレースホルダ 6"/>
          <p:cNvSpPr>
            <a:spLocks noGrp="1"/>
          </p:cNvSpPr>
          <p:nvPr>
            <p:ph type="sldNum" sz="quarter" idx="12"/>
          </p:nvPr>
        </p:nvSpPr>
        <p:spPr/>
        <p:txBody>
          <a:bodyPr/>
          <a:lstStyle>
            <a:lvl1pPr>
              <a:defRPr/>
            </a:lvl1pPr>
          </a:lstStyle>
          <a:p>
            <a:fld id="{A7ABA3FC-BAB0-4340-BBB2-17780D8FA60E}" type="slidenum">
              <a:rPr lang="en-US" altLang="ja-JP">
                <a:solidFill>
                  <a:srgbClr val="000000"/>
                </a:solidFill>
              </a:rPr>
              <a:pPr/>
              <a:t>&lt;#&gt;</a:t>
            </a:fld>
            <a:endParaRPr lang="en-US" altLang="ja-JP">
              <a:solidFill>
                <a:srgbClr val="000000"/>
              </a:solidFill>
            </a:endParaRPr>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smtClean="0"/>
              <a:t>マスタ タイトルの書式設定</a:t>
            </a:r>
            <a:endParaRPr lang="ja-JP" altLang="en-US"/>
          </a:p>
        </p:txBody>
      </p:sp>
      <p:sp>
        <p:nvSpPr>
          <p:cNvPr id="3" name="テキスト プレースホルダ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smtClean="0"/>
              <a:t>マスタ テキストの書式設定</a:t>
            </a:r>
          </a:p>
        </p:txBody>
      </p:sp>
      <p:sp>
        <p:nvSpPr>
          <p:cNvPr id="4" name="コンテンツ プレースホルダ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5" name="テキスト プレースホルダ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smtClean="0"/>
              <a:t>マスタ テキストの書式設定</a:t>
            </a:r>
          </a:p>
        </p:txBody>
      </p:sp>
      <p:sp>
        <p:nvSpPr>
          <p:cNvPr id="6" name="コンテンツ プレースホルダ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7" name="日付プレースホルダ 6"/>
          <p:cNvSpPr>
            <a:spLocks noGrp="1"/>
          </p:cNvSpPr>
          <p:nvPr>
            <p:ph type="dt" sz="half" idx="10"/>
          </p:nvPr>
        </p:nvSpPr>
        <p:spPr/>
        <p:txBody>
          <a:bodyPr/>
          <a:lstStyle>
            <a:lvl1pPr>
              <a:defRPr/>
            </a:lvl1pPr>
          </a:lstStyle>
          <a:p>
            <a:endParaRPr lang="en-US" altLang="ja-JP">
              <a:solidFill>
                <a:srgbClr val="000000"/>
              </a:solidFill>
            </a:endParaRPr>
          </a:p>
        </p:txBody>
      </p:sp>
      <p:sp>
        <p:nvSpPr>
          <p:cNvPr id="8" name="フッター プレースホルダ 7"/>
          <p:cNvSpPr>
            <a:spLocks noGrp="1"/>
          </p:cNvSpPr>
          <p:nvPr>
            <p:ph type="ftr" sz="quarter" idx="11"/>
          </p:nvPr>
        </p:nvSpPr>
        <p:spPr/>
        <p:txBody>
          <a:bodyPr/>
          <a:lstStyle>
            <a:lvl1pPr>
              <a:defRPr/>
            </a:lvl1pPr>
          </a:lstStyle>
          <a:p>
            <a:endParaRPr lang="en-US" altLang="ja-JP">
              <a:solidFill>
                <a:srgbClr val="000000"/>
              </a:solidFill>
            </a:endParaRPr>
          </a:p>
        </p:txBody>
      </p:sp>
      <p:sp>
        <p:nvSpPr>
          <p:cNvPr id="9" name="スライド番号プレースホルダ 8"/>
          <p:cNvSpPr>
            <a:spLocks noGrp="1"/>
          </p:cNvSpPr>
          <p:nvPr>
            <p:ph type="sldNum" sz="quarter" idx="12"/>
          </p:nvPr>
        </p:nvSpPr>
        <p:spPr/>
        <p:txBody>
          <a:bodyPr/>
          <a:lstStyle>
            <a:lvl1pPr>
              <a:defRPr/>
            </a:lvl1pPr>
          </a:lstStyle>
          <a:p>
            <a:fld id="{27A0E4F2-5B17-4FB7-A47B-3BD2AAE689EB}" type="slidenum">
              <a:rPr lang="en-US" altLang="ja-JP">
                <a:solidFill>
                  <a:srgbClr val="000000"/>
                </a:solidFill>
              </a:rPr>
              <a:pPr/>
              <a:t>&lt;#&gt;</a:t>
            </a:fld>
            <a:endParaRPr lang="en-US" altLang="ja-JP">
              <a:solidFill>
                <a:srgbClr val="000000"/>
              </a:solidFill>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kumimoji="1" lang="ja-JP" altLang="en-US" smtClean="0"/>
              <a:t>マスタ タイトルの書式設定</a:t>
            </a:r>
            <a:endParaRPr kumimoji="1" lang="ja-JP" altLang="en-US"/>
          </a:p>
        </p:txBody>
      </p:sp>
      <p:sp>
        <p:nvSpPr>
          <p:cNvPr id="3" name="テキスト プレースホルダ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smtClean="0"/>
              <a:t>マスタ テキストの書式設定</a:t>
            </a:r>
          </a:p>
        </p:txBody>
      </p:sp>
      <p:sp>
        <p:nvSpPr>
          <p:cNvPr id="4" name="コンテンツ プレースホルダ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smtClean="0"/>
              <a:t>マスタ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5" name="テキスト プレースホルダ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smtClean="0"/>
              <a:t>マスタ テキストの書式設定</a:t>
            </a:r>
          </a:p>
        </p:txBody>
      </p:sp>
      <p:sp>
        <p:nvSpPr>
          <p:cNvPr id="6" name="コンテンツ プレースホルダ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smtClean="0"/>
              <a:t>マスタ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7" name="日付プレースホルダ 6"/>
          <p:cNvSpPr>
            <a:spLocks noGrp="1"/>
          </p:cNvSpPr>
          <p:nvPr>
            <p:ph type="dt" sz="half" idx="10"/>
          </p:nvPr>
        </p:nvSpPr>
        <p:spPr/>
        <p:txBody>
          <a:bodyPr/>
          <a:lstStyle/>
          <a:p>
            <a:fld id="{59899D6C-5F64-440D-B7AF-BCF1677D35A2}" type="datetimeFigureOut">
              <a:rPr kumimoji="1" lang="ja-JP" altLang="en-US" smtClean="0"/>
              <a:pPr/>
              <a:t>2016/3/26</a:t>
            </a:fld>
            <a:endParaRPr kumimoji="1" lang="ja-JP" altLang="en-US"/>
          </a:p>
        </p:txBody>
      </p:sp>
      <p:sp>
        <p:nvSpPr>
          <p:cNvPr id="8" name="フッター プレースホルダ 7"/>
          <p:cNvSpPr>
            <a:spLocks noGrp="1"/>
          </p:cNvSpPr>
          <p:nvPr>
            <p:ph type="ftr" sz="quarter" idx="11"/>
          </p:nvPr>
        </p:nvSpPr>
        <p:spPr/>
        <p:txBody>
          <a:bodyPr/>
          <a:lstStyle/>
          <a:p>
            <a:endParaRPr kumimoji="1" lang="ja-JP" altLang="en-US"/>
          </a:p>
        </p:txBody>
      </p:sp>
      <p:sp>
        <p:nvSpPr>
          <p:cNvPr id="9" name="スライド番号プレースホルダ 8"/>
          <p:cNvSpPr>
            <a:spLocks noGrp="1"/>
          </p:cNvSpPr>
          <p:nvPr>
            <p:ph type="sldNum" sz="quarter" idx="12"/>
          </p:nvPr>
        </p:nvSpPr>
        <p:spPr/>
        <p:txBody>
          <a:bodyPr/>
          <a:lstStyle/>
          <a:p>
            <a:fld id="{93B0137E-4B13-4544-911D-F93E6B86D99D}" type="slidenum">
              <a:rPr kumimoji="1" lang="ja-JP" altLang="en-US" smtClean="0"/>
              <a:pPr/>
              <a:t>&lt;#&gt;</a:t>
            </a:fld>
            <a:endParaRPr kumimoji="1" lang="ja-JP" altLang="en-US"/>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smtClean="0"/>
              <a:t>マスタ タイトルの書式設定</a:t>
            </a:r>
            <a:endParaRPr lang="ja-JP" altLang="en-US"/>
          </a:p>
        </p:txBody>
      </p:sp>
      <p:sp>
        <p:nvSpPr>
          <p:cNvPr id="3" name="日付プレースホルダ 2"/>
          <p:cNvSpPr>
            <a:spLocks noGrp="1"/>
          </p:cNvSpPr>
          <p:nvPr>
            <p:ph type="dt" sz="half" idx="10"/>
          </p:nvPr>
        </p:nvSpPr>
        <p:spPr/>
        <p:txBody>
          <a:bodyPr/>
          <a:lstStyle>
            <a:lvl1pPr>
              <a:defRPr/>
            </a:lvl1pPr>
          </a:lstStyle>
          <a:p>
            <a:endParaRPr lang="en-US" altLang="ja-JP">
              <a:solidFill>
                <a:srgbClr val="000000"/>
              </a:solidFill>
            </a:endParaRPr>
          </a:p>
        </p:txBody>
      </p:sp>
      <p:sp>
        <p:nvSpPr>
          <p:cNvPr id="4" name="フッター プレースホルダ 3"/>
          <p:cNvSpPr>
            <a:spLocks noGrp="1"/>
          </p:cNvSpPr>
          <p:nvPr>
            <p:ph type="ftr" sz="quarter" idx="11"/>
          </p:nvPr>
        </p:nvSpPr>
        <p:spPr/>
        <p:txBody>
          <a:bodyPr/>
          <a:lstStyle>
            <a:lvl1pPr>
              <a:defRPr/>
            </a:lvl1pPr>
          </a:lstStyle>
          <a:p>
            <a:endParaRPr lang="en-US" altLang="ja-JP">
              <a:solidFill>
                <a:srgbClr val="000000"/>
              </a:solidFill>
            </a:endParaRPr>
          </a:p>
        </p:txBody>
      </p:sp>
      <p:sp>
        <p:nvSpPr>
          <p:cNvPr id="5" name="スライド番号プレースホルダ 4"/>
          <p:cNvSpPr>
            <a:spLocks noGrp="1"/>
          </p:cNvSpPr>
          <p:nvPr>
            <p:ph type="sldNum" sz="quarter" idx="12"/>
          </p:nvPr>
        </p:nvSpPr>
        <p:spPr/>
        <p:txBody>
          <a:bodyPr/>
          <a:lstStyle>
            <a:lvl1pPr>
              <a:defRPr/>
            </a:lvl1pPr>
          </a:lstStyle>
          <a:p>
            <a:fld id="{E1CBD1CE-A48B-41C8-A12B-E7581EB12012}" type="slidenum">
              <a:rPr lang="en-US" altLang="ja-JP">
                <a:solidFill>
                  <a:srgbClr val="000000"/>
                </a:solidFill>
              </a:rPr>
              <a:pPr/>
              <a:t>&lt;#&gt;</a:t>
            </a:fld>
            <a:endParaRPr lang="en-US" altLang="ja-JP">
              <a:solidFill>
                <a:srgbClr val="000000"/>
              </a:solidFill>
            </a:endParaRPr>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1"/>
          <p:cNvSpPr>
            <a:spLocks noGrp="1"/>
          </p:cNvSpPr>
          <p:nvPr>
            <p:ph type="dt" sz="half" idx="10"/>
          </p:nvPr>
        </p:nvSpPr>
        <p:spPr/>
        <p:txBody>
          <a:bodyPr/>
          <a:lstStyle>
            <a:lvl1pPr>
              <a:defRPr/>
            </a:lvl1pPr>
          </a:lstStyle>
          <a:p>
            <a:endParaRPr lang="en-US" altLang="ja-JP">
              <a:solidFill>
                <a:srgbClr val="000000"/>
              </a:solidFill>
            </a:endParaRPr>
          </a:p>
        </p:txBody>
      </p:sp>
      <p:sp>
        <p:nvSpPr>
          <p:cNvPr id="3" name="フッター プレースホルダ 2"/>
          <p:cNvSpPr>
            <a:spLocks noGrp="1"/>
          </p:cNvSpPr>
          <p:nvPr>
            <p:ph type="ftr" sz="quarter" idx="11"/>
          </p:nvPr>
        </p:nvSpPr>
        <p:spPr/>
        <p:txBody>
          <a:bodyPr/>
          <a:lstStyle>
            <a:lvl1pPr>
              <a:defRPr/>
            </a:lvl1pPr>
          </a:lstStyle>
          <a:p>
            <a:endParaRPr lang="en-US" altLang="ja-JP">
              <a:solidFill>
                <a:srgbClr val="000000"/>
              </a:solidFill>
            </a:endParaRPr>
          </a:p>
        </p:txBody>
      </p:sp>
      <p:sp>
        <p:nvSpPr>
          <p:cNvPr id="4" name="スライド番号プレースホルダ 3"/>
          <p:cNvSpPr>
            <a:spLocks noGrp="1"/>
          </p:cNvSpPr>
          <p:nvPr>
            <p:ph type="sldNum" sz="quarter" idx="12"/>
          </p:nvPr>
        </p:nvSpPr>
        <p:spPr/>
        <p:txBody>
          <a:bodyPr/>
          <a:lstStyle>
            <a:lvl1pPr>
              <a:defRPr/>
            </a:lvl1pPr>
          </a:lstStyle>
          <a:p>
            <a:fld id="{AE42893B-D4C6-46E8-A0A1-C69285FCA6C7}" type="slidenum">
              <a:rPr lang="en-US" altLang="ja-JP">
                <a:solidFill>
                  <a:srgbClr val="000000"/>
                </a:solidFill>
              </a:rPr>
              <a:pPr/>
              <a:t>&lt;#&gt;</a:t>
            </a:fld>
            <a:endParaRPr lang="en-US" altLang="ja-JP">
              <a:solidFill>
                <a:srgbClr val="000000"/>
              </a:solidFill>
            </a:endParaRPr>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r>
              <a:rPr lang="ja-JP" altLang="en-US" smtClean="0"/>
              <a:t>マスタ タイトルの書式設定</a:t>
            </a:r>
            <a:endParaRPr lang="ja-JP" altLang="en-US"/>
          </a:p>
        </p:txBody>
      </p:sp>
      <p:sp>
        <p:nvSpPr>
          <p:cNvPr id="3" name="コンテンツ プレースホルダ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テキスト プレースホルダ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smtClean="0"/>
              <a:t>マスタ テキストの書式設定</a:t>
            </a:r>
          </a:p>
        </p:txBody>
      </p:sp>
      <p:sp>
        <p:nvSpPr>
          <p:cNvPr id="5" name="日付プレースホルダ 4"/>
          <p:cNvSpPr>
            <a:spLocks noGrp="1"/>
          </p:cNvSpPr>
          <p:nvPr>
            <p:ph type="dt" sz="half" idx="10"/>
          </p:nvPr>
        </p:nvSpPr>
        <p:spPr/>
        <p:txBody>
          <a:bodyPr/>
          <a:lstStyle>
            <a:lvl1pPr>
              <a:defRPr/>
            </a:lvl1pPr>
          </a:lstStyle>
          <a:p>
            <a:endParaRPr lang="en-US" altLang="ja-JP">
              <a:solidFill>
                <a:srgbClr val="000000"/>
              </a:solidFill>
            </a:endParaRPr>
          </a:p>
        </p:txBody>
      </p:sp>
      <p:sp>
        <p:nvSpPr>
          <p:cNvPr id="6" name="フッター プレースホルダ 5"/>
          <p:cNvSpPr>
            <a:spLocks noGrp="1"/>
          </p:cNvSpPr>
          <p:nvPr>
            <p:ph type="ftr" sz="quarter" idx="11"/>
          </p:nvPr>
        </p:nvSpPr>
        <p:spPr/>
        <p:txBody>
          <a:bodyPr/>
          <a:lstStyle>
            <a:lvl1pPr>
              <a:defRPr/>
            </a:lvl1pPr>
          </a:lstStyle>
          <a:p>
            <a:endParaRPr lang="en-US" altLang="ja-JP">
              <a:solidFill>
                <a:srgbClr val="000000"/>
              </a:solidFill>
            </a:endParaRPr>
          </a:p>
        </p:txBody>
      </p:sp>
      <p:sp>
        <p:nvSpPr>
          <p:cNvPr id="7" name="スライド番号プレースホルダ 6"/>
          <p:cNvSpPr>
            <a:spLocks noGrp="1"/>
          </p:cNvSpPr>
          <p:nvPr>
            <p:ph type="sldNum" sz="quarter" idx="12"/>
          </p:nvPr>
        </p:nvSpPr>
        <p:spPr/>
        <p:txBody>
          <a:bodyPr/>
          <a:lstStyle>
            <a:lvl1pPr>
              <a:defRPr/>
            </a:lvl1pPr>
          </a:lstStyle>
          <a:p>
            <a:fld id="{CBC2C940-FDD3-44FA-91AF-81D2E3D95EBD}" type="slidenum">
              <a:rPr lang="en-US" altLang="ja-JP">
                <a:solidFill>
                  <a:srgbClr val="000000"/>
                </a:solidFill>
              </a:rPr>
              <a:pPr/>
              <a:t>&lt;#&gt;</a:t>
            </a:fld>
            <a:endParaRPr lang="en-US" altLang="ja-JP">
              <a:solidFill>
                <a:srgbClr val="000000"/>
              </a:solidFill>
            </a:endParaRPr>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r>
              <a:rPr lang="ja-JP" altLang="en-US" smtClean="0"/>
              <a:t>マスタ タイトルの書式設定</a:t>
            </a:r>
            <a:endParaRPr lang="ja-JP" altLang="en-US"/>
          </a:p>
        </p:txBody>
      </p:sp>
      <p:sp>
        <p:nvSpPr>
          <p:cNvPr id="3" name="図プレースホルダ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ja-JP" altLang="en-US"/>
          </a:p>
        </p:txBody>
      </p:sp>
      <p:sp>
        <p:nvSpPr>
          <p:cNvPr id="4" name="テキスト プレースホルダ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smtClean="0"/>
              <a:t>マスタ テキストの書式設定</a:t>
            </a:r>
          </a:p>
        </p:txBody>
      </p:sp>
      <p:sp>
        <p:nvSpPr>
          <p:cNvPr id="5" name="日付プレースホルダ 4"/>
          <p:cNvSpPr>
            <a:spLocks noGrp="1"/>
          </p:cNvSpPr>
          <p:nvPr>
            <p:ph type="dt" sz="half" idx="10"/>
          </p:nvPr>
        </p:nvSpPr>
        <p:spPr/>
        <p:txBody>
          <a:bodyPr/>
          <a:lstStyle>
            <a:lvl1pPr>
              <a:defRPr/>
            </a:lvl1pPr>
          </a:lstStyle>
          <a:p>
            <a:endParaRPr lang="en-US" altLang="ja-JP">
              <a:solidFill>
                <a:srgbClr val="000000"/>
              </a:solidFill>
            </a:endParaRPr>
          </a:p>
        </p:txBody>
      </p:sp>
      <p:sp>
        <p:nvSpPr>
          <p:cNvPr id="6" name="フッター プレースホルダ 5"/>
          <p:cNvSpPr>
            <a:spLocks noGrp="1"/>
          </p:cNvSpPr>
          <p:nvPr>
            <p:ph type="ftr" sz="quarter" idx="11"/>
          </p:nvPr>
        </p:nvSpPr>
        <p:spPr/>
        <p:txBody>
          <a:bodyPr/>
          <a:lstStyle>
            <a:lvl1pPr>
              <a:defRPr/>
            </a:lvl1pPr>
          </a:lstStyle>
          <a:p>
            <a:endParaRPr lang="en-US" altLang="ja-JP">
              <a:solidFill>
                <a:srgbClr val="000000"/>
              </a:solidFill>
            </a:endParaRPr>
          </a:p>
        </p:txBody>
      </p:sp>
      <p:sp>
        <p:nvSpPr>
          <p:cNvPr id="7" name="スライド番号プレースホルダ 6"/>
          <p:cNvSpPr>
            <a:spLocks noGrp="1"/>
          </p:cNvSpPr>
          <p:nvPr>
            <p:ph type="sldNum" sz="quarter" idx="12"/>
          </p:nvPr>
        </p:nvSpPr>
        <p:spPr/>
        <p:txBody>
          <a:bodyPr/>
          <a:lstStyle>
            <a:lvl1pPr>
              <a:defRPr/>
            </a:lvl1pPr>
          </a:lstStyle>
          <a:p>
            <a:fld id="{182B7B6E-E4BE-4E0B-A892-58CF25C31BD4}" type="slidenum">
              <a:rPr lang="en-US" altLang="ja-JP">
                <a:solidFill>
                  <a:srgbClr val="000000"/>
                </a:solidFill>
              </a:rPr>
              <a:pPr/>
              <a:t>&lt;#&gt;</a:t>
            </a:fld>
            <a:endParaRPr lang="en-US" altLang="ja-JP">
              <a:solidFill>
                <a:srgbClr val="000000"/>
              </a:solidFill>
            </a:endParaRPr>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smtClean="0"/>
              <a:t>マスタ タイトルの書式設定</a:t>
            </a:r>
            <a:endParaRPr lang="ja-JP" altLang="en-US"/>
          </a:p>
        </p:txBody>
      </p:sp>
      <p:sp>
        <p:nvSpPr>
          <p:cNvPr id="3" name="縦書きテキスト プレースホルダ 2"/>
          <p:cNvSpPr>
            <a:spLocks noGrp="1"/>
          </p:cNvSpPr>
          <p:nvPr>
            <p:ph type="body" orient="vert" idx="1"/>
          </p:nvPr>
        </p:nvSpPr>
        <p:spPr/>
        <p:txBody>
          <a:bodyPr vert="eaVert"/>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日付プレースホルダ 3"/>
          <p:cNvSpPr>
            <a:spLocks noGrp="1"/>
          </p:cNvSpPr>
          <p:nvPr>
            <p:ph type="dt" sz="half" idx="10"/>
          </p:nvPr>
        </p:nvSpPr>
        <p:spPr/>
        <p:txBody>
          <a:bodyPr/>
          <a:lstStyle>
            <a:lvl1pPr>
              <a:defRPr/>
            </a:lvl1pPr>
          </a:lstStyle>
          <a:p>
            <a:endParaRPr lang="en-US" altLang="ja-JP">
              <a:solidFill>
                <a:srgbClr val="000000"/>
              </a:solidFill>
            </a:endParaRPr>
          </a:p>
        </p:txBody>
      </p:sp>
      <p:sp>
        <p:nvSpPr>
          <p:cNvPr id="5" name="フッター プレースホルダ 4"/>
          <p:cNvSpPr>
            <a:spLocks noGrp="1"/>
          </p:cNvSpPr>
          <p:nvPr>
            <p:ph type="ftr" sz="quarter" idx="11"/>
          </p:nvPr>
        </p:nvSpPr>
        <p:spPr/>
        <p:txBody>
          <a:bodyPr/>
          <a:lstStyle>
            <a:lvl1pPr>
              <a:defRPr/>
            </a:lvl1pPr>
          </a:lstStyle>
          <a:p>
            <a:endParaRPr lang="en-US" altLang="ja-JP">
              <a:solidFill>
                <a:srgbClr val="000000"/>
              </a:solidFill>
            </a:endParaRPr>
          </a:p>
        </p:txBody>
      </p:sp>
      <p:sp>
        <p:nvSpPr>
          <p:cNvPr id="6" name="スライド番号プレースホルダ 5"/>
          <p:cNvSpPr>
            <a:spLocks noGrp="1"/>
          </p:cNvSpPr>
          <p:nvPr>
            <p:ph type="sldNum" sz="quarter" idx="12"/>
          </p:nvPr>
        </p:nvSpPr>
        <p:spPr/>
        <p:txBody>
          <a:bodyPr/>
          <a:lstStyle>
            <a:lvl1pPr>
              <a:defRPr/>
            </a:lvl1pPr>
          </a:lstStyle>
          <a:p>
            <a:fld id="{21B63677-2D15-455F-9AD8-1E307C32BCBF}" type="slidenum">
              <a:rPr lang="en-US" altLang="ja-JP">
                <a:solidFill>
                  <a:srgbClr val="000000"/>
                </a:solidFill>
              </a:rPr>
              <a:pPr/>
              <a:t>&lt;#&gt;</a:t>
            </a:fld>
            <a:endParaRPr lang="en-US" altLang="ja-JP">
              <a:solidFill>
                <a:srgbClr val="000000"/>
              </a:solidFill>
            </a:endParaRPr>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vertTitleAndTx" preserve="1">
  <p:cSld name="縦書きタイトルと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38"/>
            <a:ext cx="2057400" cy="5851525"/>
          </a:xfrm>
        </p:spPr>
        <p:txBody>
          <a:bodyPr vert="eaVert"/>
          <a:lstStyle/>
          <a:p>
            <a:r>
              <a:rPr lang="ja-JP" altLang="en-US" smtClean="0"/>
              <a:t>マスタ タイトルの書式設定</a:t>
            </a:r>
            <a:endParaRPr lang="ja-JP" altLang="en-US"/>
          </a:p>
        </p:txBody>
      </p:sp>
      <p:sp>
        <p:nvSpPr>
          <p:cNvPr id="3" name="縦書きテキスト プレースホルダ 2"/>
          <p:cNvSpPr>
            <a:spLocks noGrp="1"/>
          </p:cNvSpPr>
          <p:nvPr>
            <p:ph type="body" orient="vert" idx="1"/>
          </p:nvPr>
        </p:nvSpPr>
        <p:spPr>
          <a:xfrm>
            <a:off x="457200" y="274638"/>
            <a:ext cx="6019800" cy="5851525"/>
          </a:xfrm>
        </p:spPr>
        <p:txBody>
          <a:bodyPr vert="eaVert"/>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日付プレースホルダ 3"/>
          <p:cNvSpPr>
            <a:spLocks noGrp="1"/>
          </p:cNvSpPr>
          <p:nvPr>
            <p:ph type="dt" sz="half" idx="10"/>
          </p:nvPr>
        </p:nvSpPr>
        <p:spPr/>
        <p:txBody>
          <a:bodyPr/>
          <a:lstStyle>
            <a:lvl1pPr>
              <a:defRPr/>
            </a:lvl1pPr>
          </a:lstStyle>
          <a:p>
            <a:endParaRPr lang="en-US" altLang="ja-JP">
              <a:solidFill>
                <a:srgbClr val="000000"/>
              </a:solidFill>
            </a:endParaRPr>
          </a:p>
        </p:txBody>
      </p:sp>
      <p:sp>
        <p:nvSpPr>
          <p:cNvPr id="5" name="フッター プレースホルダ 4"/>
          <p:cNvSpPr>
            <a:spLocks noGrp="1"/>
          </p:cNvSpPr>
          <p:nvPr>
            <p:ph type="ftr" sz="quarter" idx="11"/>
          </p:nvPr>
        </p:nvSpPr>
        <p:spPr/>
        <p:txBody>
          <a:bodyPr/>
          <a:lstStyle>
            <a:lvl1pPr>
              <a:defRPr/>
            </a:lvl1pPr>
          </a:lstStyle>
          <a:p>
            <a:endParaRPr lang="en-US" altLang="ja-JP">
              <a:solidFill>
                <a:srgbClr val="000000"/>
              </a:solidFill>
            </a:endParaRPr>
          </a:p>
        </p:txBody>
      </p:sp>
      <p:sp>
        <p:nvSpPr>
          <p:cNvPr id="6" name="スライド番号プレースホルダ 5"/>
          <p:cNvSpPr>
            <a:spLocks noGrp="1"/>
          </p:cNvSpPr>
          <p:nvPr>
            <p:ph type="sldNum" sz="quarter" idx="12"/>
          </p:nvPr>
        </p:nvSpPr>
        <p:spPr/>
        <p:txBody>
          <a:bodyPr/>
          <a:lstStyle>
            <a:lvl1pPr>
              <a:defRPr/>
            </a:lvl1pPr>
          </a:lstStyle>
          <a:p>
            <a:fld id="{F75D8F23-D565-4CA6-8877-09282379A0AF}" type="slidenum">
              <a:rPr lang="en-US" altLang="ja-JP">
                <a:solidFill>
                  <a:srgbClr val="000000"/>
                </a:solidFill>
              </a:rPr>
              <a:pPr/>
              <a:t>&lt;#&gt;</a:t>
            </a:fld>
            <a:endParaRPr lang="en-US" altLang="ja-JP">
              <a:solidFill>
                <a:srgbClr val="000000"/>
              </a:solidFill>
            </a:endParaRPr>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lstStyle/>
          <a:p>
            <a:r>
              <a:rPr lang="ja-JP" altLang="en-US" smtClean="0"/>
              <a:t>マスタ タイトルの書式設定</a:t>
            </a:r>
            <a:endParaRPr lang="ja-JP" altLang="en-US"/>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ja-JP" altLang="en-US" smtClean="0"/>
              <a:t>マスタ サブタイトルの書式設定</a:t>
            </a:r>
            <a:endParaRPr lang="ja-JP" altLang="en-US"/>
          </a:p>
        </p:txBody>
      </p:sp>
      <p:sp>
        <p:nvSpPr>
          <p:cNvPr id="4" name="日付プレースホルダ 3"/>
          <p:cNvSpPr>
            <a:spLocks noGrp="1"/>
          </p:cNvSpPr>
          <p:nvPr>
            <p:ph type="dt" sz="half" idx="10"/>
          </p:nvPr>
        </p:nvSpPr>
        <p:spPr/>
        <p:txBody>
          <a:bodyPr/>
          <a:lstStyle>
            <a:lvl1pPr>
              <a:defRPr/>
            </a:lvl1pPr>
          </a:lstStyle>
          <a:p>
            <a:endParaRPr lang="en-US" altLang="ja-JP">
              <a:solidFill>
                <a:srgbClr val="000000"/>
              </a:solidFill>
            </a:endParaRPr>
          </a:p>
        </p:txBody>
      </p:sp>
      <p:sp>
        <p:nvSpPr>
          <p:cNvPr id="5" name="フッター プレースホルダ 4"/>
          <p:cNvSpPr>
            <a:spLocks noGrp="1"/>
          </p:cNvSpPr>
          <p:nvPr>
            <p:ph type="ftr" sz="quarter" idx="11"/>
          </p:nvPr>
        </p:nvSpPr>
        <p:spPr/>
        <p:txBody>
          <a:bodyPr/>
          <a:lstStyle>
            <a:lvl1pPr>
              <a:defRPr/>
            </a:lvl1pPr>
          </a:lstStyle>
          <a:p>
            <a:endParaRPr lang="en-US" altLang="ja-JP">
              <a:solidFill>
                <a:srgbClr val="000000"/>
              </a:solidFill>
            </a:endParaRPr>
          </a:p>
        </p:txBody>
      </p:sp>
      <p:sp>
        <p:nvSpPr>
          <p:cNvPr id="6" name="スライド番号プレースホルダ 5"/>
          <p:cNvSpPr>
            <a:spLocks noGrp="1"/>
          </p:cNvSpPr>
          <p:nvPr>
            <p:ph type="sldNum" sz="quarter" idx="12"/>
          </p:nvPr>
        </p:nvSpPr>
        <p:spPr/>
        <p:txBody>
          <a:bodyPr/>
          <a:lstStyle>
            <a:lvl1pPr>
              <a:defRPr/>
            </a:lvl1pPr>
          </a:lstStyle>
          <a:p>
            <a:fld id="{74EF44FD-4003-4370-83A4-A234E9E41790}" type="slidenum">
              <a:rPr lang="en-US" altLang="ja-JP">
                <a:solidFill>
                  <a:srgbClr val="000000"/>
                </a:solidFill>
              </a:rPr>
              <a:pPr/>
              <a:t>&lt;#&gt;</a:t>
            </a:fld>
            <a:endParaRPr lang="en-US" altLang="ja-JP">
              <a:solidFill>
                <a:srgbClr val="000000"/>
              </a:solidFill>
            </a:endParaRPr>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smtClean="0"/>
              <a:t>マスタ タイトルの書式設定</a:t>
            </a:r>
            <a:endParaRPr lang="ja-JP" altLang="en-US"/>
          </a:p>
        </p:txBody>
      </p:sp>
      <p:sp>
        <p:nvSpPr>
          <p:cNvPr id="3" name="コンテンツ プレースホルダ 2"/>
          <p:cNvSpPr>
            <a:spLocks noGrp="1"/>
          </p:cNvSpPr>
          <p:nvPr>
            <p:ph idx="1"/>
          </p:nvPr>
        </p:nvSpPr>
        <p:spPr/>
        <p:txBody>
          <a:body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日付プレースホルダ 3"/>
          <p:cNvSpPr>
            <a:spLocks noGrp="1"/>
          </p:cNvSpPr>
          <p:nvPr>
            <p:ph type="dt" sz="half" idx="10"/>
          </p:nvPr>
        </p:nvSpPr>
        <p:spPr/>
        <p:txBody>
          <a:bodyPr/>
          <a:lstStyle>
            <a:lvl1pPr>
              <a:defRPr/>
            </a:lvl1pPr>
          </a:lstStyle>
          <a:p>
            <a:endParaRPr lang="en-US" altLang="ja-JP">
              <a:solidFill>
                <a:srgbClr val="000000"/>
              </a:solidFill>
            </a:endParaRPr>
          </a:p>
        </p:txBody>
      </p:sp>
      <p:sp>
        <p:nvSpPr>
          <p:cNvPr id="5" name="フッター プレースホルダ 4"/>
          <p:cNvSpPr>
            <a:spLocks noGrp="1"/>
          </p:cNvSpPr>
          <p:nvPr>
            <p:ph type="ftr" sz="quarter" idx="11"/>
          </p:nvPr>
        </p:nvSpPr>
        <p:spPr/>
        <p:txBody>
          <a:bodyPr/>
          <a:lstStyle>
            <a:lvl1pPr>
              <a:defRPr/>
            </a:lvl1pPr>
          </a:lstStyle>
          <a:p>
            <a:endParaRPr lang="en-US" altLang="ja-JP">
              <a:solidFill>
                <a:srgbClr val="000000"/>
              </a:solidFill>
            </a:endParaRPr>
          </a:p>
        </p:txBody>
      </p:sp>
      <p:sp>
        <p:nvSpPr>
          <p:cNvPr id="6" name="スライド番号プレースホルダ 5"/>
          <p:cNvSpPr>
            <a:spLocks noGrp="1"/>
          </p:cNvSpPr>
          <p:nvPr>
            <p:ph type="sldNum" sz="quarter" idx="12"/>
          </p:nvPr>
        </p:nvSpPr>
        <p:spPr/>
        <p:txBody>
          <a:bodyPr/>
          <a:lstStyle>
            <a:lvl1pPr>
              <a:defRPr/>
            </a:lvl1pPr>
          </a:lstStyle>
          <a:p>
            <a:fld id="{748BD9E0-E934-4D9E-B150-87BD97354E97}" type="slidenum">
              <a:rPr lang="en-US" altLang="ja-JP">
                <a:solidFill>
                  <a:srgbClr val="000000"/>
                </a:solidFill>
              </a:rPr>
              <a:pPr/>
              <a:t>&lt;#&gt;</a:t>
            </a:fld>
            <a:endParaRPr lang="en-US" altLang="ja-JP">
              <a:solidFill>
                <a:srgbClr val="000000"/>
              </a:solidFill>
            </a:endParaRPr>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r>
              <a:rPr lang="ja-JP" altLang="en-US" smtClean="0"/>
              <a:t>マスタ タイトルの書式設定</a:t>
            </a:r>
            <a:endParaRPr lang="ja-JP" altLang="en-US"/>
          </a:p>
        </p:txBody>
      </p:sp>
      <p:sp>
        <p:nvSpPr>
          <p:cNvPr id="3" name="テキスト プレースホルダ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ja-JP" altLang="en-US" smtClean="0"/>
              <a:t>マスタ テキストの書式設定</a:t>
            </a:r>
          </a:p>
        </p:txBody>
      </p:sp>
      <p:sp>
        <p:nvSpPr>
          <p:cNvPr id="4" name="日付プレースホルダ 3"/>
          <p:cNvSpPr>
            <a:spLocks noGrp="1"/>
          </p:cNvSpPr>
          <p:nvPr>
            <p:ph type="dt" sz="half" idx="10"/>
          </p:nvPr>
        </p:nvSpPr>
        <p:spPr/>
        <p:txBody>
          <a:bodyPr/>
          <a:lstStyle>
            <a:lvl1pPr>
              <a:defRPr/>
            </a:lvl1pPr>
          </a:lstStyle>
          <a:p>
            <a:endParaRPr lang="en-US" altLang="ja-JP">
              <a:solidFill>
                <a:srgbClr val="000000"/>
              </a:solidFill>
            </a:endParaRPr>
          </a:p>
        </p:txBody>
      </p:sp>
      <p:sp>
        <p:nvSpPr>
          <p:cNvPr id="5" name="フッター プレースホルダ 4"/>
          <p:cNvSpPr>
            <a:spLocks noGrp="1"/>
          </p:cNvSpPr>
          <p:nvPr>
            <p:ph type="ftr" sz="quarter" idx="11"/>
          </p:nvPr>
        </p:nvSpPr>
        <p:spPr/>
        <p:txBody>
          <a:bodyPr/>
          <a:lstStyle>
            <a:lvl1pPr>
              <a:defRPr/>
            </a:lvl1pPr>
          </a:lstStyle>
          <a:p>
            <a:endParaRPr lang="en-US" altLang="ja-JP">
              <a:solidFill>
                <a:srgbClr val="000000"/>
              </a:solidFill>
            </a:endParaRPr>
          </a:p>
        </p:txBody>
      </p:sp>
      <p:sp>
        <p:nvSpPr>
          <p:cNvPr id="6" name="スライド番号プレースホルダ 5"/>
          <p:cNvSpPr>
            <a:spLocks noGrp="1"/>
          </p:cNvSpPr>
          <p:nvPr>
            <p:ph type="sldNum" sz="quarter" idx="12"/>
          </p:nvPr>
        </p:nvSpPr>
        <p:spPr/>
        <p:txBody>
          <a:bodyPr/>
          <a:lstStyle>
            <a:lvl1pPr>
              <a:defRPr/>
            </a:lvl1pPr>
          </a:lstStyle>
          <a:p>
            <a:fld id="{6AE63750-90FF-4029-AB99-57E7B4273B24}" type="slidenum">
              <a:rPr lang="en-US" altLang="ja-JP">
                <a:solidFill>
                  <a:srgbClr val="000000"/>
                </a:solidFill>
              </a:rPr>
              <a:pPr/>
              <a:t>&lt;#&gt;</a:t>
            </a:fld>
            <a:endParaRPr lang="en-US" altLang="ja-JP">
              <a:solidFill>
                <a:srgbClr val="000000"/>
              </a:solidFill>
            </a:endParaRPr>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smtClean="0"/>
              <a:t>マスタ タイトルの書式設定</a:t>
            </a:r>
            <a:endParaRPr lang="ja-JP" altLang="en-US"/>
          </a:p>
        </p:txBody>
      </p:sp>
      <p:sp>
        <p:nvSpPr>
          <p:cNvPr id="3" name="コンテンツ プレースホルダ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コンテンツ プレースホルダ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5" name="日付プレースホルダ 4"/>
          <p:cNvSpPr>
            <a:spLocks noGrp="1"/>
          </p:cNvSpPr>
          <p:nvPr>
            <p:ph type="dt" sz="half" idx="10"/>
          </p:nvPr>
        </p:nvSpPr>
        <p:spPr/>
        <p:txBody>
          <a:bodyPr/>
          <a:lstStyle>
            <a:lvl1pPr>
              <a:defRPr/>
            </a:lvl1pPr>
          </a:lstStyle>
          <a:p>
            <a:endParaRPr lang="en-US" altLang="ja-JP">
              <a:solidFill>
                <a:srgbClr val="000000"/>
              </a:solidFill>
            </a:endParaRPr>
          </a:p>
        </p:txBody>
      </p:sp>
      <p:sp>
        <p:nvSpPr>
          <p:cNvPr id="6" name="フッター プレースホルダ 5"/>
          <p:cNvSpPr>
            <a:spLocks noGrp="1"/>
          </p:cNvSpPr>
          <p:nvPr>
            <p:ph type="ftr" sz="quarter" idx="11"/>
          </p:nvPr>
        </p:nvSpPr>
        <p:spPr/>
        <p:txBody>
          <a:bodyPr/>
          <a:lstStyle>
            <a:lvl1pPr>
              <a:defRPr/>
            </a:lvl1pPr>
          </a:lstStyle>
          <a:p>
            <a:endParaRPr lang="en-US" altLang="ja-JP">
              <a:solidFill>
                <a:srgbClr val="000000"/>
              </a:solidFill>
            </a:endParaRPr>
          </a:p>
        </p:txBody>
      </p:sp>
      <p:sp>
        <p:nvSpPr>
          <p:cNvPr id="7" name="スライド番号プレースホルダ 6"/>
          <p:cNvSpPr>
            <a:spLocks noGrp="1"/>
          </p:cNvSpPr>
          <p:nvPr>
            <p:ph type="sldNum" sz="quarter" idx="12"/>
          </p:nvPr>
        </p:nvSpPr>
        <p:spPr/>
        <p:txBody>
          <a:bodyPr/>
          <a:lstStyle>
            <a:lvl1pPr>
              <a:defRPr/>
            </a:lvl1pPr>
          </a:lstStyle>
          <a:p>
            <a:fld id="{A7ABA3FC-BAB0-4340-BBB2-17780D8FA60E}" type="slidenum">
              <a:rPr lang="en-US" altLang="ja-JP">
                <a:solidFill>
                  <a:srgbClr val="000000"/>
                </a:solidFill>
              </a:rPr>
              <a:pPr/>
              <a:t>&lt;#&gt;</a:t>
            </a:fld>
            <a:endParaRPr lang="en-US" altLang="ja-JP">
              <a:solidFill>
                <a:srgbClr val="000000"/>
              </a:solidFill>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 タイトルの書式設定</a:t>
            </a:r>
            <a:endParaRPr kumimoji="1" lang="ja-JP" altLang="en-US"/>
          </a:p>
        </p:txBody>
      </p:sp>
      <p:sp>
        <p:nvSpPr>
          <p:cNvPr id="3" name="日付プレースホルダ 2"/>
          <p:cNvSpPr>
            <a:spLocks noGrp="1"/>
          </p:cNvSpPr>
          <p:nvPr>
            <p:ph type="dt" sz="half" idx="10"/>
          </p:nvPr>
        </p:nvSpPr>
        <p:spPr/>
        <p:txBody>
          <a:bodyPr/>
          <a:lstStyle/>
          <a:p>
            <a:fld id="{59899D6C-5F64-440D-B7AF-BCF1677D35A2}" type="datetimeFigureOut">
              <a:rPr kumimoji="1" lang="ja-JP" altLang="en-US" smtClean="0"/>
              <a:pPr/>
              <a:t>2016/3/26</a:t>
            </a:fld>
            <a:endParaRPr kumimoji="1" lang="ja-JP" altLang="en-US"/>
          </a:p>
        </p:txBody>
      </p:sp>
      <p:sp>
        <p:nvSpPr>
          <p:cNvPr id="4" name="フッター プレースホルダ 3"/>
          <p:cNvSpPr>
            <a:spLocks noGrp="1"/>
          </p:cNvSpPr>
          <p:nvPr>
            <p:ph type="ftr" sz="quarter" idx="11"/>
          </p:nvPr>
        </p:nvSpPr>
        <p:spPr/>
        <p:txBody>
          <a:bodyPr/>
          <a:lstStyle/>
          <a:p>
            <a:endParaRPr kumimoji="1" lang="ja-JP" altLang="en-US"/>
          </a:p>
        </p:txBody>
      </p:sp>
      <p:sp>
        <p:nvSpPr>
          <p:cNvPr id="5" name="スライド番号プレースホルダ 4"/>
          <p:cNvSpPr>
            <a:spLocks noGrp="1"/>
          </p:cNvSpPr>
          <p:nvPr>
            <p:ph type="sldNum" sz="quarter" idx="12"/>
          </p:nvPr>
        </p:nvSpPr>
        <p:spPr/>
        <p:txBody>
          <a:bodyPr/>
          <a:lstStyle/>
          <a:p>
            <a:fld id="{93B0137E-4B13-4544-911D-F93E6B86D99D}" type="slidenum">
              <a:rPr kumimoji="1" lang="ja-JP" altLang="en-US" smtClean="0"/>
              <a:pPr/>
              <a:t>&lt;#&gt;</a:t>
            </a:fld>
            <a:endParaRPr kumimoji="1" lang="ja-JP" altLang="en-US"/>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smtClean="0"/>
              <a:t>マスタ タイトルの書式設定</a:t>
            </a:r>
            <a:endParaRPr lang="ja-JP" altLang="en-US"/>
          </a:p>
        </p:txBody>
      </p:sp>
      <p:sp>
        <p:nvSpPr>
          <p:cNvPr id="3" name="テキスト プレースホルダ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smtClean="0"/>
              <a:t>マスタ テキストの書式設定</a:t>
            </a:r>
          </a:p>
        </p:txBody>
      </p:sp>
      <p:sp>
        <p:nvSpPr>
          <p:cNvPr id="4" name="コンテンツ プレースホルダ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5" name="テキスト プレースホルダ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smtClean="0"/>
              <a:t>マスタ テキストの書式設定</a:t>
            </a:r>
          </a:p>
        </p:txBody>
      </p:sp>
      <p:sp>
        <p:nvSpPr>
          <p:cNvPr id="6" name="コンテンツ プレースホルダ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7" name="日付プレースホルダ 6"/>
          <p:cNvSpPr>
            <a:spLocks noGrp="1"/>
          </p:cNvSpPr>
          <p:nvPr>
            <p:ph type="dt" sz="half" idx="10"/>
          </p:nvPr>
        </p:nvSpPr>
        <p:spPr/>
        <p:txBody>
          <a:bodyPr/>
          <a:lstStyle>
            <a:lvl1pPr>
              <a:defRPr/>
            </a:lvl1pPr>
          </a:lstStyle>
          <a:p>
            <a:endParaRPr lang="en-US" altLang="ja-JP">
              <a:solidFill>
                <a:srgbClr val="000000"/>
              </a:solidFill>
            </a:endParaRPr>
          </a:p>
        </p:txBody>
      </p:sp>
      <p:sp>
        <p:nvSpPr>
          <p:cNvPr id="8" name="フッター プレースホルダ 7"/>
          <p:cNvSpPr>
            <a:spLocks noGrp="1"/>
          </p:cNvSpPr>
          <p:nvPr>
            <p:ph type="ftr" sz="quarter" idx="11"/>
          </p:nvPr>
        </p:nvSpPr>
        <p:spPr/>
        <p:txBody>
          <a:bodyPr/>
          <a:lstStyle>
            <a:lvl1pPr>
              <a:defRPr/>
            </a:lvl1pPr>
          </a:lstStyle>
          <a:p>
            <a:endParaRPr lang="en-US" altLang="ja-JP">
              <a:solidFill>
                <a:srgbClr val="000000"/>
              </a:solidFill>
            </a:endParaRPr>
          </a:p>
        </p:txBody>
      </p:sp>
      <p:sp>
        <p:nvSpPr>
          <p:cNvPr id="9" name="スライド番号プレースホルダ 8"/>
          <p:cNvSpPr>
            <a:spLocks noGrp="1"/>
          </p:cNvSpPr>
          <p:nvPr>
            <p:ph type="sldNum" sz="quarter" idx="12"/>
          </p:nvPr>
        </p:nvSpPr>
        <p:spPr/>
        <p:txBody>
          <a:bodyPr/>
          <a:lstStyle>
            <a:lvl1pPr>
              <a:defRPr/>
            </a:lvl1pPr>
          </a:lstStyle>
          <a:p>
            <a:fld id="{27A0E4F2-5B17-4FB7-A47B-3BD2AAE689EB}" type="slidenum">
              <a:rPr lang="en-US" altLang="ja-JP">
                <a:solidFill>
                  <a:srgbClr val="000000"/>
                </a:solidFill>
              </a:rPr>
              <a:pPr/>
              <a:t>&lt;#&gt;</a:t>
            </a:fld>
            <a:endParaRPr lang="en-US" altLang="ja-JP">
              <a:solidFill>
                <a:srgbClr val="000000"/>
              </a:solidFill>
            </a:endParaRPr>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smtClean="0"/>
              <a:t>マスタ タイトルの書式設定</a:t>
            </a:r>
            <a:endParaRPr lang="ja-JP" altLang="en-US"/>
          </a:p>
        </p:txBody>
      </p:sp>
      <p:sp>
        <p:nvSpPr>
          <p:cNvPr id="3" name="日付プレースホルダ 2"/>
          <p:cNvSpPr>
            <a:spLocks noGrp="1"/>
          </p:cNvSpPr>
          <p:nvPr>
            <p:ph type="dt" sz="half" idx="10"/>
          </p:nvPr>
        </p:nvSpPr>
        <p:spPr/>
        <p:txBody>
          <a:bodyPr/>
          <a:lstStyle>
            <a:lvl1pPr>
              <a:defRPr/>
            </a:lvl1pPr>
          </a:lstStyle>
          <a:p>
            <a:endParaRPr lang="en-US" altLang="ja-JP">
              <a:solidFill>
                <a:srgbClr val="000000"/>
              </a:solidFill>
            </a:endParaRPr>
          </a:p>
        </p:txBody>
      </p:sp>
      <p:sp>
        <p:nvSpPr>
          <p:cNvPr id="4" name="フッター プレースホルダ 3"/>
          <p:cNvSpPr>
            <a:spLocks noGrp="1"/>
          </p:cNvSpPr>
          <p:nvPr>
            <p:ph type="ftr" sz="quarter" idx="11"/>
          </p:nvPr>
        </p:nvSpPr>
        <p:spPr/>
        <p:txBody>
          <a:bodyPr/>
          <a:lstStyle>
            <a:lvl1pPr>
              <a:defRPr/>
            </a:lvl1pPr>
          </a:lstStyle>
          <a:p>
            <a:endParaRPr lang="en-US" altLang="ja-JP">
              <a:solidFill>
                <a:srgbClr val="000000"/>
              </a:solidFill>
            </a:endParaRPr>
          </a:p>
        </p:txBody>
      </p:sp>
      <p:sp>
        <p:nvSpPr>
          <p:cNvPr id="5" name="スライド番号プレースホルダ 4"/>
          <p:cNvSpPr>
            <a:spLocks noGrp="1"/>
          </p:cNvSpPr>
          <p:nvPr>
            <p:ph type="sldNum" sz="quarter" idx="12"/>
          </p:nvPr>
        </p:nvSpPr>
        <p:spPr/>
        <p:txBody>
          <a:bodyPr/>
          <a:lstStyle>
            <a:lvl1pPr>
              <a:defRPr/>
            </a:lvl1pPr>
          </a:lstStyle>
          <a:p>
            <a:fld id="{E1CBD1CE-A48B-41C8-A12B-E7581EB12012}" type="slidenum">
              <a:rPr lang="en-US" altLang="ja-JP">
                <a:solidFill>
                  <a:srgbClr val="000000"/>
                </a:solidFill>
              </a:rPr>
              <a:pPr/>
              <a:t>&lt;#&gt;</a:t>
            </a:fld>
            <a:endParaRPr lang="en-US" altLang="ja-JP">
              <a:solidFill>
                <a:srgbClr val="000000"/>
              </a:solidFill>
            </a:endParaRPr>
          </a:p>
        </p:txBody>
      </p:sp>
    </p:spTree>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1"/>
          <p:cNvSpPr>
            <a:spLocks noGrp="1"/>
          </p:cNvSpPr>
          <p:nvPr>
            <p:ph type="dt" sz="half" idx="10"/>
          </p:nvPr>
        </p:nvSpPr>
        <p:spPr/>
        <p:txBody>
          <a:bodyPr/>
          <a:lstStyle>
            <a:lvl1pPr>
              <a:defRPr/>
            </a:lvl1pPr>
          </a:lstStyle>
          <a:p>
            <a:endParaRPr lang="en-US" altLang="ja-JP">
              <a:solidFill>
                <a:srgbClr val="000000"/>
              </a:solidFill>
            </a:endParaRPr>
          </a:p>
        </p:txBody>
      </p:sp>
      <p:sp>
        <p:nvSpPr>
          <p:cNvPr id="3" name="フッター プレースホルダ 2"/>
          <p:cNvSpPr>
            <a:spLocks noGrp="1"/>
          </p:cNvSpPr>
          <p:nvPr>
            <p:ph type="ftr" sz="quarter" idx="11"/>
          </p:nvPr>
        </p:nvSpPr>
        <p:spPr/>
        <p:txBody>
          <a:bodyPr/>
          <a:lstStyle>
            <a:lvl1pPr>
              <a:defRPr/>
            </a:lvl1pPr>
          </a:lstStyle>
          <a:p>
            <a:endParaRPr lang="en-US" altLang="ja-JP">
              <a:solidFill>
                <a:srgbClr val="000000"/>
              </a:solidFill>
            </a:endParaRPr>
          </a:p>
        </p:txBody>
      </p:sp>
      <p:sp>
        <p:nvSpPr>
          <p:cNvPr id="4" name="スライド番号プレースホルダ 3"/>
          <p:cNvSpPr>
            <a:spLocks noGrp="1"/>
          </p:cNvSpPr>
          <p:nvPr>
            <p:ph type="sldNum" sz="quarter" idx="12"/>
          </p:nvPr>
        </p:nvSpPr>
        <p:spPr/>
        <p:txBody>
          <a:bodyPr/>
          <a:lstStyle>
            <a:lvl1pPr>
              <a:defRPr/>
            </a:lvl1pPr>
          </a:lstStyle>
          <a:p>
            <a:fld id="{AE42893B-D4C6-46E8-A0A1-C69285FCA6C7}" type="slidenum">
              <a:rPr lang="en-US" altLang="ja-JP">
                <a:solidFill>
                  <a:srgbClr val="000000"/>
                </a:solidFill>
              </a:rPr>
              <a:pPr/>
              <a:t>&lt;#&gt;</a:t>
            </a:fld>
            <a:endParaRPr lang="en-US" altLang="ja-JP">
              <a:solidFill>
                <a:srgbClr val="000000"/>
              </a:solidFill>
            </a:endParaRPr>
          </a:p>
        </p:txBody>
      </p:sp>
    </p:spTree>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r>
              <a:rPr lang="ja-JP" altLang="en-US" smtClean="0"/>
              <a:t>マスタ タイトルの書式設定</a:t>
            </a:r>
            <a:endParaRPr lang="ja-JP" altLang="en-US"/>
          </a:p>
        </p:txBody>
      </p:sp>
      <p:sp>
        <p:nvSpPr>
          <p:cNvPr id="3" name="コンテンツ プレースホルダ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テキスト プレースホルダ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smtClean="0"/>
              <a:t>マスタ テキストの書式設定</a:t>
            </a:r>
          </a:p>
        </p:txBody>
      </p:sp>
      <p:sp>
        <p:nvSpPr>
          <p:cNvPr id="5" name="日付プレースホルダ 4"/>
          <p:cNvSpPr>
            <a:spLocks noGrp="1"/>
          </p:cNvSpPr>
          <p:nvPr>
            <p:ph type="dt" sz="half" idx="10"/>
          </p:nvPr>
        </p:nvSpPr>
        <p:spPr/>
        <p:txBody>
          <a:bodyPr/>
          <a:lstStyle>
            <a:lvl1pPr>
              <a:defRPr/>
            </a:lvl1pPr>
          </a:lstStyle>
          <a:p>
            <a:endParaRPr lang="en-US" altLang="ja-JP">
              <a:solidFill>
                <a:srgbClr val="000000"/>
              </a:solidFill>
            </a:endParaRPr>
          </a:p>
        </p:txBody>
      </p:sp>
      <p:sp>
        <p:nvSpPr>
          <p:cNvPr id="6" name="フッター プレースホルダ 5"/>
          <p:cNvSpPr>
            <a:spLocks noGrp="1"/>
          </p:cNvSpPr>
          <p:nvPr>
            <p:ph type="ftr" sz="quarter" idx="11"/>
          </p:nvPr>
        </p:nvSpPr>
        <p:spPr/>
        <p:txBody>
          <a:bodyPr/>
          <a:lstStyle>
            <a:lvl1pPr>
              <a:defRPr/>
            </a:lvl1pPr>
          </a:lstStyle>
          <a:p>
            <a:endParaRPr lang="en-US" altLang="ja-JP">
              <a:solidFill>
                <a:srgbClr val="000000"/>
              </a:solidFill>
            </a:endParaRPr>
          </a:p>
        </p:txBody>
      </p:sp>
      <p:sp>
        <p:nvSpPr>
          <p:cNvPr id="7" name="スライド番号プレースホルダ 6"/>
          <p:cNvSpPr>
            <a:spLocks noGrp="1"/>
          </p:cNvSpPr>
          <p:nvPr>
            <p:ph type="sldNum" sz="quarter" idx="12"/>
          </p:nvPr>
        </p:nvSpPr>
        <p:spPr/>
        <p:txBody>
          <a:bodyPr/>
          <a:lstStyle>
            <a:lvl1pPr>
              <a:defRPr/>
            </a:lvl1pPr>
          </a:lstStyle>
          <a:p>
            <a:fld id="{CBC2C940-FDD3-44FA-91AF-81D2E3D95EBD}" type="slidenum">
              <a:rPr lang="en-US" altLang="ja-JP">
                <a:solidFill>
                  <a:srgbClr val="000000"/>
                </a:solidFill>
              </a:rPr>
              <a:pPr/>
              <a:t>&lt;#&gt;</a:t>
            </a:fld>
            <a:endParaRPr lang="en-US" altLang="ja-JP">
              <a:solidFill>
                <a:srgbClr val="000000"/>
              </a:solidFill>
            </a:endParaRPr>
          </a:p>
        </p:txBody>
      </p:sp>
    </p:spTree>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r>
              <a:rPr lang="ja-JP" altLang="en-US" smtClean="0"/>
              <a:t>マスタ タイトルの書式設定</a:t>
            </a:r>
            <a:endParaRPr lang="ja-JP" altLang="en-US"/>
          </a:p>
        </p:txBody>
      </p:sp>
      <p:sp>
        <p:nvSpPr>
          <p:cNvPr id="3" name="図プレースホルダ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ja-JP" altLang="en-US"/>
          </a:p>
        </p:txBody>
      </p:sp>
      <p:sp>
        <p:nvSpPr>
          <p:cNvPr id="4" name="テキスト プレースホルダ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smtClean="0"/>
              <a:t>マスタ テキストの書式設定</a:t>
            </a:r>
          </a:p>
        </p:txBody>
      </p:sp>
      <p:sp>
        <p:nvSpPr>
          <p:cNvPr id="5" name="日付プレースホルダ 4"/>
          <p:cNvSpPr>
            <a:spLocks noGrp="1"/>
          </p:cNvSpPr>
          <p:nvPr>
            <p:ph type="dt" sz="half" idx="10"/>
          </p:nvPr>
        </p:nvSpPr>
        <p:spPr/>
        <p:txBody>
          <a:bodyPr/>
          <a:lstStyle>
            <a:lvl1pPr>
              <a:defRPr/>
            </a:lvl1pPr>
          </a:lstStyle>
          <a:p>
            <a:endParaRPr lang="en-US" altLang="ja-JP">
              <a:solidFill>
                <a:srgbClr val="000000"/>
              </a:solidFill>
            </a:endParaRPr>
          </a:p>
        </p:txBody>
      </p:sp>
      <p:sp>
        <p:nvSpPr>
          <p:cNvPr id="6" name="フッター プレースホルダ 5"/>
          <p:cNvSpPr>
            <a:spLocks noGrp="1"/>
          </p:cNvSpPr>
          <p:nvPr>
            <p:ph type="ftr" sz="quarter" idx="11"/>
          </p:nvPr>
        </p:nvSpPr>
        <p:spPr/>
        <p:txBody>
          <a:bodyPr/>
          <a:lstStyle>
            <a:lvl1pPr>
              <a:defRPr/>
            </a:lvl1pPr>
          </a:lstStyle>
          <a:p>
            <a:endParaRPr lang="en-US" altLang="ja-JP">
              <a:solidFill>
                <a:srgbClr val="000000"/>
              </a:solidFill>
            </a:endParaRPr>
          </a:p>
        </p:txBody>
      </p:sp>
      <p:sp>
        <p:nvSpPr>
          <p:cNvPr id="7" name="スライド番号プレースホルダ 6"/>
          <p:cNvSpPr>
            <a:spLocks noGrp="1"/>
          </p:cNvSpPr>
          <p:nvPr>
            <p:ph type="sldNum" sz="quarter" idx="12"/>
          </p:nvPr>
        </p:nvSpPr>
        <p:spPr/>
        <p:txBody>
          <a:bodyPr/>
          <a:lstStyle>
            <a:lvl1pPr>
              <a:defRPr/>
            </a:lvl1pPr>
          </a:lstStyle>
          <a:p>
            <a:fld id="{182B7B6E-E4BE-4E0B-A892-58CF25C31BD4}" type="slidenum">
              <a:rPr lang="en-US" altLang="ja-JP">
                <a:solidFill>
                  <a:srgbClr val="000000"/>
                </a:solidFill>
              </a:rPr>
              <a:pPr/>
              <a:t>&lt;#&gt;</a:t>
            </a:fld>
            <a:endParaRPr lang="en-US" altLang="ja-JP">
              <a:solidFill>
                <a:srgbClr val="000000"/>
              </a:solidFill>
            </a:endParaRPr>
          </a:p>
        </p:txBody>
      </p:sp>
    </p:spTree>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smtClean="0"/>
              <a:t>マスタ タイトルの書式設定</a:t>
            </a:r>
            <a:endParaRPr lang="ja-JP" altLang="en-US"/>
          </a:p>
        </p:txBody>
      </p:sp>
      <p:sp>
        <p:nvSpPr>
          <p:cNvPr id="3" name="縦書きテキスト プレースホルダ 2"/>
          <p:cNvSpPr>
            <a:spLocks noGrp="1"/>
          </p:cNvSpPr>
          <p:nvPr>
            <p:ph type="body" orient="vert" idx="1"/>
          </p:nvPr>
        </p:nvSpPr>
        <p:spPr/>
        <p:txBody>
          <a:bodyPr vert="eaVert"/>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日付プレースホルダ 3"/>
          <p:cNvSpPr>
            <a:spLocks noGrp="1"/>
          </p:cNvSpPr>
          <p:nvPr>
            <p:ph type="dt" sz="half" idx="10"/>
          </p:nvPr>
        </p:nvSpPr>
        <p:spPr/>
        <p:txBody>
          <a:bodyPr/>
          <a:lstStyle>
            <a:lvl1pPr>
              <a:defRPr/>
            </a:lvl1pPr>
          </a:lstStyle>
          <a:p>
            <a:endParaRPr lang="en-US" altLang="ja-JP">
              <a:solidFill>
                <a:srgbClr val="000000"/>
              </a:solidFill>
            </a:endParaRPr>
          </a:p>
        </p:txBody>
      </p:sp>
      <p:sp>
        <p:nvSpPr>
          <p:cNvPr id="5" name="フッター プレースホルダ 4"/>
          <p:cNvSpPr>
            <a:spLocks noGrp="1"/>
          </p:cNvSpPr>
          <p:nvPr>
            <p:ph type="ftr" sz="quarter" idx="11"/>
          </p:nvPr>
        </p:nvSpPr>
        <p:spPr/>
        <p:txBody>
          <a:bodyPr/>
          <a:lstStyle>
            <a:lvl1pPr>
              <a:defRPr/>
            </a:lvl1pPr>
          </a:lstStyle>
          <a:p>
            <a:endParaRPr lang="en-US" altLang="ja-JP">
              <a:solidFill>
                <a:srgbClr val="000000"/>
              </a:solidFill>
            </a:endParaRPr>
          </a:p>
        </p:txBody>
      </p:sp>
      <p:sp>
        <p:nvSpPr>
          <p:cNvPr id="6" name="スライド番号プレースホルダ 5"/>
          <p:cNvSpPr>
            <a:spLocks noGrp="1"/>
          </p:cNvSpPr>
          <p:nvPr>
            <p:ph type="sldNum" sz="quarter" idx="12"/>
          </p:nvPr>
        </p:nvSpPr>
        <p:spPr/>
        <p:txBody>
          <a:bodyPr/>
          <a:lstStyle>
            <a:lvl1pPr>
              <a:defRPr/>
            </a:lvl1pPr>
          </a:lstStyle>
          <a:p>
            <a:fld id="{21B63677-2D15-455F-9AD8-1E307C32BCBF}" type="slidenum">
              <a:rPr lang="en-US" altLang="ja-JP">
                <a:solidFill>
                  <a:srgbClr val="000000"/>
                </a:solidFill>
              </a:rPr>
              <a:pPr/>
              <a:t>&lt;#&gt;</a:t>
            </a:fld>
            <a:endParaRPr lang="en-US" altLang="ja-JP">
              <a:solidFill>
                <a:srgbClr val="000000"/>
              </a:solidFill>
            </a:endParaRPr>
          </a:p>
        </p:txBody>
      </p:sp>
    </p:spTree>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vertTitleAndTx" preserve="1">
  <p:cSld name="縦書きタイトルと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38"/>
            <a:ext cx="2057400" cy="5851525"/>
          </a:xfrm>
        </p:spPr>
        <p:txBody>
          <a:bodyPr vert="eaVert"/>
          <a:lstStyle/>
          <a:p>
            <a:r>
              <a:rPr lang="ja-JP" altLang="en-US" smtClean="0"/>
              <a:t>マスタ タイトルの書式設定</a:t>
            </a:r>
            <a:endParaRPr lang="ja-JP" altLang="en-US"/>
          </a:p>
        </p:txBody>
      </p:sp>
      <p:sp>
        <p:nvSpPr>
          <p:cNvPr id="3" name="縦書きテキスト プレースホルダ 2"/>
          <p:cNvSpPr>
            <a:spLocks noGrp="1"/>
          </p:cNvSpPr>
          <p:nvPr>
            <p:ph type="body" orient="vert" idx="1"/>
          </p:nvPr>
        </p:nvSpPr>
        <p:spPr>
          <a:xfrm>
            <a:off x="457200" y="274638"/>
            <a:ext cx="6019800" cy="5851525"/>
          </a:xfrm>
        </p:spPr>
        <p:txBody>
          <a:bodyPr vert="eaVert"/>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日付プレースホルダ 3"/>
          <p:cNvSpPr>
            <a:spLocks noGrp="1"/>
          </p:cNvSpPr>
          <p:nvPr>
            <p:ph type="dt" sz="half" idx="10"/>
          </p:nvPr>
        </p:nvSpPr>
        <p:spPr/>
        <p:txBody>
          <a:bodyPr/>
          <a:lstStyle>
            <a:lvl1pPr>
              <a:defRPr/>
            </a:lvl1pPr>
          </a:lstStyle>
          <a:p>
            <a:endParaRPr lang="en-US" altLang="ja-JP">
              <a:solidFill>
                <a:srgbClr val="000000"/>
              </a:solidFill>
            </a:endParaRPr>
          </a:p>
        </p:txBody>
      </p:sp>
      <p:sp>
        <p:nvSpPr>
          <p:cNvPr id="5" name="フッター プレースホルダ 4"/>
          <p:cNvSpPr>
            <a:spLocks noGrp="1"/>
          </p:cNvSpPr>
          <p:nvPr>
            <p:ph type="ftr" sz="quarter" idx="11"/>
          </p:nvPr>
        </p:nvSpPr>
        <p:spPr/>
        <p:txBody>
          <a:bodyPr/>
          <a:lstStyle>
            <a:lvl1pPr>
              <a:defRPr/>
            </a:lvl1pPr>
          </a:lstStyle>
          <a:p>
            <a:endParaRPr lang="en-US" altLang="ja-JP">
              <a:solidFill>
                <a:srgbClr val="000000"/>
              </a:solidFill>
            </a:endParaRPr>
          </a:p>
        </p:txBody>
      </p:sp>
      <p:sp>
        <p:nvSpPr>
          <p:cNvPr id="6" name="スライド番号プレースホルダ 5"/>
          <p:cNvSpPr>
            <a:spLocks noGrp="1"/>
          </p:cNvSpPr>
          <p:nvPr>
            <p:ph type="sldNum" sz="quarter" idx="12"/>
          </p:nvPr>
        </p:nvSpPr>
        <p:spPr/>
        <p:txBody>
          <a:bodyPr/>
          <a:lstStyle>
            <a:lvl1pPr>
              <a:defRPr/>
            </a:lvl1pPr>
          </a:lstStyle>
          <a:p>
            <a:fld id="{F75D8F23-D565-4CA6-8877-09282379A0AF}" type="slidenum">
              <a:rPr lang="en-US" altLang="ja-JP">
                <a:solidFill>
                  <a:srgbClr val="000000"/>
                </a:solidFill>
              </a:rPr>
              <a:pPr/>
              <a:t>&lt;#&gt;</a:t>
            </a:fld>
            <a:endParaRPr lang="en-US" altLang="ja-JP">
              <a:solidFill>
                <a:srgbClr val="000000"/>
              </a:solidFill>
            </a:endParaRPr>
          </a:p>
        </p:txBody>
      </p:sp>
    </p:spTree>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lstStyle/>
          <a:p>
            <a:r>
              <a:rPr kumimoji="1" lang="ja-JP" altLang="en-US" smtClean="0"/>
              <a:t>マスタ タイトルの書式設定</a:t>
            </a:r>
            <a:endParaRPr kumimoji="1" lang="ja-JP" altLang="en-US"/>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kumimoji="1" lang="ja-JP" altLang="en-US" smtClean="0"/>
              <a:t>マスタ サブタイトルの書式設定</a:t>
            </a:r>
            <a:endParaRPr kumimoji="1" lang="ja-JP" altLang="en-US"/>
          </a:p>
        </p:txBody>
      </p:sp>
      <p:sp>
        <p:nvSpPr>
          <p:cNvPr id="4" name="日付プレースホルダ 3"/>
          <p:cNvSpPr>
            <a:spLocks noGrp="1"/>
          </p:cNvSpPr>
          <p:nvPr>
            <p:ph type="dt" sz="half" idx="10"/>
          </p:nvPr>
        </p:nvSpPr>
        <p:spPr/>
        <p:txBody>
          <a:bodyPr/>
          <a:lstStyle/>
          <a:p>
            <a:fld id="{E237A1F6-4B1E-4395-B3C7-67DC04836D56}" type="datetimeFigureOut">
              <a:rPr lang="ja-JP" altLang="en-US">
                <a:solidFill>
                  <a:prstClr val="black">
                    <a:tint val="75000"/>
                  </a:prstClr>
                </a:solidFill>
              </a:rPr>
              <a:pPr/>
              <a:t>2016/3/26</a:t>
            </a:fld>
            <a:endParaRPr lang="ja-JP" altLang="en-US">
              <a:solidFill>
                <a:prstClr val="black">
                  <a:tint val="75000"/>
                </a:prstClr>
              </a:solidFill>
            </a:endParaRPr>
          </a:p>
        </p:txBody>
      </p:sp>
      <p:sp>
        <p:nvSpPr>
          <p:cNvPr id="5" name="フッター プレースホルダ 4"/>
          <p:cNvSpPr>
            <a:spLocks noGrp="1"/>
          </p:cNvSpPr>
          <p:nvPr>
            <p:ph type="ftr" sz="quarter" idx="11"/>
          </p:nvPr>
        </p:nvSpPr>
        <p:spPr/>
        <p:txBody>
          <a:bodyPr/>
          <a:lstStyle/>
          <a:p>
            <a:endParaRPr lang="ja-JP" altLang="en-US">
              <a:solidFill>
                <a:prstClr val="black">
                  <a:tint val="75000"/>
                </a:prstClr>
              </a:solidFill>
            </a:endParaRPr>
          </a:p>
        </p:txBody>
      </p:sp>
      <p:sp>
        <p:nvSpPr>
          <p:cNvPr id="6" name="スライド番号プレースホルダ 5"/>
          <p:cNvSpPr>
            <a:spLocks noGrp="1"/>
          </p:cNvSpPr>
          <p:nvPr>
            <p:ph type="sldNum" sz="quarter" idx="12"/>
          </p:nvPr>
        </p:nvSpPr>
        <p:spPr/>
        <p:txBody>
          <a:bodyPr/>
          <a:lstStyle/>
          <a:p>
            <a:fld id="{FBA65B1D-5611-4822-ABE9-D5DDC1842644}" type="slidenum">
              <a:rPr lang="ja-JP" altLang="en-US">
                <a:solidFill>
                  <a:prstClr val="black">
                    <a:tint val="75000"/>
                  </a:prstClr>
                </a:solidFill>
              </a:rPr>
              <a:pPr/>
              <a:t>&lt;#&gt;</a:t>
            </a:fld>
            <a:endParaRPr lang="ja-JP" altLang="en-US">
              <a:solidFill>
                <a:prstClr val="black">
                  <a:tint val="75000"/>
                </a:prstClr>
              </a:solidFill>
            </a:endParaRPr>
          </a:p>
        </p:txBody>
      </p:sp>
    </p:spTree>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 タイトルの書式設定</a:t>
            </a:r>
            <a:endParaRPr kumimoji="1" lang="ja-JP" altLang="en-US"/>
          </a:p>
        </p:txBody>
      </p:sp>
      <p:sp>
        <p:nvSpPr>
          <p:cNvPr id="3" name="コンテンツ プレースホルダ 2"/>
          <p:cNvSpPr>
            <a:spLocks noGrp="1"/>
          </p:cNvSpPr>
          <p:nvPr>
            <p:ph idx="1"/>
          </p:nvPr>
        </p:nvSpPr>
        <p:spPr/>
        <p:txBody>
          <a:bodyPr/>
          <a:lstStyle/>
          <a:p>
            <a:pPr lvl="0"/>
            <a:r>
              <a:rPr kumimoji="1" lang="ja-JP" altLang="en-US" smtClean="0"/>
              <a:t>マスタ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 3"/>
          <p:cNvSpPr>
            <a:spLocks noGrp="1"/>
          </p:cNvSpPr>
          <p:nvPr>
            <p:ph type="dt" sz="half" idx="10"/>
          </p:nvPr>
        </p:nvSpPr>
        <p:spPr/>
        <p:txBody>
          <a:bodyPr/>
          <a:lstStyle/>
          <a:p>
            <a:fld id="{E237A1F6-4B1E-4395-B3C7-67DC04836D56}" type="datetimeFigureOut">
              <a:rPr lang="ja-JP" altLang="en-US">
                <a:solidFill>
                  <a:prstClr val="black">
                    <a:tint val="75000"/>
                  </a:prstClr>
                </a:solidFill>
              </a:rPr>
              <a:pPr/>
              <a:t>2016/3/26</a:t>
            </a:fld>
            <a:endParaRPr lang="ja-JP" altLang="en-US">
              <a:solidFill>
                <a:prstClr val="black">
                  <a:tint val="75000"/>
                </a:prstClr>
              </a:solidFill>
            </a:endParaRPr>
          </a:p>
        </p:txBody>
      </p:sp>
      <p:sp>
        <p:nvSpPr>
          <p:cNvPr id="5" name="フッター プレースホルダ 4"/>
          <p:cNvSpPr>
            <a:spLocks noGrp="1"/>
          </p:cNvSpPr>
          <p:nvPr>
            <p:ph type="ftr" sz="quarter" idx="11"/>
          </p:nvPr>
        </p:nvSpPr>
        <p:spPr/>
        <p:txBody>
          <a:bodyPr/>
          <a:lstStyle/>
          <a:p>
            <a:endParaRPr lang="ja-JP" altLang="en-US">
              <a:solidFill>
                <a:prstClr val="black">
                  <a:tint val="75000"/>
                </a:prstClr>
              </a:solidFill>
            </a:endParaRPr>
          </a:p>
        </p:txBody>
      </p:sp>
      <p:sp>
        <p:nvSpPr>
          <p:cNvPr id="6" name="スライド番号プレースホルダ 5"/>
          <p:cNvSpPr>
            <a:spLocks noGrp="1"/>
          </p:cNvSpPr>
          <p:nvPr>
            <p:ph type="sldNum" sz="quarter" idx="12"/>
          </p:nvPr>
        </p:nvSpPr>
        <p:spPr/>
        <p:txBody>
          <a:bodyPr/>
          <a:lstStyle/>
          <a:p>
            <a:fld id="{FBA65B1D-5611-4822-ABE9-D5DDC1842644}" type="slidenum">
              <a:rPr lang="ja-JP" altLang="en-US">
                <a:solidFill>
                  <a:prstClr val="black">
                    <a:tint val="75000"/>
                  </a:prstClr>
                </a:solidFill>
              </a:rPr>
              <a:pPr/>
              <a:t>&lt;#&gt;</a:t>
            </a:fld>
            <a:endParaRPr lang="ja-JP" altLang="en-US">
              <a:solidFill>
                <a:prstClr val="black">
                  <a:tint val="75000"/>
                </a:prstClr>
              </a:solidFill>
            </a:endParaRPr>
          </a:p>
        </p:txBody>
      </p:sp>
    </p:spTree>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r>
              <a:rPr kumimoji="1" lang="ja-JP" altLang="en-US" smtClean="0"/>
              <a:t>マスタ タイトルの書式設定</a:t>
            </a:r>
            <a:endParaRPr kumimoji="1" lang="ja-JP" altLang="en-US"/>
          </a:p>
        </p:txBody>
      </p:sp>
      <p:sp>
        <p:nvSpPr>
          <p:cNvPr id="3" name="テキスト プレースホルダ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kumimoji="1" lang="ja-JP" altLang="en-US" smtClean="0"/>
              <a:t>マスタ テキストの書式設定</a:t>
            </a:r>
          </a:p>
        </p:txBody>
      </p:sp>
      <p:sp>
        <p:nvSpPr>
          <p:cNvPr id="4" name="日付プレースホルダ 3"/>
          <p:cNvSpPr>
            <a:spLocks noGrp="1"/>
          </p:cNvSpPr>
          <p:nvPr>
            <p:ph type="dt" sz="half" idx="10"/>
          </p:nvPr>
        </p:nvSpPr>
        <p:spPr/>
        <p:txBody>
          <a:bodyPr/>
          <a:lstStyle/>
          <a:p>
            <a:fld id="{E237A1F6-4B1E-4395-B3C7-67DC04836D56}" type="datetimeFigureOut">
              <a:rPr lang="ja-JP" altLang="en-US">
                <a:solidFill>
                  <a:prstClr val="black">
                    <a:tint val="75000"/>
                  </a:prstClr>
                </a:solidFill>
              </a:rPr>
              <a:pPr/>
              <a:t>2016/3/26</a:t>
            </a:fld>
            <a:endParaRPr lang="ja-JP" altLang="en-US">
              <a:solidFill>
                <a:prstClr val="black">
                  <a:tint val="75000"/>
                </a:prstClr>
              </a:solidFill>
            </a:endParaRPr>
          </a:p>
        </p:txBody>
      </p:sp>
      <p:sp>
        <p:nvSpPr>
          <p:cNvPr id="5" name="フッター プレースホルダ 4"/>
          <p:cNvSpPr>
            <a:spLocks noGrp="1"/>
          </p:cNvSpPr>
          <p:nvPr>
            <p:ph type="ftr" sz="quarter" idx="11"/>
          </p:nvPr>
        </p:nvSpPr>
        <p:spPr/>
        <p:txBody>
          <a:bodyPr/>
          <a:lstStyle/>
          <a:p>
            <a:endParaRPr lang="ja-JP" altLang="en-US">
              <a:solidFill>
                <a:prstClr val="black">
                  <a:tint val="75000"/>
                </a:prstClr>
              </a:solidFill>
            </a:endParaRPr>
          </a:p>
        </p:txBody>
      </p:sp>
      <p:sp>
        <p:nvSpPr>
          <p:cNvPr id="6" name="スライド番号プレースホルダ 5"/>
          <p:cNvSpPr>
            <a:spLocks noGrp="1"/>
          </p:cNvSpPr>
          <p:nvPr>
            <p:ph type="sldNum" sz="quarter" idx="12"/>
          </p:nvPr>
        </p:nvSpPr>
        <p:spPr/>
        <p:txBody>
          <a:bodyPr/>
          <a:lstStyle/>
          <a:p>
            <a:fld id="{FBA65B1D-5611-4822-ABE9-D5DDC1842644}" type="slidenum">
              <a:rPr lang="ja-JP" altLang="en-US">
                <a:solidFill>
                  <a:prstClr val="black">
                    <a:tint val="75000"/>
                  </a:prstClr>
                </a:solidFill>
              </a:rPr>
              <a:pPr/>
              <a:t>&lt;#&gt;</a:t>
            </a:fld>
            <a:endParaRPr lang="ja-JP" altLang="en-US">
              <a:solidFill>
                <a:prstClr val="black">
                  <a:tint val="75000"/>
                </a:prstClr>
              </a:solidFill>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1"/>
          <p:cNvSpPr>
            <a:spLocks noGrp="1"/>
          </p:cNvSpPr>
          <p:nvPr>
            <p:ph type="dt" sz="half" idx="10"/>
          </p:nvPr>
        </p:nvSpPr>
        <p:spPr/>
        <p:txBody>
          <a:bodyPr/>
          <a:lstStyle/>
          <a:p>
            <a:fld id="{59899D6C-5F64-440D-B7AF-BCF1677D35A2}" type="datetimeFigureOut">
              <a:rPr kumimoji="1" lang="ja-JP" altLang="en-US" smtClean="0"/>
              <a:pPr/>
              <a:t>2016/3/26</a:t>
            </a:fld>
            <a:endParaRPr kumimoji="1" lang="ja-JP" altLang="en-US"/>
          </a:p>
        </p:txBody>
      </p:sp>
      <p:sp>
        <p:nvSpPr>
          <p:cNvPr id="3" name="フッター プレースホルダ 2"/>
          <p:cNvSpPr>
            <a:spLocks noGrp="1"/>
          </p:cNvSpPr>
          <p:nvPr>
            <p:ph type="ftr" sz="quarter" idx="11"/>
          </p:nvPr>
        </p:nvSpPr>
        <p:spPr/>
        <p:txBody>
          <a:bodyPr/>
          <a:lstStyle/>
          <a:p>
            <a:endParaRPr kumimoji="1" lang="ja-JP" altLang="en-US"/>
          </a:p>
        </p:txBody>
      </p:sp>
      <p:sp>
        <p:nvSpPr>
          <p:cNvPr id="4" name="スライド番号プレースホルダ 3"/>
          <p:cNvSpPr>
            <a:spLocks noGrp="1"/>
          </p:cNvSpPr>
          <p:nvPr>
            <p:ph type="sldNum" sz="quarter" idx="12"/>
          </p:nvPr>
        </p:nvSpPr>
        <p:spPr/>
        <p:txBody>
          <a:bodyPr/>
          <a:lstStyle/>
          <a:p>
            <a:fld id="{93B0137E-4B13-4544-911D-F93E6B86D99D}" type="slidenum">
              <a:rPr kumimoji="1" lang="ja-JP" altLang="en-US" smtClean="0"/>
              <a:pPr/>
              <a:t>&lt;#&gt;</a:t>
            </a:fld>
            <a:endParaRPr kumimoji="1" lang="ja-JP" altLang="en-US"/>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 タイトルの書式設定</a:t>
            </a:r>
            <a:endParaRPr kumimoji="1" lang="ja-JP" altLang="en-US"/>
          </a:p>
        </p:txBody>
      </p:sp>
      <p:sp>
        <p:nvSpPr>
          <p:cNvPr id="3" name="コンテンツ プレースホルダ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smtClean="0"/>
              <a:t>マスタ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コンテンツ プレースホルダ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smtClean="0"/>
              <a:t>マスタ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5" name="日付プレースホルダ 4"/>
          <p:cNvSpPr>
            <a:spLocks noGrp="1"/>
          </p:cNvSpPr>
          <p:nvPr>
            <p:ph type="dt" sz="half" idx="10"/>
          </p:nvPr>
        </p:nvSpPr>
        <p:spPr/>
        <p:txBody>
          <a:bodyPr/>
          <a:lstStyle/>
          <a:p>
            <a:fld id="{E237A1F6-4B1E-4395-B3C7-67DC04836D56}" type="datetimeFigureOut">
              <a:rPr lang="ja-JP" altLang="en-US">
                <a:solidFill>
                  <a:prstClr val="black">
                    <a:tint val="75000"/>
                  </a:prstClr>
                </a:solidFill>
              </a:rPr>
              <a:pPr/>
              <a:t>2016/3/26</a:t>
            </a:fld>
            <a:endParaRPr lang="ja-JP" altLang="en-US">
              <a:solidFill>
                <a:prstClr val="black">
                  <a:tint val="75000"/>
                </a:prstClr>
              </a:solidFill>
            </a:endParaRPr>
          </a:p>
        </p:txBody>
      </p:sp>
      <p:sp>
        <p:nvSpPr>
          <p:cNvPr id="6" name="フッター プレースホルダ 5"/>
          <p:cNvSpPr>
            <a:spLocks noGrp="1"/>
          </p:cNvSpPr>
          <p:nvPr>
            <p:ph type="ftr" sz="quarter" idx="11"/>
          </p:nvPr>
        </p:nvSpPr>
        <p:spPr/>
        <p:txBody>
          <a:bodyPr/>
          <a:lstStyle/>
          <a:p>
            <a:endParaRPr lang="ja-JP" altLang="en-US">
              <a:solidFill>
                <a:prstClr val="black">
                  <a:tint val="75000"/>
                </a:prstClr>
              </a:solidFill>
            </a:endParaRPr>
          </a:p>
        </p:txBody>
      </p:sp>
      <p:sp>
        <p:nvSpPr>
          <p:cNvPr id="7" name="スライド番号プレースホルダ 6"/>
          <p:cNvSpPr>
            <a:spLocks noGrp="1"/>
          </p:cNvSpPr>
          <p:nvPr>
            <p:ph type="sldNum" sz="quarter" idx="12"/>
          </p:nvPr>
        </p:nvSpPr>
        <p:spPr/>
        <p:txBody>
          <a:bodyPr/>
          <a:lstStyle/>
          <a:p>
            <a:fld id="{FBA65B1D-5611-4822-ABE9-D5DDC1842644}" type="slidenum">
              <a:rPr lang="ja-JP" altLang="en-US">
                <a:solidFill>
                  <a:prstClr val="black">
                    <a:tint val="75000"/>
                  </a:prstClr>
                </a:solidFill>
              </a:rPr>
              <a:pPr/>
              <a:t>&lt;#&gt;</a:t>
            </a:fld>
            <a:endParaRPr lang="ja-JP" altLang="en-US">
              <a:solidFill>
                <a:prstClr val="black">
                  <a:tint val="75000"/>
                </a:prstClr>
              </a:solidFill>
            </a:endParaRPr>
          </a:p>
        </p:txBody>
      </p:sp>
    </p:spTree>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kumimoji="1" lang="ja-JP" altLang="en-US" smtClean="0"/>
              <a:t>マスタ タイトルの書式設定</a:t>
            </a:r>
            <a:endParaRPr kumimoji="1" lang="ja-JP" altLang="en-US"/>
          </a:p>
        </p:txBody>
      </p:sp>
      <p:sp>
        <p:nvSpPr>
          <p:cNvPr id="3" name="テキスト プレースホルダ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smtClean="0"/>
              <a:t>マスタ テキストの書式設定</a:t>
            </a:r>
          </a:p>
        </p:txBody>
      </p:sp>
      <p:sp>
        <p:nvSpPr>
          <p:cNvPr id="4" name="コンテンツ プレースホルダ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smtClean="0"/>
              <a:t>マスタ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5" name="テキスト プレースホルダ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smtClean="0"/>
              <a:t>マスタ テキストの書式設定</a:t>
            </a:r>
          </a:p>
        </p:txBody>
      </p:sp>
      <p:sp>
        <p:nvSpPr>
          <p:cNvPr id="6" name="コンテンツ プレースホルダ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smtClean="0"/>
              <a:t>マスタ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7" name="日付プレースホルダ 6"/>
          <p:cNvSpPr>
            <a:spLocks noGrp="1"/>
          </p:cNvSpPr>
          <p:nvPr>
            <p:ph type="dt" sz="half" idx="10"/>
          </p:nvPr>
        </p:nvSpPr>
        <p:spPr/>
        <p:txBody>
          <a:bodyPr/>
          <a:lstStyle/>
          <a:p>
            <a:fld id="{E237A1F6-4B1E-4395-B3C7-67DC04836D56}" type="datetimeFigureOut">
              <a:rPr lang="ja-JP" altLang="en-US">
                <a:solidFill>
                  <a:prstClr val="black">
                    <a:tint val="75000"/>
                  </a:prstClr>
                </a:solidFill>
              </a:rPr>
              <a:pPr/>
              <a:t>2016/3/26</a:t>
            </a:fld>
            <a:endParaRPr lang="ja-JP" altLang="en-US">
              <a:solidFill>
                <a:prstClr val="black">
                  <a:tint val="75000"/>
                </a:prstClr>
              </a:solidFill>
            </a:endParaRPr>
          </a:p>
        </p:txBody>
      </p:sp>
      <p:sp>
        <p:nvSpPr>
          <p:cNvPr id="8" name="フッター プレースホルダ 7"/>
          <p:cNvSpPr>
            <a:spLocks noGrp="1"/>
          </p:cNvSpPr>
          <p:nvPr>
            <p:ph type="ftr" sz="quarter" idx="11"/>
          </p:nvPr>
        </p:nvSpPr>
        <p:spPr/>
        <p:txBody>
          <a:bodyPr/>
          <a:lstStyle/>
          <a:p>
            <a:endParaRPr lang="ja-JP" altLang="en-US">
              <a:solidFill>
                <a:prstClr val="black">
                  <a:tint val="75000"/>
                </a:prstClr>
              </a:solidFill>
            </a:endParaRPr>
          </a:p>
        </p:txBody>
      </p:sp>
      <p:sp>
        <p:nvSpPr>
          <p:cNvPr id="9" name="スライド番号プレースホルダ 8"/>
          <p:cNvSpPr>
            <a:spLocks noGrp="1"/>
          </p:cNvSpPr>
          <p:nvPr>
            <p:ph type="sldNum" sz="quarter" idx="12"/>
          </p:nvPr>
        </p:nvSpPr>
        <p:spPr/>
        <p:txBody>
          <a:bodyPr/>
          <a:lstStyle/>
          <a:p>
            <a:fld id="{FBA65B1D-5611-4822-ABE9-D5DDC1842644}" type="slidenum">
              <a:rPr lang="ja-JP" altLang="en-US">
                <a:solidFill>
                  <a:prstClr val="black">
                    <a:tint val="75000"/>
                  </a:prstClr>
                </a:solidFill>
              </a:rPr>
              <a:pPr/>
              <a:t>&lt;#&gt;</a:t>
            </a:fld>
            <a:endParaRPr lang="ja-JP" altLang="en-US">
              <a:solidFill>
                <a:prstClr val="black">
                  <a:tint val="75000"/>
                </a:prstClr>
              </a:solidFill>
            </a:endParaRPr>
          </a:p>
        </p:txBody>
      </p:sp>
    </p:spTree>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 タイトルの書式設定</a:t>
            </a:r>
            <a:endParaRPr kumimoji="1" lang="ja-JP" altLang="en-US"/>
          </a:p>
        </p:txBody>
      </p:sp>
      <p:sp>
        <p:nvSpPr>
          <p:cNvPr id="3" name="日付プレースホルダ 2"/>
          <p:cNvSpPr>
            <a:spLocks noGrp="1"/>
          </p:cNvSpPr>
          <p:nvPr>
            <p:ph type="dt" sz="half" idx="10"/>
          </p:nvPr>
        </p:nvSpPr>
        <p:spPr/>
        <p:txBody>
          <a:bodyPr/>
          <a:lstStyle/>
          <a:p>
            <a:fld id="{E237A1F6-4B1E-4395-B3C7-67DC04836D56}" type="datetimeFigureOut">
              <a:rPr lang="ja-JP" altLang="en-US">
                <a:solidFill>
                  <a:prstClr val="black">
                    <a:tint val="75000"/>
                  </a:prstClr>
                </a:solidFill>
              </a:rPr>
              <a:pPr/>
              <a:t>2016/3/26</a:t>
            </a:fld>
            <a:endParaRPr lang="ja-JP" altLang="en-US">
              <a:solidFill>
                <a:prstClr val="black">
                  <a:tint val="75000"/>
                </a:prstClr>
              </a:solidFill>
            </a:endParaRPr>
          </a:p>
        </p:txBody>
      </p:sp>
      <p:sp>
        <p:nvSpPr>
          <p:cNvPr id="4" name="フッター プレースホルダ 3"/>
          <p:cNvSpPr>
            <a:spLocks noGrp="1"/>
          </p:cNvSpPr>
          <p:nvPr>
            <p:ph type="ftr" sz="quarter" idx="11"/>
          </p:nvPr>
        </p:nvSpPr>
        <p:spPr/>
        <p:txBody>
          <a:bodyPr/>
          <a:lstStyle/>
          <a:p>
            <a:endParaRPr lang="ja-JP" altLang="en-US">
              <a:solidFill>
                <a:prstClr val="black">
                  <a:tint val="75000"/>
                </a:prstClr>
              </a:solidFill>
            </a:endParaRPr>
          </a:p>
        </p:txBody>
      </p:sp>
      <p:sp>
        <p:nvSpPr>
          <p:cNvPr id="5" name="スライド番号プレースホルダ 4"/>
          <p:cNvSpPr>
            <a:spLocks noGrp="1"/>
          </p:cNvSpPr>
          <p:nvPr>
            <p:ph type="sldNum" sz="quarter" idx="12"/>
          </p:nvPr>
        </p:nvSpPr>
        <p:spPr/>
        <p:txBody>
          <a:bodyPr/>
          <a:lstStyle/>
          <a:p>
            <a:fld id="{FBA65B1D-5611-4822-ABE9-D5DDC1842644}" type="slidenum">
              <a:rPr lang="ja-JP" altLang="en-US">
                <a:solidFill>
                  <a:prstClr val="black">
                    <a:tint val="75000"/>
                  </a:prstClr>
                </a:solidFill>
              </a:rPr>
              <a:pPr/>
              <a:t>&lt;#&gt;</a:t>
            </a:fld>
            <a:endParaRPr lang="ja-JP" altLang="en-US">
              <a:solidFill>
                <a:prstClr val="black">
                  <a:tint val="75000"/>
                </a:prstClr>
              </a:solidFill>
            </a:endParaRPr>
          </a:p>
        </p:txBody>
      </p:sp>
    </p:spTree>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1"/>
          <p:cNvSpPr>
            <a:spLocks noGrp="1"/>
          </p:cNvSpPr>
          <p:nvPr>
            <p:ph type="dt" sz="half" idx="10"/>
          </p:nvPr>
        </p:nvSpPr>
        <p:spPr/>
        <p:txBody>
          <a:bodyPr/>
          <a:lstStyle/>
          <a:p>
            <a:fld id="{E237A1F6-4B1E-4395-B3C7-67DC04836D56}" type="datetimeFigureOut">
              <a:rPr lang="ja-JP" altLang="en-US">
                <a:solidFill>
                  <a:prstClr val="black">
                    <a:tint val="75000"/>
                  </a:prstClr>
                </a:solidFill>
              </a:rPr>
              <a:pPr/>
              <a:t>2016/3/26</a:t>
            </a:fld>
            <a:endParaRPr lang="ja-JP" altLang="en-US">
              <a:solidFill>
                <a:prstClr val="black">
                  <a:tint val="75000"/>
                </a:prstClr>
              </a:solidFill>
            </a:endParaRPr>
          </a:p>
        </p:txBody>
      </p:sp>
      <p:sp>
        <p:nvSpPr>
          <p:cNvPr id="3" name="フッター プレースホルダ 2"/>
          <p:cNvSpPr>
            <a:spLocks noGrp="1"/>
          </p:cNvSpPr>
          <p:nvPr>
            <p:ph type="ftr" sz="quarter" idx="11"/>
          </p:nvPr>
        </p:nvSpPr>
        <p:spPr/>
        <p:txBody>
          <a:bodyPr/>
          <a:lstStyle/>
          <a:p>
            <a:endParaRPr lang="ja-JP" altLang="en-US">
              <a:solidFill>
                <a:prstClr val="black">
                  <a:tint val="75000"/>
                </a:prstClr>
              </a:solidFill>
            </a:endParaRPr>
          </a:p>
        </p:txBody>
      </p:sp>
      <p:sp>
        <p:nvSpPr>
          <p:cNvPr id="4" name="スライド番号プレースホルダ 3"/>
          <p:cNvSpPr>
            <a:spLocks noGrp="1"/>
          </p:cNvSpPr>
          <p:nvPr>
            <p:ph type="sldNum" sz="quarter" idx="12"/>
          </p:nvPr>
        </p:nvSpPr>
        <p:spPr/>
        <p:txBody>
          <a:bodyPr/>
          <a:lstStyle/>
          <a:p>
            <a:fld id="{FBA65B1D-5611-4822-ABE9-D5DDC1842644}" type="slidenum">
              <a:rPr lang="ja-JP" altLang="en-US">
                <a:solidFill>
                  <a:prstClr val="black">
                    <a:tint val="75000"/>
                  </a:prstClr>
                </a:solidFill>
              </a:rPr>
              <a:pPr/>
              <a:t>&lt;#&gt;</a:t>
            </a:fld>
            <a:endParaRPr lang="ja-JP" altLang="en-US">
              <a:solidFill>
                <a:prstClr val="black">
                  <a:tint val="75000"/>
                </a:prstClr>
              </a:solidFill>
            </a:endParaRPr>
          </a:p>
        </p:txBody>
      </p:sp>
    </p:spTree>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r>
              <a:rPr kumimoji="1" lang="ja-JP" altLang="en-US" smtClean="0"/>
              <a:t>マスタ タイトルの書式設定</a:t>
            </a:r>
            <a:endParaRPr kumimoji="1" lang="ja-JP" altLang="en-US"/>
          </a:p>
        </p:txBody>
      </p:sp>
      <p:sp>
        <p:nvSpPr>
          <p:cNvPr id="3" name="コンテンツ プレースホルダ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ja-JP" altLang="en-US" smtClean="0"/>
              <a:t>マスタ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テキスト プレースホルダ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smtClean="0"/>
              <a:t>マスタ テキストの書式設定</a:t>
            </a:r>
          </a:p>
        </p:txBody>
      </p:sp>
      <p:sp>
        <p:nvSpPr>
          <p:cNvPr id="5" name="日付プレースホルダ 4"/>
          <p:cNvSpPr>
            <a:spLocks noGrp="1"/>
          </p:cNvSpPr>
          <p:nvPr>
            <p:ph type="dt" sz="half" idx="10"/>
          </p:nvPr>
        </p:nvSpPr>
        <p:spPr/>
        <p:txBody>
          <a:bodyPr/>
          <a:lstStyle/>
          <a:p>
            <a:fld id="{E237A1F6-4B1E-4395-B3C7-67DC04836D56}" type="datetimeFigureOut">
              <a:rPr lang="ja-JP" altLang="en-US">
                <a:solidFill>
                  <a:prstClr val="black">
                    <a:tint val="75000"/>
                  </a:prstClr>
                </a:solidFill>
              </a:rPr>
              <a:pPr/>
              <a:t>2016/3/26</a:t>
            </a:fld>
            <a:endParaRPr lang="ja-JP" altLang="en-US">
              <a:solidFill>
                <a:prstClr val="black">
                  <a:tint val="75000"/>
                </a:prstClr>
              </a:solidFill>
            </a:endParaRPr>
          </a:p>
        </p:txBody>
      </p:sp>
      <p:sp>
        <p:nvSpPr>
          <p:cNvPr id="6" name="フッター プレースホルダ 5"/>
          <p:cNvSpPr>
            <a:spLocks noGrp="1"/>
          </p:cNvSpPr>
          <p:nvPr>
            <p:ph type="ftr" sz="quarter" idx="11"/>
          </p:nvPr>
        </p:nvSpPr>
        <p:spPr/>
        <p:txBody>
          <a:bodyPr/>
          <a:lstStyle/>
          <a:p>
            <a:endParaRPr lang="ja-JP" altLang="en-US">
              <a:solidFill>
                <a:prstClr val="black">
                  <a:tint val="75000"/>
                </a:prstClr>
              </a:solidFill>
            </a:endParaRPr>
          </a:p>
        </p:txBody>
      </p:sp>
      <p:sp>
        <p:nvSpPr>
          <p:cNvPr id="7" name="スライド番号プレースホルダ 6"/>
          <p:cNvSpPr>
            <a:spLocks noGrp="1"/>
          </p:cNvSpPr>
          <p:nvPr>
            <p:ph type="sldNum" sz="quarter" idx="12"/>
          </p:nvPr>
        </p:nvSpPr>
        <p:spPr/>
        <p:txBody>
          <a:bodyPr/>
          <a:lstStyle/>
          <a:p>
            <a:fld id="{FBA65B1D-5611-4822-ABE9-D5DDC1842644}" type="slidenum">
              <a:rPr lang="ja-JP" altLang="en-US">
                <a:solidFill>
                  <a:prstClr val="black">
                    <a:tint val="75000"/>
                  </a:prstClr>
                </a:solidFill>
              </a:rPr>
              <a:pPr/>
              <a:t>&lt;#&gt;</a:t>
            </a:fld>
            <a:endParaRPr lang="ja-JP" altLang="en-US">
              <a:solidFill>
                <a:prstClr val="black">
                  <a:tint val="75000"/>
                </a:prstClr>
              </a:solidFill>
            </a:endParaRPr>
          </a:p>
        </p:txBody>
      </p:sp>
    </p:spTree>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r>
              <a:rPr kumimoji="1" lang="ja-JP" altLang="en-US" smtClean="0"/>
              <a:t>マスタ タイトルの書式設定</a:t>
            </a:r>
            <a:endParaRPr kumimoji="1" lang="ja-JP" altLang="en-US"/>
          </a:p>
        </p:txBody>
      </p:sp>
      <p:sp>
        <p:nvSpPr>
          <p:cNvPr id="3" name="図プレースホルダ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ja-JP" altLang="en-US"/>
          </a:p>
        </p:txBody>
      </p:sp>
      <p:sp>
        <p:nvSpPr>
          <p:cNvPr id="4" name="テキスト プレースホルダ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smtClean="0"/>
              <a:t>マスタ テキストの書式設定</a:t>
            </a:r>
          </a:p>
        </p:txBody>
      </p:sp>
      <p:sp>
        <p:nvSpPr>
          <p:cNvPr id="5" name="日付プレースホルダ 4"/>
          <p:cNvSpPr>
            <a:spLocks noGrp="1"/>
          </p:cNvSpPr>
          <p:nvPr>
            <p:ph type="dt" sz="half" idx="10"/>
          </p:nvPr>
        </p:nvSpPr>
        <p:spPr/>
        <p:txBody>
          <a:bodyPr/>
          <a:lstStyle/>
          <a:p>
            <a:fld id="{E237A1F6-4B1E-4395-B3C7-67DC04836D56}" type="datetimeFigureOut">
              <a:rPr lang="ja-JP" altLang="en-US">
                <a:solidFill>
                  <a:prstClr val="black">
                    <a:tint val="75000"/>
                  </a:prstClr>
                </a:solidFill>
              </a:rPr>
              <a:pPr/>
              <a:t>2016/3/26</a:t>
            </a:fld>
            <a:endParaRPr lang="ja-JP" altLang="en-US">
              <a:solidFill>
                <a:prstClr val="black">
                  <a:tint val="75000"/>
                </a:prstClr>
              </a:solidFill>
            </a:endParaRPr>
          </a:p>
        </p:txBody>
      </p:sp>
      <p:sp>
        <p:nvSpPr>
          <p:cNvPr id="6" name="フッター プレースホルダ 5"/>
          <p:cNvSpPr>
            <a:spLocks noGrp="1"/>
          </p:cNvSpPr>
          <p:nvPr>
            <p:ph type="ftr" sz="quarter" idx="11"/>
          </p:nvPr>
        </p:nvSpPr>
        <p:spPr/>
        <p:txBody>
          <a:bodyPr/>
          <a:lstStyle/>
          <a:p>
            <a:endParaRPr lang="ja-JP" altLang="en-US">
              <a:solidFill>
                <a:prstClr val="black">
                  <a:tint val="75000"/>
                </a:prstClr>
              </a:solidFill>
            </a:endParaRPr>
          </a:p>
        </p:txBody>
      </p:sp>
      <p:sp>
        <p:nvSpPr>
          <p:cNvPr id="7" name="スライド番号プレースホルダ 6"/>
          <p:cNvSpPr>
            <a:spLocks noGrp="1"/>
          </p:cNvSpPr>
          <p:nvPr>
            <p:ph type="sldNum" sz="quarter" idx="12"/>
          </p:nvPr>
        </p:nvSpPr>
        <p:spPr/>
        <p:txBody>
          <a:bodyPr/>
          <a:lstStyle/>
          <a:p>
            <a:fld id="{FBA65B1D-5611-4822-ABE9-D5DDC1842644}" type="slidenum">
              <a:rPr lang="ja-JP" altLang="en-US">
                <a:solidFill>
                  <a:prstClr val="black">
                    <a:tint val="75000"/>
                  </a:prstClr>
                </a:solidFill>
              </a:rPr>
              <a:pPr/>
              <a:t>&lt;#&gt;</a:t>
            </a:fld>
            <a:endParaRPr lang="ja-JP" altLang="en-US">
              <a:solidFill>
                <a:prstClr val="black">
                  <a:tint val="75000"/>
                </a:prstClr>
              </a:solidFill>
            </a:endParaRPr>
          </a:p>
        </p:txBody>
      </p:sp>
    </p:spTree>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 タイトルの書式設定</a:t>
            </a:r>
            <a:endParaRPr kumimoji="1" lang="ja-JP" altLang="en-US"/>
          </a:p>
        </p:txBody>
      </p:sp>
      <p:sp>
        <p:nvSpPr>
          <p:cNvPr id="3" name="縦書きテキスト プレースホルダ 2"/>
          <p:cNvSpPr>
            <a:spLocks noGrp="1"/>
          </p:cNvSpPr>
          <p:nvPr>
            <p:ph type="body" orient="vert" idx="1"/>
          </p:nvPr>
        </p:nvSpPr>
        <p:spPr/>
        <p:txBody>
          <a:bodyPr vert="eaVert"/>
          <a:lstStyle/>
          <a:p>
            <a:pPr lvl="0"/>
            <a:r>
              <a:rPr kumimoji="1" lang="ja-JP" altLang="en-US" smtClean="0"/>
              <a:t>マスタ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 3"/>
          <p:cNvSpPr>
            <a:spLocks noGrp="1"/>
          </p:cNvSpPr>
          <p:nvPr>
            <p:ph type="dt" sz="half" idx="10"/>
          </p:nvPr>
        </p:nvSpPr>
        <p:spPr/>
        <p:txBody>
          <a:bodyPr/>
          <a:lstStyle/>
          <a:p>
            <a:fld id="{E237A1F6-4B1E-4395-B3C7-67DC04836D56}" type="datetimeFigureOut">
              <a:rPr lang="ja-JP" altLang="en-US">
                <a:solidFill>
                  <a:prstClr val="black">
                    <a:tint val="75000"/>
                  </a:prstClr>
                </a:solidFill>
              </a:rPr>
              <a:pPr/>
              <a:t>2016/3/26</a:t>
            </a:fld>
            <a:endParaRPr lang="ja-JP" altLang="en-US">
              <a:solidFill>
                <a:prstClr val="black">
                  <a:tint val="75000"/>
                </a:prstClr>
              </a:solidFill>
            </a:endParaRPr>
          </a:p>
        </p:txBody>
      </p:sp>
      <p:sp>
        <p:nvSpPr>
          <p:cNvPr id="5" name="フッター プレースホルダ 4"/>
          <p:cNvSpPr>
            <a:spLocks noGrp="1"/>
          </p:cNvSpPr>
          <p:nvPr>
            <p:ph type="ftr" sz="quarter" idx="11"/>
          </p:nvPr>
        </p:nvSpPr>
        <p:spPr/>
        <p:txBody>
          <a:bodyPr/>
          <a:lstStyle/>
          <a:p>
            <a:endParaRPr lang="ja-JP" altLang="en-US">
              <a:solidFill>
                <a:prstClr val="black">
                  <a:tint val="75000"/>
                </a:prstClr>
              </a:solidFill>
            </a:endParaRPr>
          </a:p>
        </p:txBody>
      </p:sp>
      <p:sp>
        <p:nvSpPr>
          <p:cNvPr id="6" name="スライド番号プレースホルダ 5"/>
          <p:cNvSpPr>
            <a:spLocks noGrp="1"/>
          </p:cNvSpPr>
          <p:nvPr>
            <p:ph type="sldNum" sz="quarter" idx="12"/>
          </p:nvPr>
        </p:nvSpPr>
        <p:spPr/>
        <p:txBody>
          <a:bodyPr/>
          <a:lstStyle/>
          <a:p>
            <a:fld id="{FBA65B1D-5611-4822-ABE9-D5DDC1842644}" type="slidenum">
              <a:rPr lang="ja-JP" altLang="en-US">
                <a:solidFill>
                  <a:prstClr val="black">
                    <a:tint val="75000"/>
                  </a:prstClr>
                </a:solidFill>
              </a:rPr>
              <a:pPr/>
              <a:t>&lt;#&gt;</a:t>
            </a:fld>
            <a:endParaRPr lang="ja-JP" altLang="en-US">
              <a:solidFill>
                <a:prstClr val="black">
                  <a:tint val="75000"/>
                </a:prstClr>
              </a:solidFill>
            </a:endParaRPr>
          </a:p>
        </p:txBody>
      </p:sp>
    </p:spTree>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vertTitleAndTx" preserve="1">
  <p:cSld name="縦書きタイトルと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38"/>
            <a:ext cx="2057400" cy="5851525"/>
          </a:xfrm>
        </p:spPr>
        <p:txBody>
          <a:bodyPr vert="eaVert"/>
          <a:lstStyle/>
          <a:p>
            <a:r>
              <a:rPr kumimoji="1" lang="ja-JP" altLang="en-US" smtClean="0"/>
              <a:t>マスタ タイトルの書式設定</a:t>
            </a:r>
            <a:endParaRPr kumimoji="1" lang="ja-JP" altLang="en-US"/>
          </a:p>
        </p:txBody>
      </p:sp>
      <p:sp>
        <p:nvSpPr>
          <p:cNvPr id="3" name="縦書きテキスト プレースホルダ 2"/>
          <p:cNvSpPr>
            <a:spLocks noGrp="1"/>
          </p:cNvSpPr>
          <p:nvPr>
            <p:ph type="body" orient="vert" idx="1"/>
          </p:nvPr>
        </p:nvSpPr>
        <p:spPr>
          <a:xfrm>
            <a:off x="457200" y="274638"/>
            <a:ext cx="6019800" cy="5851525"/>
          </a:xfrm>
        </p:spPr>
        <p:txBody>
          <a:bodyPr vert="eaVert"/>
          <a:lstStyle/>
          <a:p>
            <a:pPr lvl="0"/>
            <a:r>
              <a:rPr kumimoji="1" lang="ja-JP" altLang="en-US" smtClean="0"/>
              <a:t>マスタ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 3"/>
          <p:cNvSpPr>
            <a:spLocks noGrp="1"/>
          </p:cNvSpPr>
          <p:nvPr>
            <p:ph type="dt" sz="half" idx="10"/>
          </p:nvPr>
        </p:nvSpPr>
        <p:spPr/>
        <p:txBody>
          <a:bodyPr/>
          <a:lstStyle/>
          <a:p>
            <a:fld id="{E237A1F6-4B1E-4395-B3C7-67DC04836D56}" type="datetimeFigureOut">
              <a:rPr lang="ja-JP" altLang="en-US">
                <a:solidFill>
                  <a:prstClr val="black">
                    <a:tint val="75000"/>
                  </a:prstClr>
                </a:solidFill>
              </a:rPr>
              <a:pPr/>
              <a:t>2016/3/26</a:t>
            </a:fld>
            <a:endParaRPr lang="ja-JP" altLang="en-US">
              <a:solidFill>
                <a:prstClr val="black">
                  <a:tint val="75000"/>
                </a:prstClr>
              </a:solidFill>
            </a:endParaRPr>
          </a:p>
        </p:txBody>
      </p:sp>
      <p:sp>
        <p:nvSpPr>
          <p:cNvPr id="5" name="フッター プレースホルダ 4"/>
          <p:cNvSpPr>
            <a:spLocks noGrp="1"/>
          </p:cNvSpPr>
          <p:nvPr>
            <p:ph type="ftr" sz="quarter" idx="11"/>
          </p:nvPr>
        </p:nvSpPr>
        <p:spPr/>
        <p:txBody>
          <a:bodyPr/>
          <a:lstStyle/>
          <a:p>
            <a:endParaRPr lang="ja-JP" altLang="en-US">
              <a:solidFill>
                <a:prstClr val="black">
                  <a:tint val="75000"/>
                </a:prstClr>
              </a:solidFill>
            </a:endParaRPr>
          </a:p>
        </p:txBody>
      </p:sp>
      <p:sp>
        <p:nvSpPr>
          <p:cNvPr id="6" name="スライド番号プレースホルダ 5"/>
          <p:cNvSpPr>
            <a:spLocks noGrp="1"/>
          </p:cNvSpPr>
          <p:nvPr>
            <p:ph type="sldNum" sz="quarter" idx="12"/>
          </p:nvPr>
        </p:nvSpPr>
        <p:spPr/>
        <p:txBody>
          <a:bodyPr/>
          <a:lstStyle/>
          <a:p>
            <a:fld id="{FBA65B1D-5611-4822-ABE9-D5DDC1842644}" type="slidenum">
              <a:rPr lang="ja-JP" altLang="en-US">
                <a:solidFill>
                  <a:prstClr val="black">
                    <a:tint val="75000"/>
                  </a:prstClr>
                </a:solidFill>
              </a:rPr>
              <a:pPr/>
              <a:t>&lt;#&gt;</a:t>
            </a:fld>
            <a:endParaRPr lang="ja-JP" altLang="en-US">
              <a:solidFill>
                <a:prstClr val="black">
                  <a:tint val="75000"/>
                </a:prstClr>
              </a:solidFill>
            </a:endParaRPr>
          </a:p>
        </p:txBody>
      </p:sp>
    </p:spTree>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lstStyle/>
          <a:p>
            <a:r>
              <a:rPr lang="ja-JP" altLang="en-US" smtClean="0"/>
              <a:t>マスタ タイトルの書式設定</a:t>
            </a:r>
            <a:endParaRPr lang="ja-JP" altLang="en-US"/>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ja-JP" altLang="en-US" smtClean="0"/>
              <a:t>マスタ サブタイトルの書式設定</a:t>
            </a:r>
            <a:endParaRPr lang="ja-JP" altLang="en-US"/>
          </a:p>
        </p:txBody>
      </p:sp>
      <p:sp>
        <p:nvSpPr>
          <p:cNvPr id="4" name="日付プレースホルダ 3"/>
          <p:cNvSpPr>
            <a:spLocks noGrp="1"/>
          </p:cNvSpPr>
          <p:nvPr>
            <p:ph type="dt" sz="half" idx="10"/>
          </p:nvPr>
        </p:nvSpPr>
        <p:spPr/>
        <p:txBody>
          <a:bodyPr/>
          <a:lstStyle>
            <a:lvl1pPr>
              <a:defRPr/>
            </a:lvl1pPr>
          </a:lstStyle>
          <a:p>
            <a:endParaRPr lang="en-US" altLang="ja-JP">
              <a:solidFill>
                <a:srgbClr val="000000"/>
              </a:solidFill>
            </a:endParaRPr>
          </a:p>
        </p:txBody>
      </p:sp>
      <p:sp>
        <p:nvSpPr>
          <p:cNvPr id="5" name="フッター プレースホルダ 4"/>
          <p:cNvSpPr>
            <a:spLocks noGrp="1"/>
          </p:cNvSpPr>
          <p:nvPr>
            <p:ph type="ftr" sz="quarter" idx="11"/>
          </p:nvPr>
        </p:nvSpPr>
        <p:spPr/>
        <p:txBody>
          <a:bodyPr/>
          <a:lstStyle>
            <a:lvl1pPr>
              <a:defRPr/>
            </a:lvl1pPr>
          </a:lstStyle>
          <a:p>
            <a:endParaRPr lang="en-US" altLang="ja-JP">
              <a:solidFill>
                <a:srgbClr val="000000"/>
              </a:solidFill>
            </a:endParaRPr>
          </a:p>
        </p:txBody>
      </p:sp>
      <p:sp>
        <p:nvSpPr>
          <p:cNvPr id="6" name="スライド番号プレースホルダ 5"/>
          <p:cNvSpPr>
            <a:spLocks noGrp="1"/>
          </p:cNvSpPr>
          <p:nvPr>
            <p:ph type="sldNum" sz="quarter" idx="12"/>
          </p:nvPr>
        </p:nvSpPr>
        <p:spPr/>
        <p:txBody>
          <a:bodyPr/>
          <a:lstStyle>
            <a:lvl1pPr>
              <a:defRPr/>
            </a:lvl1pPr>
          </a:lstStyle>
          <a:p>
            <a:fld id="{3BFF18B6-C23A-482C-B535-CCD5F57C421E}" type="slidenum">
              <a:rPr lang="en-US" altLang="ja-JP">
                <a:solidFill>
                  <a:srgbClr val="000000"/>
                </a:solidFill>
              </a:rPr>
              <a:pPr/>
              <a:t>&lt;#&gt;</a:t>
            </a:fld>
            <a:endParaRPr lang="en-US" altLang="ja-JP">
              <a:solidFill>
                <a:srgbClr val="000000"/>
              </a:solidFill>
            </a:endParaRPr>
          </a:p>
        </p:txBody>
      </p:sp>
    </p:spTree>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smtClean="0"/>
              <a:t>マスタ タイトルの書式設定</a:t>
            </a:r>
            <a:endParaRPr lang="ja-JP" altLang="en-US"/>
          </a:p>
        </p:txBody>
      </p:sp>
      <p:sp>
        <p:nvSpPr>
          <p:cNvPr id="3" name="コンテンツ プレースホルダ 2"/>
          <p:cNvSpPr>
            <a:spLocks noGrp="1"/>
          </p:cNvSpPr>
          <p:nvPr>
            <p:ph idx="1"/>
          </p:nvPr>
        </p:nvSpPr>
        <p:spPr/>
        <p:txBody>
          <a:body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日付プレースホルダ 3"/>
          <p:cNvSpPr>
            <a:spLocks noGrp="1"/>
          </p:cNvSpPr>
          <p:nvPr>
            <p:ph type="dt" sz="half" idx="10"/>
          </p:nvPr>
        </p:nvSpPr>
        <p:spPr/>
        <p:txBody>
          <a:bodyPr/>
          <a:lstStyle>
            <a:lvl1pPr>
              <a:defRPr/>
            </a:lvl1pPr>
          </a:lstStyle>
          <a:p>
            <a:endParaRPr lang="en-US" altLang="ja-JP">
              <a:solidFill>
                <a:srgbClr val="000000"/>
              </a:solidFill>
            </a:endParaRPr>
          </a:p>
        </p:txBody>
      </p:sp>
      <p:sp>
        <p:nvSpPr>
          <p:cNvPr id="5" name="フッター プレースホルダ 4"/>
          <p:cNvSpPr>
            <a:spLocks noGrp="1"/>
          </p:cNvSpPr>
          <p:nvPr>
            <p:ph type="ftr" sz="quarter" idx="11"/>
          </p:nvPr>
        </p:nvSpPr>
        <p:spPr/>
        <p:txBody>
          <a:bodyPr/>
          <a:lstStyle>
            <a:lvl1pPr>
              <a:defRPr/>
            </a:lvl1pPr>
          </a:lstStyle>
          <a:p>
            <a:endParaRPr lang="en-US" altLang="ja-JP">
              <a:solidFill>
                <a:srgbClr val="000000"/>
              </a:solidFill>
            </a:endParaRPr>
          </a:p>
        </p:txBody>
      </p:sp>
      <p:sp>
        <p:nvSpPr>
          <p:cNvPr id="6" name="スライド番号プレースホルダ 5"/>
          <p:cNvSpPr>
            <a:spLocks noGrp="1"/>
          </p:cNvSpPr>
          <p:nvPr>
            <p:ph type="sldNum" sz="quarter" idx="12"/>
          </p:nvPr>
        </p:nvSpPr>
        <p:spPr/>
        <p:txBody>
          <a:bodyPr/>
          <a:lstStyle>
            <a:lvl1pPr>
              <a:defRPr/>
            </a:lvl1pPr>
          </a:lstStyle>
          <a:p>
            <a:fld id="{2337E2D8-BEF4-483C-8B54-A663134AB64C}" type="slidenum">
              <a:rPr lang="en-US" altLang="ja-JP">
                <a:solidFill>
                  <a:srgbClr val="000000"/>
                </a:solidFill>
              </a:rPr>
              <a:pPr/>
              <a:t>&lt;#&gt;</a:t>
            </a:fld>
            <a:endParaRPr lang="en-US" altLang="ja-JP">
              <a:solidFill>
                <a:srgbClr val="000000"/>
              </a:solidFill>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r>
              <a:rPr kumimoji="1" lang="ja-JP" altLang="en-US" smtClean="0"/>
              <a:t>マスタ タイトルの書式設定</a:t>
            </a:r>
            <a:endParaRPr kumimoji="1" lang="ja-JP" altLang="en-US"/>
          </a:p>
        </p:txBody>
      </p:sp>
      <p:sp>
        <p:nvSpPr>
          <p:cNvPr id="3" name="コンテンツ プレースホルダ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ja-JP" altLang="en-US" smtClean="0"/>
              <a:t>マスタ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テキスト プレースホルダ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smtClean="0"/>
              <a:t>マスタ テキストの書式設定</a:t>
            </a:r>
          </a:p>
        </p:txBody>
      </p:sp>
      <p:sp>
        <p:nvSpPr>
          <p:cNvPr id="5" name="日付プレースホルダ 4"/>
          <p:cNvSpPr>
            <a:spLocks noGrp="1"/>
          </p:cNvSpPr>
          <p:nvPr>
            <p:ph type="dt" sz="half" idx="10"/>
          </p:nvPr>
        </p:nvSpPr>
        <p:spPr/>
        <p:txBody>
          <a:bodyPr/>
          <a:lstStyle/>
          <a:p>
            <a:fld id="{59899D6C-5F64-440D-B7AF-BCF1677D35A2}" type="datetimeFigureOut">
              <a:rPr kumimoji="1" lang="ja-JP" altLang="en-US" smtClean="0"/>
              <a:pPr/>
              <a:t>2016/3/26</a:t>
            </a:fld>
            <a:endParaRPr kumimoji="1" lang="ja-JP" altLang="en-US"/>
          </a:p>
        </p:txBody>
      </p:sp>
      <p:sp>
        <p:nvSpPr>
          <p:cNvPr id="6" name="フッター プレースホルダ 5"/>
          <p:cNvSpPr>
            <a:spLocks noGrp="1"/>
          </p:cNvSpPr>
          <p:nvPr>
            <p:ph type="ftr" sz="quarter" idx="11"/>
          </p:nvPr>
        </p:nvSpPr>
        <p:spPr/>
        <p:txBody>
          <a:bodyPr/>
          <a:lstStyle/>
          <a:p>
            <a:endParaRPr kumimoji="1" lang="ja-JP" altLang="en-US"/>
          </a:p>
        </p:txBody>
      </p:sp>
      <p:sp>
        <p:nvSpPr>
          <p:cNvPr id="7" name="スライド番号プレースホルダ 6"/>
          <p:cNvSpPr>
            <a:spLocks noGrp="1"/>
          </p:cNvSpPr>
          <p:nvPr>
            <p:ph type="sldNum" sz="quarter" idx="12"/>
          </p:nvPr>
        </p:nvSpPr>
        <p:spPr/>
        <p:txBody>
          <a:bodyPr/>
          <a:lstStyle/>
          <a:p>
            <a:fld id="{93B0137E-4B13-4544-911D-F93E6B86D99D}" type="slidenum">
              <a:rPr kumimoji="1" lang="ja-JP" altLang="en-US" smtClean="0"/>
              <a:pPr/>
              <a:t>&lt;#&gt;</a:t>
            </a:fld>
            <a:endParaRPr kumimoji="1" lang="ja-JP" altLang="en-US"/>
          </a:p>
        </p:txBody>
      </p:sp>
    </p:spTree>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r>
              <a:rPr lang="ja-JP" altLang="en-US" smtClean="0"/>
              <a:t>マスタ タイトルの書式設定</a:t>
            </a:r>
            <a:endParaRPr lang="ja-JP" altLang="en-US"/>
          </a:p>
        </p:txBody>
      </p:sp>
      <p:sp>
        <p:nvSpPr>
          <p:cNvPr id="3" name="テキスト プレースホルダ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ja-JP" altLang="en-US" smtClean="0"/>
              <a:t>マスタ テキストの書式設定</a:t>
            </a:r>
          </a:p>
        </p:txBody>
      </p:sp>
      <p:sp>
        <p:nvSpPr>
          <p:cNvPr id="4" name="日付プレースホルダ 3"/>
          <p:cNvSpPr>
            <a:spLocks noGrp="1"/>
          </p:cNvSpPr>
          <p:nvPr>
            <p:ph type="dt" sz="half" idx="10"/>
          </p:nvPr>
        </p:nvSpPr>
        <p:spPr/>
        <p:txBody>
          <a:bodyPr/>
          <a:lstStyle>
            <a:lvl1pPr>
              <a:defRPr/>
            </a:lvl1pPr>
          </a:lstStyle>
          <a:p>
            <a:endParaRPr lang="en-US" altLang="ja-JP">
              <a:solidFill>
                <a:srgbClr val="000000"/>
              </a:solidFill>
            </a:endParaRPr>
          </a:p>
        </p:txBody>
      </p:sp>
      <p:sp>
        <p:nvSpPr>
          <p:cNvPr id="5" name="フッター プレースホルダ 4"/>
          <p:cNvSpPr>
            <a:spLocks noGrp="1"/>
          </p:cNvSpPr>
          <p:nvPr>
            <p:ph type="ftr" sz="quarter" idx="11"/>
          </p:nvPr>
        </p:nvSpPr>
        <p:spPr/>
        <p:txBody>
          <a:bodyPr/>
          <a:lstStyle>
            <a:lvl1pPr>
              <a:defRPr/>
            </a:lvl1pPr>
          </a:lstStyle>
          <a:p>
            <a:endParaRPr lang="en-US" altLang="ja-JP">
              <a:solidFill>
                <a:srgbClr val="000000"/>
              </a:solidFill>
            </a:endParaRPr>
          </a:p>
        </p:txBody>
      </p:sp>
      <p:sp>
        <p:nvSpPr>
          <p:cNvPr id="6" name="スライド番号プレースホルダ 5"/>
          <p:cNvSpPr>
            <a:spLocks noGrp="1"/>
          </p:cNvSpPr>
          <p:nvPr>
            <p:ph type="sldNum" sz="quarter" idx="12"/>
          </p:nvPr>
        </p:nvSpPr>
        <p:spPr/>
        <p:txBody>
          <a:bodyPr/>
          <a:lstStyle>
            <a:lvl1pPr>
              <a:defRPr/>
            </a:lvl1pPr>
          </a:lstStyle>
          <a:p>
            <a:fld id="{9CF7A369-7B91-4DC1-B1D1-CE991A418A94}" type="slidenum">
              <a:rPr lang="en-US" altLang="ja-JP">
                <a:solidFill>
                  <a:srgbClr val="000000"/>
                </a:solidFill>
              </a:rPr>
              <a:pPr/>
              <a:t>&lt;#&gt;</a:t>
            </a:fld>
            <a:endParaRPr lang="en-US" altLang="ja-JP">
              <a:solidFill>
                <a:srgbClr val="000000"/>
              </a:solidFill>
            </a:endParaRPr>
          </a:p>
        </p:txBody>
      </p:sp>
    </p:spTree>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smtClean="0"/>
              <a:t>マスタ タイトルの書式設定</a:t>
            </a:r>
            <a:endParaRPr lang="ja-JP" altLang="en-US"/>
          </a:p>
        </p:txBody>
      </p:sp>
      <p:sp>
        <p:nvSpPr>
          <p:cNvPr id="3" name="コンテンツ プレースホルダ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コンテンツ プレースホルダ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5" name="日付プレースホルダ 4"/>
          <p:cNvSpPr>
            <a:spLocks noGrp="1"/>
          </p:cNvSpPr>
          <p:nvPr>
            <p:ph type="dt" sz="half" idx="10"/>
          </p:nvPr>
        </p:nvSpPr>
        <p:spPr/>
        <p:txBody>
          <a:bodyPr/>
          <a:lstStyle>
            <a:lvl1pPr>
              <a:defRPr/>
            </a:lvl1pPr>
          </a:lstStyle>
          <a:p>
            <a:endParaRPr lang="en-US" altLang="ja-JP">
              <a:solidFill>
                <a:srgbClr val="000000"/>
              </a:solidFill>
            </a:endParaRPr>
          </a:p>
        </p:txBody>
      </p:sp>
      <p:sp>
        <p:nvSpPr>
          <p:cNvPr id="6" name="フッター プレースホルダ 5"/>
          <p:cNvSpPr>
            <a:spLocks noGrp="1"/>
          </p:cNvSpPr>
          <p:nvPr>
            <p:ph type="ftr" sz="quarter" idx="11"/>
          </p:nvPr>
        </p:nvSpPr>
        <p:spPr/>
        <p:txBody>
          <a:bodyPr/>
          <a:lstStyle>
            <a:lvl1pPr>
              <a:defRPr/>
            </a:lvl1pPr>
          </a:lstStyle>
          <a:p>
            <a:endParaRPr lang="en-US" altLang="ja-JP">
              <a:solidFill>
                <a:srgbClr val="000000"/>
              </a:solidFill>
            </a:endParaRPr>
          </a:p>
        </p:txBody>
      </p:sp>
      <p:sp>
        <p:nvSpPr>
          <p:cNvPr id="7" name="スライド番号プレースホルダ 6"/>
          <p:cNvSpPr>
            <a:spLocks noGrp="1"/>
          </p:cNvSpPr>
          <p:nvPr>
            <p:ph type="sldNum" sz="quarter" idx="12"/>
          </p:nvPr>
        </p:nvSpPr>
        <p:spPr/>
        <p:txBody>
          <a:bodyPr/>
          <a:lstStyle>
            <a:lvl1pPr>
              <a:defRPr/>
            </a:lvl1pPr>
          </a:lstStyle>
          <a:p>
            <a:fld id="{ADF6F221-A4DC-4CF2-9553-EB404F637EFB}" type="slidenum">
              <a:rPr lang="en-US" altLang="ja-JP">
                <a:solidFill>
                  <a:srgbClr val="000000"/>
                </a:solidFill>
              </a:rPr>
              <a:pPr/>
              <a:t>&lt;#&gt;</a:t>
            </a:fld>
            <a:endParaRPr lang="en-US" altLang="ja-JP">
              <a:solidFill>
                <a:srgbClr val="000000"/>
              </a:solidFill>
            </a:endParaRPr>
          </a:p>
        </p:txBody>
      </p:sp>
    </p:spTree>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smtClean="0"/>
              <a:t>マスタ タイトルの書式設定</a:t>
            </a:r>
            <a:endParaRPr lang="ja-JP" altLang="en-US"/>
          </a:p>
        </p:txBody>
      </p:sp>
      <p:sp>
        <p:nvSpPr>
          <p:cNvPr id="3" name="テキスト プレースホルダ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smtClean="0"/>
              <a:t>マスタ テキストの書式設定</a:t>
            </a:r>
          </a:p>
        </p:txBody>
      </p:sp>
      <p:sp>
        <p:nvSpPr>
          <p:cNvPr id="4" name="コンテンツ プレースホルダ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5" name="テキスト プレースホルダ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smtClean="0"/>
              <a:t>マスタ テキストの書式設定</a:t>
            </a:r>
          </a:p>
        </p:txBody>
      </p:sp>
      <p:sp>
        <p:nvSpPr>
          <p:cNvPr id="6" name="コンテンツ プレースホルダ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7" name="日付プレースホルダ 6"/>
          <p:cNvSpPr>
            <a:spLocks noGrp="1"/>
          </p:cNvSpPr>
          <p:nvPr>
            <p:ph type="dt" sz="half" idx="10"/>
          </p:nvPr>
        </p:nvSpPr>
        <p:spPr/>
        <p:txBody>
          <a:bodyPr/>
          <a:lstStyle>
            <a:lvl1pPr>
              <a:defRPr/>
            </a:lvl1pPr>
          </a:lstStyle>
          <a:p>
            <a:endParaRPr lang="en-US" altLang="ja-JP">
              <a:solidFill>
                <a:srgbClr val="000000"/>
              </a:solidFill>
            </a:endParaRPr>
          </a:p>
        </p:txBody>
      </p:sp>
      <p:sp>
        <p:nvSpPr>
          <p:cNvPr id="8" name="フッター プレースホルダ 7"/>
          <p:cNvSpPr>
            <a:spLocks noGrp="1"/>
          </p:cNvSpPr>
          <p:nvPr>
            <p:ph type="ftr" sz="quarter" idx="11"/>
          </p:nvPr>
        </p:nvSpPr>
        <p:spPr/>
        <p:txBody>
          <a:bodyPr/>
          <a:lstStyle>
            <a:lvl1pPr>
              <a:defRPr/>
            </a:lvl1pPr>
          </a:lstStyle>
          <a:p>
            <a:endParaRPr lang="en-US" altLang="ja-JP">
              <a:solidFill>
                <a:srgbClr val="000000"/>
              </a:solidFill>
            </a:endParaRPr>
          </a:p>
        </p:txBody>
      </p:sp>
      <p:sp>
        <p:nvSpPr>
          <p:cNvPr id="9" name="スライド番号プレースホルダ 8"/>
          <p:cNvSpPr>
            <a:spLocks noGrp="1"/>
          </p:cNvSpPr>
          <p:nvPr>
            <p:ph type="sldNum" sz="quarter" idx="12"/>
          </p:nvPr>
        </p:nvSpPr>
        <p:spPr/>
        <p:txBody>
          <a:bodyPr/>
          <a:lstStyle>
            <a:lvl1pPr>
              <a:defRPr/>
            </a:lvl1pPr>
          </a:lstStyle>
          <a:p>
            <a:fld id="{535F31E6-D544-4EA7-AED0-66623F75EA57}" type="slidenum">
              <a:rPr lang="en-US" altLang="ja-JP">
                <a:solidFill>
                  <a:srgbClr val="000000"/>
                </a:solidFill>
              </a:rPr>
              <a:pPr/>
              <a:t>&lt;#&gt;</a:t>
            </a:fld>
            <a:endParaRPr lang="en-US" altLang="ja-JP">
              <a:solidFill>
                <a:srgbClr val="000000"/>
              </a:solidFill>
            </a:endParaRPr>
          </a:p>
        </p:txBody>
      </p:sp>
    </p:spTree>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smtClean="0"/>
              <a:t>マスタ タイトルの書式設定</a:t>
            </a:r>
            <a:endParaRPr lang="ja-JP" altLang="en-US"/>
          </a:p>
        </p:txBody>
      </p:sp>
      <p:sp>
        <p:nvSpPr>
          <p:cNvPr id="3" name="日付プレースホルダ 2"/>
          <p:cNvSpPr>
            <a:spLocks noGrp="1"/>
          </p:cNvSpPr>
          <p:nvPr>
            <p:ph type="dt" sz="half" idx="10"/>
          </p:nvPr>
        </p:nvSpPr>
        <p:spPr/>
        <p:txBody>
          <a:bodyPr/>
          <a:lstStyle>
            <a:lvl1pPr>
              <a:defRPr/>
            </a:lvl1pPr>
          </a:lstStyle>
          <a:p>
            <a:endParaRPr lang="en-US" altLang="ja-JP">
              <a:solidFill>
                <a:srgbClr val="000000"/>
              </a:solidFill>
            </a:endParaRPr>
          </a:p>
        </p:txBody>
      </p:sp>
      <p:sp>
        <p:nvSpPr>
          <p:cNvPr id="4" name="フッター プレースホルダ 3"/>
          <p:cNvSpPr>
            <a:spLocks noGrp="1"/>
          </p:cNvSpPr>
          <p:nvPr>
            <p:ph type="ftr" sz="quarter" idx="11"/>
          </p:nvPr>
        </p:nvSpPr>
        <p:spPr/>
        <p:txBody>
          <a:bodyPr/>
          <a:lstStyle>
            <a:lvl1pPr>
              <a:defRPr/>
            </a:lvl1pPr>
          </a:lstStyle>
          <a:p>
            <a:endParaRPr lang="en-US" altLang="ja-JP">
              <a:solidFill>
                <a:srgbClr val="000000"/>
              </a:solidFill>
            </a:endParaRPr>
          </a:p>
        </p:txBody>
      </p:sp>
      <p:sp>
        <p:nvSpPr>
          <p:cNvPr id="5" name="スライド番号プレースホルダ 4"/>
          <p:cNvSpPr>
            <a:spLocks noGrp="1"/>
          </p:cNvSpPr>
          <p:nvPr>
            <p:ph type="sldNum" sz="quarter" idx="12"/>
          </p:nvPr>
        </p:nvSpPr>
        <p:spPr/>
        <p:txBody>
          <a:bodyPr/>
          <a:lstStyle>
            <a:lvl1pPr>
              <a:defRPr/>
            </a:lvl1pPr>
          </a:lstStyle>
          <a:p>
            <a:fld id="{684F6C71-D7F5-4EE2-9F46-DE354AA996F5}" type="slidenum">
              <a:rPr lang="en-US" altLang="ja-JP">
                <a:solidFill>
                  <a:srgbClr val="000000"/>
                </a:solidFill>
              </a:rPr>
              <a:pPr/>
              <a:t>&lt;#&gt;</a:t>
            </a:fld>
            <a:endParaRPr lang="en-US" altLang="ja-JP">
              <a:solidFill>
                <a:srgbClr val="000000"/>
              </a:solidFill>
            </a:endParaRPr>
          </a:p>
        </p:txBody>
      </p:sp>
    </p:spTree>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1"/>
          <p:cNvSpPr>
            <a:spLocks noGrp="1"/>
          </p:cNvSpPr>
          <p:nvPr>
            <p:ph type="dt" sz="half" idx="10"/>
          </p:nvPr>
        </p:nvSpPr>
        <p:spPr/>
        <p:txBody>
          <a:bodyPr/>
          <a:lstStyle>
            <a:lvl1pPr>
              <a:defRPr/>
            </a:lvl1pPr>
          </a:lstStyle>
          <a:p>
            <a:endParaRPr lang="en-US" altLang="ja-JP">
              <a:solidFill>
                <a:srgbClr val="000000"/>
              </a:solidFill>
            </a:endParaRPr>
          </a:p>
        </p:txBody>
      </p:sp>
      <p:sp>
        <p:nvSpPr>
          <p:cNvPr id="3" name="フッター プレースホルダ 2"/>
          <p:cNvSpPr>
            <a:spLocks noGrp="1"/>
          </p:cNvSpPr>
          <p:nvPr>
            <p:ph type="ftr" sz="quarter" idx="11"/>
          </p:nvPr>
        </p:nvSpPr>
        <p:spPr/>
        <p:txBody>
          <a:bodyPr/>
          <a:lstStyle>
            <a:lvl1pPr>
              <a:defRPr/>
            </a:lvl1pPr>
          </a:lstStyle>
          <a:p>
            <a:endParaRPr lang="en-US" altLang="ja-JP">
              <a:solidFill>
                <a:srgbClr val="000000"/>
              </a:solidFill>
            </a:endParaRPr>
          </a:p>
        </p:txBody>
      </p:sp>
      <p:sp>
        <p:nvSpPr>
          <p:cNvPr id="4" name="スライド番号プレースホルダ 3"/>
          <p:cNvSpPr>
            <a:spLocks noGrp="1"/>
          </p:cNvSpPr>
          <p:nvPr>
            <p:ph type="sldNum" sz="quarter" idx="12"/>
          </p:nvPr>
        </p:nvSpPr>
        <p:spPr/>
        <p:txBody>
          <a:bodyPr/>
          <a:lstStyle>
            <a:lvl1pPr>
              <a:defRPr/>
            </a:lvl1pPr>
          </a:lstStyle>
          <a:p>
            <a:fld id="{B160ECE3-A8DB-445C-8036-3C13EB3EABAE}" type="slidenum">
              <a:rPr lang="en-US" altLang="ja-JP">
                <a:solidFill>
                  <a:srgbClr val="000000"/>
                </a:solidFill>
              </a:rPr>
              <a:pPr/>
              <a:t>&lt;#&gt;</a:t>
            </a:fld>
            <a:endParaRPr lang="en-US" altLang="ja-JP">
              <a:solidFill>
                <a:srgbClr val="000000"/>
              </a:solidFill>
            </a:endParaRPr>
          </a:p>
        </p:txBody>
      </p:sp>
    </p:spTree>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r>
              <a:rPr lang="ja-JP" altLang="en-US" smtClean="0"/>
              <a:t>マスタ タイトルの書式設定</a:t>
            </a:r>
            <a:endParaRPr lang="ja-JP" altLang="en-US"/>
          </a:p>
        </p:txBody>
      </p:sp>
      <p:sp>
        <p:nvSpPr>
          <p:cNvPr id="3" name="コンテンツ プレースホルダ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テキスト プレースホルダ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smtClean="0"/>
              <a:t>マスタ テキストの書式設定</a:t>
            </a:r>
          </a:p>
        </p:txBody>
      </p:sp>
      <p:sp>
        <p:nvSpPr>
          <p:cNvPr id="5" name="日付プレースホルダ 4"/>
          <p:cNvSpPr>
            <a:spLocks noGrp="1"/>
          </p:cNvSpPr>
          <p:nvPr>
            <p:ph type="dt" sz="half" idx="10"/>
          </p:nvPr>
        </p:nvSpPr>
        <p:spPr/>
        <p:txBody>
          <a:bodyPr/>
          <a:lstStyle>
            <a:lvl1pPr>
              <a:defRPr/>
            </a:lvl1pPr>
          </a:lstStyle>
          <a:p>
            <a:endParaRPr lang="en-US" altLang="ja-JP">
              <a:solidFill>
                <a:srgbClr val="000000"/>
              </a:solidFill>
            </a:endParaRPr>
          </a:p>
        </p:txBody>
      </p:sp>
      <p:sp>
        <p:nvSpPr>
          <p:cNvPr id="6" name="フッター プレースホルダ 5"/>
          <p:cNvSpPr>
            <a:spLocks noGrp="1"/>
          </p:cNvSpPr>
          <p:nvPr>
            <p:ph type="ftr" sz="quarter" idx="11"/>
          </p:nvPr>
        </p:nvSpPr>
        <p:spPr/>
        <p:txBody>
          <a:bodyPr/>
          <a:lstStyle>
            <a:lvl1pPr>
              <a:defRPr/>
            </a:lvl1pPr>
          </a:lstStyle>
          <a:p>
            <a:endParaRPr lang="en-US" altLang="ja-JP">
              <a:solidFill>
                <a:srgbClr val="000000"/>
              </a:solidFill>
            </a:endParaRPr>
          </a:p>
        </p:txBody>
      </p:sp>
      <p:sp>
        <p:nvSpPr>
          <p:cNvPr id="7" name="スライド番号プレースホルダ 6"/>
          <p:cNvSpPr>
            <a:spLocks noGrp="1"/>
          </p:cNvSpPr>
          <p:nvPr>
            <p:ph type="sldNum" sz="quarter" idx="12"/>
          </p:nvPr>
        </p:nvSpPr>
        <p:spPr/>
        <p:txBody>
          <a:bodyPr/>
          <a:lstStyle>
            <a:lvl1pPr>
              <a:defRPr/>
            </a:lvl1pPr>
          </a:lstStyle>
          <a:p>
            <a:fld id="{3FB52AAF-E960-482E-A087-8B5F0603BBC0}" type="slidenum">
              <a:rPr lang="en-US" altLang="ja-JP">
                <a:solidFill>
                  <a:srgbClr val="000000"/>
                </a:solidFill>
              </a:rPr>
              <a:pPr/>
              <a:t>&lt;#&gt;</a:t>
            </a:fld>
            <a:endParaRPr lang="en-US" altLang="ja-JP">
              <a:solidFill>
                <a:srgbClr val="000000"/>
              </a:solidFill>
            </a:endParaRPr>
          </a:p>
        </p:txBody>
      </p:sp>
    </p:spTree>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r>
              <a:rPr lang="ja-JP" altLang="en-US" smtClean="0"/>
              <a:t>マスタ タイトルの書式設定</a:t>
            </a:r>
            <a:endParaRPr lang="ja-JP" altLang="en-US"/>
          </a:p>
        </p:txBody>
      </p:sp>
      <p:sp>
        <p:nvSpPr>
          <p:cNvPr id="3" name="図プレースホルダ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ja-JP" altLang="en-US"/>
          </a:p>
        </p:txBody>
      </p:sp>
      <p:sp>
        <p:nvSpPr>
          <p:cNvPr id="4" name="テキスト プレースホルダ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smtClean="0"/>
              <a:t>マスタ テキストの書式設定</a:t>
            </a:r>
          </a:p>
        </p:txBody>
      </p:sp>
      <p:sp>
        <p:nvSpPr>
          <p:cNvPr id="5" name="日付プレースホルダ 4"/>
          <p:cNvSpPr>
            <a:spLocks noGrp="1"/>
          </p:cNvSpPr>
          <p:nvPr>
            <p:ph type="dt" sz="half" idx="10"/>
          </p:nvPr>
        </p:nvSpPr>
        <p:spPr/>
        <p:txBody>
          <a:bodyPr/>
          <a:lstStyle>
            <a:lvl1pPr>
              <a:defRPr/>
            </a:lvl1pPr>
          </a:lstStyle>
          <a:p>
            <a:endParaRPr lang="en-US" altLang="ja-JP">
              <a:solidFill>
                <a:srgbClr val="000000"/>
              </a:solidFill>
            </a:endParaRPr>
          </a:p>
        </p:txBody>
      </p:sp>
      <p:sp>
        <p:nvSpPr>
          <p:cNvPr id="6" name="フッター プレースホルダ 5"/>
          <p:cNvSpPr>
            <a:spLocks noGrp="1"/>
          </p:cNvSpPr>
          <p:nvPr>
            <p:ph type="ftr" sz="quarter" idx="11"/>
          </p:nvPr>
        </p:nvSpPr>
        <p:spPr/>
        <p:txBody>
          <a:bodyPr/>
          <a:lstStyle>
            <a:lvl1pPr>
              <a:defRPr/>
            </a:lvl1pPr>
          </a:lstStyle>
          <a:p>
            <a:endParaRPr lang="en-US" altLang="ja-JP">
              <a:solidFill>
                <a:srgbClr val="000000"/>
              </a:solidFill>
            </a:endParaRPr>
          </a:p>
        </p:txBody>
      </p:sp>
      <p:sp>
        <p:nvSpPr>
          <p:cNvPr id="7" name="スライド番号プレースホルダ 6"/>
          <p:cNvSpPr>
            <a:spLocks noGrp="1"/>
          </p:cNvSpPr>
          <p:nvPr>
            <p:ph type="sldNum" sz="quarter" idx="12"/>
          </p:nvPr>
        </p:nvSpPr>
        <p:spPr/>
        <p:txBody>
          <a:bodyPr/>
          <a:lstStyle>
            <a:lvl1pPr>
              <a:defRPr/>
            </a:lvl1pPr>
          </a:lstStyle>
          <a:p>
            <a:fld id="{3AD93F2E-2FB0-4F01-94DA-9A1AA5F1BE38}" type="slidenum">
              <a:rPr lang="en-US" altLang="ja-JP">
                <a:solidFill>
                  <a:srgbClr val="000000"/>
                </a:solidFill>
              </a:rPr>
              <a:pPr/>
              <a:t>&lt;#&gt;</a:t>
            </a:fld>
            <a:endParaRPr lang="en-US" altLang="ja-JP">
              <a:solidFill>
                <a:srgbClr val="000000"/>
              </a:solidFill>
            </a:endParaRPr>
          </a:p>
        </p:txBody>
      </p:sp>
    </p:spTree>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smtClean="0"/>
              <a:t>マスタ タイトルの書式設定</a:t>
            </a:r>
            <a:endParaRPr lang="ja-JP" altLang="en-US"/>
          </a:p>
        </p:txBody>
      </p:sp>
      <p:sp>
        <p:nvSpPr>
          <p:cNvPr id="3" name="縦書きテキスト プレースホルダ 2"/>
          <p:cNvSpPr>
            <a:spLocks noGrp="1"/>
          </p:cNvSpPr>
          <p:nvPr>
            <p:ph type="body" orient="vert" idx="1"/>
          </p:nvPr>
        </p:nvSpPr>
        <p:spPr/>
        <p:txBody>
          <a:bodyPr vert="eaVert"/>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日付プレースホルダ 3"/>
          <p:cNvSpPr>
            <a:spLocks noGrp="1"/>
          </p:cNvSpPr>
          <p:nvPr>
            <p:ph type="dt" sz="half" idx="10"/>
          </p:nvPr>
        </p:nvSpPr>
        <p:spPr/>
        <p:txBody>
          <a:bodyPr/>
          <a:lstStyle>
            <a:lvl1pPr>
              <a:defRPr/>
            </a:lvl1pPr>
          </a:lstStyle>
          <a:p>
            <a:endParaRPr lang="en-US" altLang="ja-JP">
              <a:solidFill>
                <a:srgbClr val="000000"/>
              </a:solidFill>
            </a:endParaRPr>
          </a:p>
        </p:txBody>
      </p:sp>
      <p:sp>
        <p:nvSpPr>
          <p:cNvPr id="5" name="フッター プレースホルダ 4"/>
          <p:cNvSpPr>
            <a:spLocks noGrp="1"/>
          </p:cNvSpPr>
          <p:nvPr>
            <p:ph type="ftr" sz="quarter" idx="11"/>
          </p:nvPr>
        </p:nvSpPr>
        <p:spPr/>
        <p:txBody>
          <a:bodyPr/>
          <a:lstStyle>
            <a:lvl1pPr>
              <a:defRPr/>
            </a:lvl1pPr>
          </a:lstStyle>
          <a:p>
            <a:endParaRPr lang="en-US" altLang="ja-JP">
              <a:solidFill>
                <a:srgbClr val="000000"/>
              </a:solidFill>
            </a:endParaRPr>
          </a:p>
        </p:txBody>
      </p:sp>
      <p:sp>
        <p:nvSpPr>
          <p:cNvPr id="6" name="スライド番号プレースホルダ 5"/>
          <p:cNvSpPr>
            <a:spLocks noGrp="1"/>
          </p:cNvSpPr>
          <p:nvPr>
            <p:ph type="sldNum" sz="quarter" idx="12"/>
          </p:nvPr>
        </p:nvSpPr>
        <p:spPr/>
        <p:txBody>
          <a:bodyPr/>
          <a:lstStyle>
            <a:lvl1pPr>
              <a:defRPr/>
            </a:lvl1pPr>
          </a:lstStyle>
          <a:p>
            <a:fld id="{BBF7291E-9B95-476E-9FCF-E3E2EEE5C9F0}" type="slidenum">
              <a:rPr lang="en-US" altLang="ja-JP">
                <a:solidFill>
                  <a:srgbClr val="000000"/>
                </a:solidFill>
              </a:rPr>
              <a:pPr/>
              <a:t>&lt;#&gt;</a:t>
            </a:fld>
            <a:endParaRPr lang="en-US" altLang="ja-JP">
              <a:solidFill>
                <a:srgbClr val="000000"/>
              </a:solidFill>
            </a:endParaRPr>
          </a:p>
        </p:txBody>
      </p:sp>
    </p:spTree>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type="vertTitleAndTx" preserve="1">
  <p:cSld name="縦書きタイトルと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38"/>
            <a:ext cx="2057400" cy="5851525"/>
          </a:xfrm>
        </p:spPr>
        <p:txBody>
          <a:bodyPr vert="eaVert"/>
          <a:lstStyle/>
          <a:p>
            <a:r>
              <a:rPr lang="ja-JP" altLang="en-US" smtClean="0"/>
              <a:t>マスタ タイトルの書式設定</a:t>
            </a:r>
            <a:endParaRPr lang="ja-JP" altLang="en-US"/>
          </a:p>
        </p:txBody>
      </p:sp>
      <p:sp>
        <p:nvSpPr>
          <p:cNvPr id="3" name="縦書きテキスト プレースホルダ 2"/>
          <p:cNvSpPr>
            <a:spLocks noGrp="1"/>
          </p:cNvSpPr>
          <p:nvPr>
            <p:ph type="body" orient="vert" idx="1"/>
          </p:nvPr>
        </p:nvSpPr>
        <p:spPr>
          <a:xfrm>
            <a:off x="457200" y="274638"/>
            <a:ext cx="6019800" cy="5851525"/>
          </a:xfrm>
        </p:spPr>
        <p:txBody>
          <a:bodyPr vert="eaVert"/>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日付プレースホルダ 3"/>
          <p:cNvSpPr>
            <a:spLocks noGrp="1"/>
          </p:cNvSpPr>
          <p:nvPr>
            <p:ph type="dt" sz="half" idx="10"/>
          </p:nvPr>
        </p:nvSpPr>
        <p:spPr/>
        <p:txBody>
          <a:bodyPr/>
          <a:lstStyle>
            <a:lvl1pPr>
              <a:defRPr/>
            </a:lvl1pPr>
          </a:lstStyle>
          <a:p>
            <a:endParaRPr lang="en-US" altLang="ja-JP">
              <a:solidFill>
                <a:srgbClr val="000000"/>
              </a:solidFill>
            </a:endParaRPr>
          </a:p>
        </p:txBody>
      </p:sp>
      <p:sp>
        <p:nvSpPr>
          <p:cNvPr id="5" name="フッター プレースホルダ 4"/>
          <p:cNvSpPr>
            <a:spLocks noGrp="1"/>
          </p:cNvSpPr>
          <p:nvPr>
            <p:ph type="ftr" sz="quarter" idx="11"/>
          </p:nvPr>
        </p:nvSpPr>
        <p:spPr/>
        <p:txBody>
          <a:bodyPr/>
          <a:lstStyle>
            <a:lvl1pPr>
              <a:defRPr/>
            </a:lvl1pPr>
          </a:lstStyle>
          <a:p>
            <a:endParaRPr lang="en-US" altLang="ja-JP">
              <a:solidFill>
                <a:srgbClr val="000000"/>
              </a:solidFill>
            </a:endParaRPr>
          </a:p>
        </p:txBody>
      </p:sp>
      <p:sp>
        <p:nvSpPr>
          <p:cNvPr id="6" name="スライド番号プレースホルダ 5"/>
          <p:cNvSpPr>
            <a:spLocks noGrp="1"/>
          </p:cNvSpPr>
          <p:nvPr>
            <p:ph type="sldNum" sz="quarter" idx="12"/>
          </p:nvPr>
        </p:nvSpPr>
        <p:spPr/>
        <p:txBody>
          <a:bodyPr/>
          <a:lstStyle>
            <a:lvl1pPr>
              <a:defRPr/>
            </a:lvl1pPr>
          </a:lstStyle>
          <a:p>
            <a:fld id="{4F864011-41CF-4BD5-A486-251A2D07942F}" type="slidenum">
              <a:rPr lang="en-US" altLang="ja-JP">
                <a:solidFill>
                  <a:srgbClr val="000000"/>
                </a:solidFill>
              </a:rPr>
              <a:pPr/>
              <a:t>&lt;#&gt;</a:t>
            </a:fld>
            <a:endParaRPr lang="en-US" altLang="ja-JP">
              <a:solidFill>
                <a:srgbClr val="000000"/>
              </a:solidFill>
            </a:endParaRPr>
          </a:p>
        </p:txBody>
      </p:sp>
    </p:spTree>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type="objOnly" preserve="1">
  <p:cSld name="コンテンツ">
    <p:spTree>
      <p:nvGrpSpPr>
        <p:cNvPr id="1" name=""/>
        <p:cNvGrpSpPr/>
        <p:nvPr/>
      </p:nvGrpSpPr>
      <p:grpSpPr>
        <a:xfrm>
          <a:off x="0" y="0"/>
          <a:ext cx="0" cy="0"/>
          <a:chOff x="0" y="0"/>
          <a:chExt cx="0" cy="0"/>
        </a:xfrm>
      </p:grpSpPr>
      <p:sp>
        <p:nvSpPr>
          <p:cNvPr id="2" name="コンテンツ プレースホルダ 1"/>
          <p:cNvSpPr>
            <a:spLocks noGrp="1"/>
          </p:cNvSpPr>
          <p:nvPr>
            <p:ph/>
          </p:nvPr>
        </p:nvSpPr>
        <p:spPr>
          <a:xfrm>
            <a:off x="457200" y="274638"/>
            <a:ext cx="8229600" cy="5851525"/>
          </a:xfrm>
        </p:spPr>
        <p:txBody>
          <a:body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3" name="日付プレースホルダ 2"/>
          <p:cNvSpPr>
            <a:spLocks noGrp="1"/>
          </p:cNvSpPr>
          <p:nvPr>
            <p:ph type="dt" sz="half" idx="10"/>
          </p:nvPr>
        </p:nvSpPr>
        <p:spPr>
          <a:xfrm>
            <a:off x="457200" y="6245225"/>
            <a:ext cx="2133600" cy="476250"/>
          </a:xfrm>
        </p:spPr>
        <p:txBody>
          <a:bodyPr/>
          <a:lstStyle>
            <a:lvl1pPr>
              <a:defRPr/>
            </a:lvl1pPr>
          </a:lstStyle>
          <a:p>
            <a:endParaRPr lang="en-US" altLang="ja-JP">
              <a:solidFill>
                <a:srgbClr val="000000"/>
              </a:solidFill>
            </a:endParaRPr>
          </a:p>
        </p:txBody>
      </p:sp>
      <p:sp>
        <p:nvSpPr>
          <p:cNvPr id="4" name="フッター プレースホルダ 3"/>
          <p:cNvSpPr>
            <a:spLocks noGrp="1"/>
          </p:cNvSpPr>
          <p:nvPr>
            <p:ph type="ftr" sz="quarter" idx="11"/>
          </p:nvPr>
        </p:nvSpPr>
        <p:spPr>
          <a:xfrm>
            <a:off x="3124200" y="6245225"/>
            <a:ext cx="2895600" cy="476250"/>
          </a:xfrm>
        </p:spPr>
        <p:txBody>
          <a:bodyPr/>
          <a:lstStyle>
            <a:lvl1pPr>
              <a:defRPr/>
            </a:lvl1pPr>
          </a:lstStyle>
          <a:p>
            <a:endParaRPr lang="en-US" altLang="ja-JP">
              <a:solidFill>
                <a:srgbClr val="000000"/>
              </a:solidFill>
            </a:endParaRPr>
          </a:p>
        </p:txBody>
      </p:sp>
      <p:sp>
        <p:nvSpPr>
          <p:cNvPr id="5" name="スライド番号プレースホルダ 4"/>
          <p:cNvSpPr>
            <a:spLocks noGrp="1"/>
          </p:cNvSpPr>
          <p:nvPr>
            <p:ph type="sldNum" sz="quarter" idx="12"/>
          </p:nvPr>
        </p:nvSpPr>
        <p:spPr>
          <a:xfrm>
            <a:off x="6553200" y="6245225"/>
            <a:ext cx="2133600" cy="476250"/>
          </a:xfrm>
        </p:spPr>
        <p:txBody>
          <a:bodyPr/>
          <a:lstStyle>
            <a:lvl1pPr>
              <a:defRPr/>
            </a:lvl1pPr>
          </a:lstStyle>
          <a:p>
            <a:fld id="{E22C5001-7BEA-47BA-9C50-64DD68F2CBAF}" type="slidenum">
              <a:rPr lang="en-US" altLang="ja-JP">
                <a:solidFill>
                  <a:srgbClr val="000000"/>
                </a:solidFill>
              </a:rPr>
              <a:pPr/>
              <a:t>&lt;#&gt;</a:t>
            </a:fld>
            <a:endParaRPr lang="en-US" altLang="ja-JP">
              <a:solidFill>
                <a:srgbClr val="000000"/>
              </a:solidFill>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r>
              <a:rPr kumimoji="1" lang="ja-JP" altLang="en-US" smtClean="0"/>
              <a:t>マスタ タイトルの書式設定</a:t>
            </a:r>
            <a:endParaRPr kumimoji="1" lang="ja-JP" altLang="en-US"/>
          </a:p>
        </p:txBody>
      </p:sp>
      <p:sp>
        <p:nvSpPr>
          <p:cNvPr id="3" name="図プレースホルダ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ja-JP" altLang="en-US"/>
          </a:p>
        </p:txBody>
      </p:sp>
      <p:sp>
        <p:nvSpPr>
          <p:cNvPr id="4" name="テキスト プレースホルダ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smtClean="0"/>
              <a:t>マスタ テキストの書式設定</a:t>
            </a:r>
          </a:p>
        </p:txBody>
      </p:sp>
      <p:sp>
        <p:nvSpPr>
          <p:cNvPr id="5" name="日付プレースホルダ 4"/>
          <p:cNvSpPr>
            <a:spLocks noGrp="1"/>
          </p:cNvSpPr>
          <p:nvPr>
            <p:ph type="dt" sz="half" idx="10"/>
          </p:nvPr>
        </p:nvSpPr>
        <p:spPr/>
        <p:txBody>
          <a:bodyPr/>
          <a:lstStyle/>
          <a:p>
            <a:fld id="{59899D6C-5F64-440D-B7AF-BCF1677D35A2}" type="datetimeFigureOut">
              <a:rPr kumimoji="1" lang="ja-JP" altLang="en-US" smtClean="0"/>
              <a:pPr/>
              <a:t>2016/3/26</a:t>
            </a:fld>
            <a:endParaRPr kumimoji="1" lang="ja-JP" altLang="en-US"/>
          </a:p>
        </p:txBody>
      </p:sp>
      <p:sp>
        <p:nvSpPr>
          <p:cNvPr id="6" name="フッター プレースホルダ 5"/>
          <p:cNvSpPr>
            <a:spLocks noGrp="1"/>
          </p:cNvSpPr>
          <p:nvPr>
            <p:ph type="ftr" sz="quarter" idx="11"/>
          </p:nvPr>
        </p:nvSpPr>
        <p:spPr/>
        <p:txBody>
          <a:bodyPr/>
          <a:lstStyle/>
          <a:p>
            <a:endParaRPr kumimoji="1" lang="ja-JP" altLang="en-US"/>
          </a:p>
        </p:txBody>
      </p:sp>
      <p:sp>
        <p:nvSpPr>
          <p:cNvPr id="7" name="スライド番号プレースホルダ 6"/>
          <p:cNvSpPr>
            <a:spLocks noGrp="1"/>
          </p:cNvSpPr>
          <p:nvPr>
            <p:ph type="sldNum" sz="quarter" idx="12"/>
          </p:nvPr>
        </p:nvSpPr>
        <p:spPr/>
        <p:txBody>
          <a:bodyPr/>
          <a:lstStyle/>
          <a:p>
            <a:fld id="{93B0137E-4B13-4544-911D-F93E6B86D99D}" type="slidenum">
              <a:rPr kumimoji="1" lang="ja-JP" altLang="en-US" smtClean="0"/>
              <a:pPr/>
              <a:t>&lt;#&gt;</a:t>
            </a:fld>
            <a:endParaRPr kumimoji="1" lang="ja-JP" altLang="en-US"/>
          </a:p>
        </p:txBody>
      </p:sp>
    </p:spTree>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lstStyle/>
          <a:p>
            <a:r>
              <a:rPr lang="ja-JP" altLang="en-US" smtClean="0"/>
              <a:t>マスタ タイトルの書式設定</a:t>
            </a:r>
            <a:endParaRPr lang="ja-JP" altLang="en-US"/>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ja-JP" altLang="en-US" smtClean="0"/>
              <a:t>マスタ サブタイトルの書式設定</a:t>
            </a:r>
            <a:endParaRPr lang="ja-JP" altLang="en-US"/>
          </a:p>
        </p:txBody>
      </p:sp>
      <p:sp>
        <p:nvSpPr>
          <p:cNvPr id="4" name="日付プレースホルダ 3"/>
          <p:cNvSpPr>
            <a:spLocks noGrp="1"/>
          </p:cNvSpPr>
          <p:nvPr>
            <p:ph type="dt" sz="half" idx="10"/>
          </p:nvPr>
        </p:nvSpPr>
        <p:spPr/>
        <p:txBody>
          <a:bodyPr/>
          <a:lstStyle>
            <a:lvl1pPr>
              <a:defRPr/>
            </a:lvl1pPr>
          </a:lstStyle>
          <a:p>
            <a:endParaRPr lang="en-US" altLang="ja-JP">
              <a:solidFill>
                <a:srgbClr val="000000"/>
              </a:solidFill>
            </a:endParaRPr>
          </a:p>
        </p:txBody>
      </p:sp>
      <p:sp>
        <p:nvSpPr>
          <p:cNvPr id="5" name="フッター プレースホルダ 4"/>
          <p:cNvSpPr>
            <a:spLocks noGrp="1"/>
          </p:cNvSpPr>
          <p:nvPr>
            <p:ph type="ftr" sz="quarter" idx="11"/>
          </p:nvPr>
        </p:nvSpPr>
        <p:spPr/>
        <p:txBody>
          <a:bodyPr/>
          <a:lstStyle>
            <a:lvl1pPr>
              <a:defRPr/>
            </a:lvl1pPr>
          </a:lstStyle>
          <a:p>
            <a:endParaRPr lang="en-US" altLang="ja-JP">
              <a:solidFill>
                <a:srgbClr val="000000"/>
              </a:solidFill>
            </a:endParaRPr>
          </a:p>
        </p:txBody>
      </p:sp>
      <p:sp>
        <p:nvSpPr>
          <p:cNvPr id="6" name="スライド番号プレースホルダ 5"/>
          <p:cNvSpPr>
            <a:spLocks noGrp="1"/>
          </p:cNvSpPr>
          <p:nvPr>
            <p:ph type="sldNum" sz="quarter" idx="12"/>
          </p:nvPr>
        </p:nvSpPr>
        <p:spPr/>
        <p:txBody>
          <a:bodyPr/>
          <a:lstStyle>
            <a:lvl1pPr>
              <a:defRPr/>
            </a:lvl1pPr>
          </a:lstStyle>
          <a:p>
            <a:fld id="{061C4FB9-8E4D-4C5D-893E-7B28AC0BF784}" type="slidenum">
              <a:rPr lang="en-US" altLang="ja-JP">
                <a:solidFill>
                  <a:srgbClr val="000000"/>
                </a:solidFill>
              </a:rPr>
              <a:pPr/>
              <a:t>&lt;#&gt;</a:t>
            </a:fld>
            <a:endParaRPr lang="en-US" altLang="ja-JP">
              <a:solidFill>
                <a:srgbClr val="000000"/>
              </a:solidFill>
            </a:endParaRPr>
          </a:p>
        </p:txBody>
      </p:sp>
    </p:spTree>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smtClean="0"/>
              <a:t>マスタ タイトルの書式設定</a:t>
            </a:r>
            <a:endParaRPr lang="ja-JP" altLang="en-US"/>
          </a:p>
        </p:txBody>
      </p:sp>
      <p:sp>
        <p:nvSpPr>
          <p:cNvPr id="3" name="コンテンツ プレースホルダ 2"/>
          <p:cNvSpPr>
            <a:spLocks noGrp="1"/>
          </p:cNvSpPr>
          <p:nvPr>
            <p:ph idx="1"/>
          </p:nvPr>
        </p:nvSpPr>
        <p:spPr/>
        <p:txBody>
          <a:body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日付プレースホルダ 3"/>
          <p:cNvSpPr>
            <a:spLocks noGrp="1"/>
          </p:cNvSpPr>
          <p:nvPr>
            <p:ph type="dt" sz="half" idx="10"/>
          </p:nvPr>
        </p:nvSpPr>
        <p:spPr/>
        <p:txBody>
          <a:bodyPr/>
          <a:lstStyle>
            <a:lvl1pPr>
              <a:defRPr/>
            </a:lvl1pPr>
          </a:lstStyle>
          <a:p>
            <a:endParaRPr lang="en-US" altLang="ja-JP">
              <a:solidFill>
                <a:srgbClr val="000000"/>
              </a:solidFill>
            </a:endParaRPr>
          </a:p>
        </p:txBody>
      </p:sp>
      <p:sp>
        <p:nvSpPr>
          <p:cNvPr id="5" name="フッター プレースホルダ 4"/>
          <p:cNvSpPr>
            <a:spLocks noGrp="1"/>
          </p:cNvSpPr>
          <p:nvPr>
            <p:ph type="ftr" sz="quarter" idx="11"/>
          </p:nvPr>
        </p:nvSpPr>
        <p:spPr/>
        <p:txBody>
          <a:bodyPr/>
          <a:lstStyle>
            <a:lvl1pPr>
              <a:defRPr/>
            </a:lvl1pPr>
          </a:lstStyle>
          <a:p>
            <a:endParaRPr lang="en-US" altLang="ja-JP">
              <a:solidFill>
                <a:srgbClr val="000000"/>
              </a:solidFill>
            </a:endParaRPr>
          </a:p>
        </p:txBody>
      </p:sp>
      <p:sp>
        <p:nvSpPr>
          <p:cNvPr id="6" name="スライド番号プレースホルダ 5"/>
          <p:cNvSpPr>
            <a:spLocks noGrp="1"/>
          </p:cNvSpPr>
          <p:nvPr>
            <p:ph type="sldNum" sz="quarter" idx="12"/>
          </p:nvPr>
        </p:nvSpPr>
        <p:spPr/>
        <p:txBody>
          <a:bodyPr/>
          <a:lstStyle>
            <a:lvl1pPr>
              <a:defRPr/>
            </a:lvl1pPr>
          </a:lstStyle>
          <a:p>
            <a:fld id="{23E85C4C-2034-43DF-93A4-E29D387222DB}" type="slidenum">
              <a:rPr lang="en-US" altLang="ja-JP">
                <a:solidFill>
                  <a:srgbClr val="000000"/>
                </a:solidFill>
              </a:rPr>
              <a:pPr/>
              <a:t>&lt;#&gt;</a:t>
            </a:fld>
            <a:endParaRPr lang="en-US" altLang="ja-JP">
              <a:solidFill>
                <a:srgbClr val="000000"/>
              </a:solidFill>
            </a:endParaRPr>
          </a:p>
        </p:txBody>
      </p:sp>
    </p:spTree>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r>
              <a:rPr lang="ja-JP" altLang="en-US" smtClean="0"/>
              <a:t>マスタ タイトルの書式設定</a:t>
            </a:r>
            <a:endParaRPr lang="ja-JP" altLang="en-US"/>
          </a:p>
        </p:txBody>
      </p:sp>
      <p:sp>
        <p:nvSpPr>
          <p:cNvPr id="3" name="テキスト プレースホルダ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ja-JP" altLang="en-US" smtClean="0"/>
              <a:t>マスタ テキストの書式設定</a:t>
            </a:r>
          </a:p>
        </p:txBody>
      </p:sp>
      <p:sp>
        <p:nvSpPr>
          <p:cNvPr id="4" name="日付プレースホルダ 3"/>
          <p:cNvSpPr>
            <a:spLocks noGrp="1"/>
          </p:cNvSpPr>
          <p:nvPr>
            <p:ph type="dt" sz="half" idx="10"/>
          </p:nvPr>
        </p:nvSpPr>
        <p:spPr/>
        <p:txBody>
          <a:bodyPr/>
          <a:lstStyle>
            <a:lvl1pPr>
              <a:defRPr/>
            </a:lvl1pPr>
          </a:lstStyle>
          <a:p>
            <a:endParaRPr lang="en-US" altLang="ja-JP">
              <a:solidFill>
                <a:srgbClr val="000000"/>
              </a:solidFill>
            </a:endParaRPr>
          </a:p>
        </p:txBody>
      </p:sp>
      <p:sp>
        <p:nvSpPr>
          <p:cNvPr id="5" name="フッター プレースホルダ 4"/>
          <p:cNvSpPr>
            <a:spLocks noGrp="1"/>
          </p:cNvSpPr>
          <p:nvPr>
            <p:ph type="ftr" sz="quarter" idx="11"/>
          </p:nvPr>
        </p:nvSpPr>
        <p:spPr/>
        <p:txBody>
          <a:bodyPr/>
          <a:lstStyle>
            <a:lvl1pPr>
              <a:defRPr/>
            </a:lvl1pPr>
          </a:lstStyle>
          <a:p>
            <a:endParaRPr lang="en-US" altLang="ja-JP">
              <a:solidFill>
                <a:srgbClr val="000000"/>
              </a:solidFill>
            </a:endParaRPr>
          </a:p>
        </p:txBody>
      </p:sp>
      <p:sp>
        <p:nvSpPr>
          <p:cNvPr id="6" name="スライド番号プレースホルダ 5"/>
          <p:cNvSpPr>
            <a:spLocks noGrp="1"/>
          </p:cNvSpPr>
          <p:nvPr>
            <p:ph type="sldNum" sz="quarter" idx="12"/>
          </p:nvPr>
        </p:nvSpPr>
        <p:spPr/>
        <p:txBody>
          <a:bodyPr/>
          <a:lstStyle>
            <a:lvl1pPr>
              <a:defRPr/>
            </a:lvl1pPr>
          </a:lstStyle>
          <a:p>
            <a:fld id="{05673D5C-8289-46E6-B7C1-1527F859AA35}" type="slidenum">
              <a:rPr lang="en-US" altLang="ja-JP">
                <a:solidFill>
                  <a:srgbClr val="000000"/>
                </a:solidFill>
              </a:rPr>
              <a:pPr/>
              <a:t>&lt;#&gt;</a:t>
            </a:fld>
            <a:endParaRPr lang="en-US" altLang="ja-JP">
              <a:solidFill>
                <a:srgbClr val="000000"/>
              </a:solidFill>
            </a:endParaRPr>
          </a:p>
        </p:txBody>
      </p:sp>
    </p:spTree>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smtClean="0"/>
              <a:t>マスタ タイトルの書式設定</a:t>
            </a:r>
            <a:endParaRPr lang="ja-JP" altLang="en-US"/>
          </a:p>
        </p:txBody>
      </p:sp>
      <p:sp>
        <p:nvSpPr>
          <p:cNvPr id="3" name="コンテンツ プレースホルダ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コンテンツ プレースホルダ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5" name="日付プレースホルダ 4"/>
          <p:cNvSpPr>
            <a:spLocks noGrp="1"/>
          </p:cNvSpPr>
          <p:nvPr>
            <p:ph type="dt" sz="half" idx="10"/>
          </p:nvPr>
        </p:nvSpPr>
        <p:spPr/>
        <p:txBody>
          <a:bodyPr/>
          <a:lstStyle>
            <a:lvl1pPr>
              <a:defRPr/>
            </a:lvl1pPr>
          </a:lstStyle>
          <a:p>
            <a:endParaRPr lang="en-US" altLang="ja-JP">
              <a:solidFill>
                <a:srgbClr val="000000"/>
              </a:solidFill>
            </a:endParaRPr>
          </a:p>
        </p:txBody>
      </p:sp>
      <p:sp>
        <p:nvSpPr>
          <p:cNvPr id="6" name="フッター プレースホルダ 5"/>
          <p:cNvSpPr>
            <a:spLocks noGrp="1"/>
          </p:cNvSpPr>
          <p:nvPr>
            <p:ph type="ftr" sz="quarter" idx="11"/>
          </p:nvPr>
        </p:nvSpPr>
        <p:spPr/>
        <p:txBody>
          <a:bodyPr/>
          <a:lstStyle>
            <a:lvl1pPr>
              <a:defRPr/>
            </a:lvl1pPr>
          </a:lstStyle>
          <a:p>
            <a:endParaRPr lang="en-US" altLang="ja-JP">
              <a:solidFill>
                <a:srgbClr val="000000"/>
              </a:solidFill>
            </a:endParaRPr>
          </a:p>
        </p:txBody>
      </p:sp>
      <p:sp>
        <p:nvSpPr>
          <p:cNvPr id="7" name="スライド番号プレースホルダ 6"/>
          <p:cNvSpPr>
            <a:spLocks noGrp="1"/>
          </p:cNvSpPr>
          <p:nvPr>
            <p:ph type="sldNum" sz="quarter" idx="12"/>
          </p:nvPr>
        </p:nvSpPr>
        <p:spPr/>
        <p:txBody>
          <a:bodyPr/>
          <a:lstStyle>
            <a:lvl1pPr>
              <a:defRPr/>
            </a:lvl1pPr>
          </a:lstStyle>
          <a:p>
            <a:fld id="{CBA48C39-A713-4B3E-93D9-91E2EFE8A40F}" type="slidenum">
              <a:rPr lang="en-US" altLang="ja-JP">
                <a:solidFill>
                  <a:srgbClr val="000000"/>
                </a:solidFill>
              </a:rPr>
              <a:pPr/>
              <a:t>&lt;#&gt;</a:t>
            </a:fld>
            <a:endParaRPr lang="en-US" altLang="ja-JP">
              <a:solidFill>
                <a:srgbClr val="000000"/>
              </a:solidFill>
            </a:endParaRPr>
          </a:p>
        </p:txBody>
      </p:sp>
    </p:spTree>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1143000"/>
          </a:xfrm>
        </p:spPr>
        <p:txBody>
          <a:bodyPr/>
          <a:lstStyle>
            <a:lvl1pPr>
              <a:defRPr/>
            </a:lvl1pPr>
          </a:lstStyle>
          <a:p>
            <a:r>
              <a:rPr lang="ja-JP" altLang="en-US" smtClean="0"/>
              <a:t>マスタ タイトルの書式設定</a:t>
            </a:r>
            <a:endParaRPr lang="ja-JP" altLang="en-US"/>
          </a:p>
        </p:txBody>
      </p:sp>
      <p:sp>
        <p:nvSpPr>
          <p:cNvPr id="3" name="テキスト プレースホルダ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smtClean="0"/>
              <a:t>マスタ テキストの書式設定</a:t>
            </a:r>
          </a:p>
        </p:txBody>
      </p:sp>
      <p:sp>
        <p:nvSpPr>
          <p:cNvPr id="4" name="コンテンツ プレースホルダ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5" name="テキスト プレースホルダ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smtClean="0"/>
              <a:t>マスタ テキストの書式設定</a:t>
            </a:r>
          </a:p>
        </p:txBody>
      </p:sp>
      <p:sp>
        <p:nvSpPr>
          <p:cNvPr id="6" name="コンテンツ プレースホルダ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7" name="日付プレースホルダ 6"/>
          <p:cNvSpPr>
            <a:spLocks noGrp="1"/>
          </p:cNvSpPr>
          <p:nvPr>
            <p:ph type="dt" sz="half" idx="10"/>
          </p:nvPr>
        </p:nvSpPr>
        <p:spPr/>
        <p:txBody>
          <a:bodyPr/>
          <a:lstStyle>
            <a:lvl1pPr>
              <a:defRPr/>
            </a:lvl1pPr>
          </a:lstStyle>
          <a:p>
            <a:endParaRPr lang="en-US" altLang="ja-JP">
              <a:solidFill>
                <a:srgbClr val="000000"/>
              </a:solidFill>
            </a:endParaRPr>
          </a:p>
        </p:txBody>
      </p:sp>
      <p:sp>
        <p:nvSpPr>
          <p:cNvPr id="8" name="フッター プレースホルダ 7"/>
          <p:cNvSpPr>
            <a:spLocks noGrp="1"/>
          </p:cNvSpPr>
          <p:nvPr>
            <p:ph type="ftr" sz="quarter" idx="11"/>
          </p:nvPr>
        </p:nvSpPr>
        <p:spPr/>
        <p:txBody>
          <a:bodyPr/>
          <a:lstStyle>
            <a:lvl1pPr>
              <a:defRPr/>
            </a:lvl1pPr>
          </a:lstStyle>
          <a:p>
            <a:endParaRPr lang="en-US" altLang="ja-JP">
              <a:solidFill>
                <a:srgbClr val="000000"/>
              </a:solidFill>
            </a:endParaRPr>
          </a:p>
        </p:txBody>
      </p:sp>
      <p:sp>
        <p:nvSpPr>
          <p:cNvPr id="9" name="スライド番号プレースホルダ 8"/>
          <p:cNvSpPr>
            <a:spLocks noGrp="1"/>
          </p:cNvSpPr>
          <p:nvPr>
            <p:ph type="sldNum" sz="quarter" idx="12"/>
          </p:nvPr>
        </p:nvSpPr>
        <p:spPr/>
        <p:txBody>
          <a:bodyPr/>
          <a:lstStyle>
            <a:lvl1pPr>
              <a:defRPr/>
            </a:lvl1pPr>
          </a:lstStyle>
          <a:p>
            <a:fld id="{FB56017B-3136-431C-9DB8-83504DB87C60}" type="slidenum">
              <a:rPr lang="en-US" altLang="ja-JP">
                <a:solidFill>
                  <a:srgbClr val="000000"/>
                </a:solidFill>
              </a:rPr>
              <a:pPr/>
              <a:t>&lt;#&gt;</a:t>
            </a:fld>
            <a:endParaRPr lang="en-US" altLang="ja-JP">
              <a:solidFill>
                <a:srgbClr val="000000"/>
              </a:solidFill>
            </a:endParaRPr>
          </a:p>
        </p:txBody>
      </p:sp>
    </p:spTree>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smtClean="0"/>
              <a:t>マスタ タイトルの書式設定</a:t>
            </a:r>
            <a:endParaRPr lang="ja-JP" altLang="en-US"/>
          </a:p>
        </p:txBody>
      </p:sp>
      <p:sp>
        <p:nvSpPr>
          <p:cNvPr id="3" name="日付プレースホルダ 2"/>
          <p:cNvSpPr>
            <a:spLocks noGrp="1"/>
          </p:cNvSpPr>
          <p:nvPr>
            <p:ph type="dt" sz="half" idx="10"/>
          </p:nvPr>
        </p:nvSpPr>
        <p:spPr/>
        <p:txBody>
          <a:bodyPr/>
          <a:lstStyle>
            <a:lvl1pPr>
              <a:defRPr/>
            </a:lvl1pPr>
          </a:lstStyle>
          <a:p>
            <a:endParaRPr lang="en-US" altLang="ja-JP">
              <a:solidFill>
                <a:srgbClr val="000000"/>
              </a:solidFill>
            </a:endParaRPr>
          </a:p>
        </p:txBody>
      </p:sp>
      <p:sp>
        <p:nvSpPr>
          <p:cNvPr id="4" name="フッター プレースホルダ 3"/>
          <p:cNvSpPr>
            <a:spLocks noGrp="1"/>
          </p:cNvSpPr>
          <p:nvPr>
            <p:ph type="ftr" sz="quarter" idx="11"/>
          </p:nvPr>
        </p:nvSpPr>
        <p:spPr/>
        <p:txBody>
          <a:bodyPr/>
          <a:lstStyle>
            <a:lvl1pPr>
              <a:defRPr/>
            </a:lvl1pPr>
          </a:lstStyle>
          <a:p>
            <a:endParaRPr lang="en-US" altLang="ja-JP">
              <a:solidFill>
                <a:srgbClr val="000000"/>
              </a:solidFill>
            </a:endParaRPr>
          </a:p>
        </p:txBody>
      </p:sp>
      <p:sp>
        <p:nvSpPr>
          <p:cNvPr id="5" name="スライド番号プレースホルダ 4"/>
          <p:cNvSpPr>
            <a:spLocks noGrp="1"/>
          </p:cNvSpPr>
          <p:nvPr>
            <p:ph type="sldNum" sz="quarter" idx="12"/>
          </p:nvPr>
        </p:nvSpPr>
        <p:spPr/>
        <p:txBody>
          <a:bodyPr/>
          <a:lstStyle>
            <a:lvl1pPr>
              <a:defRPr/>
            </a:lvl1pPr>
          </a:lstStyle>
          <a:p>
            <a:fld id="{EBC50277-2CBD-461A-A420-6A3DF31DF58B}" type="slidenum">
              <a:rPr lang="en-US" altLang="ja-JP">
                <a:solidFill>
                  <a:srgbClr val="000000"/>
                </a:solidFill>
              </a:rPr>
              <a:pPr/>
              <a:t>&lt;#&gt;</a:t>
            </a:fld>
            <a:endParaRPr lang="en-US" altLang="ja-JP">
              <a:solidFill>
                <a:srgbClr val="000000"/>
              </a:solidFill>
            </a:endParaRPr>
          </a:p>
        </p:txBody>
      </p:sp>
    </p:spTree>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1"/>
          <p:cNvSpPr>
            <a:spLocks noGrp="1"/>
          </p:cNvSpPr>
          <p:nvPr>
            <p:ph type="dt" sz="half" idx="10"/>
          </p:nvPr>
        </p:nvSpPr>
        <p:spPr/>
        <p:txBody>
          <a:bodyPr/>
          <a:lstStyle>
            <a:lvl1pPr>
              <a:defRPr/>
            </a:lvl1pPr>
          </a:lstStyle>
          <a:p>
            <a:endParaRPr lang="en-US" altLang="ja-JP">
              <a:solidFill>
                <a:srgbClr val="000000"/>
              </a:solidFill>
            </a:endParaRPr>
          </a:p>
        </p:txBody>
      </p:sp>
      <p:sp>
        <p:nvSpPr>
          <p:cNvPr id="3" name="フッター プレースホルダ 2"/>
          <p:cNvSpPr>
            <a:spLocks noGrp="1"/>
          </p:cNvSpPr>
          <p:nvPr>
            <p:ph type="ftr" sz="quarter" idx="11"/>
          </p:nvPr>
        </p:nvSpPr>
        <p:spPr/>
        <p:txBody>
          <a:bodyPr/>
          <a:lstStyle>
            <a:lvl1pPr>
              <a:defRPr/>
            </a:lvl1pPr>
          </a:lstStyle>
          <a:p>
            <a:endParaRPr lang="en-US" altLang="ja-JP">
              <a:solidFill>
                <a:srgbClr val="000000"/>
              </a:solidFill>
            </a:endParaRPr>
          </a:p>
        </p:txBody>
      </p:sp>
      <p:sp>
        <p:nvSpPr>
          <p:cNvPr id="4" name="スライド番号プレースホルダ 3"/>
          <p:cNvSpPr>
            <a:spLocks noGrp="1"/>
          </p:cNvSpPr>
          <p:nvPr>
            <p:ph type="sldNum" sz="quarter" idx="12"/>
          </p:nvPr>
        </p:nvSpPr>
        <p:spPr/>
        <p:txBody>
          <a:bodyPr/>
          <a:lstStyle>
            <a:lvl1pPr>
              <a:defRPr/>
            </a:lvl1pPr>
          </a:lstStyle>
          <a:p>
            <a:fld id="{93124FA7-2B14-463A-B21E-5E6E181D3E67}" type="slidenum">
              <a:rPr lang="en-US" altLang="ja-JP">
                <a:solidFill>
                  <a:srgbClr val="000000"/>
                </a:solidFill>
              </a:rPr>
              <a:pPr/>
              <a:t>&lt;#&gt;</a:t>
            </a:fld>
            <a:endParaRPr lang="en-US" altLang="ja-JP">
              <a:solidFill>
                <a:srgbClr val="000000"/>
              </a:solidFill>
            </a:endParaRPr>
          </a:p>
        </p:txBody>
      </p:sp>
    </p:spTree>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r>
              <a:rPr lang="ja-JP" altLang="en-US" smtClean="0"/>
              <a:t>マスタ タイトルの書式設定</a:t>
            </a:r>
            <a:endParaRPr lang="ja-JP" altLang="en-US"/>
          </a:p>
        </p:txBody>
      </p:sp>
      <p:sp>
        <p:nvSpPr>
          <p:cNvPr id="3" name="コンテンツ プレースホルダ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テキスト プレースホルダ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smtClean="0"/>
              <a:t>マスタ テキストの書式設定</a:t>
            </a:r>
          </a:p>
        </p:txBody>
      </p:sp>
      <p:sp>
        <p:nvSpPr>
          <p:cNvPr id="5" name="日付プレースホルダ 4"/>
          <p:cNvSpPr>
            <a:spLocks noGrp="1"/>
          </p:cNvSpPr>
          <p:nvPr>
            <p:ph type="dt" sz="half" idx="10"/>
          </p:nvPr>
        </p:nvSpPr>
        <p:spPr/>
        <p:txBody>
          <a:bodyPr/>
          <a:lstStyle>
            <a:lvl1pPr>
              <a:defRPr/>
            </a:lvl1pPr>
          </a:lstStyle>
          <a:p>
            <a:endParaRPr lang="en-US" altLang="ja-JP">
              <a:solidFill>
                <a:srgbClr val="000000"/>
              </a:solidFill>
            </a:endParaRPr>
          </a:p>
        </p:txBody>
      </p:sp>
      <p:sp>
        <p:nvSpPr>
          <p:cNvPr id="6" name="フッター プレースホルダ 5"/>
          <p:cNvSpPr>
            <a:spLocks noGrp="1"/>
          </p:cNvSpPr>
          <p:nvPr>
            <p:ph type="ftr" sz="quarter" idx="11"/>
          </p:nvPr>
        </p:nvSpPr>
        <p:spPr/>
        <p:txBody>
          <a:bodyPr/>
          <a:lstStyle>
            <a:lvl1pPr>
              <a:defRPr/>
            </a:lvl1pPr>
          </a:lstStyle>
          <a:p>
            <a:endParaRPr lang="en-US" altLang="ja-JP">
              <a:solidFill>
                <a:srgbClr val="000000"/>
              </a:solidFill>
            </a:endParaRPr>
          </a:p>
        </p:txBody>
      </p:sp>
      <p:sp>
        <p:nvSpPr>
          <p:cNvPr id="7" name="スライド番号プレースホルダ 6"/>
          <p:cNvSpPr>
            <a:spLocks noGrp="1"/>
          </p:cNvSpPr>
          <p:nvPr>
            <p:ph type="sldNum" sz="quarter" idx="12"/>
          </p:nvPr>
        </p:nvSpPr>
        <p:spPr/>
        <p:txBody>
          <a:bodyPr/>
          <a:lstStyle>
            <a:lvl1pPr>
              <a:defRPr/>
            </a:lvl1pPr>
          </a:lstStyle>
          <a:p>
            <a:fld id="{08DBC817-844E-415E-9228-F9F0FC2162A3}" type="slidenum">
              <a:rPr lang="en-US" altLang="ja-JP">
                <a:solidFill>
                  <a:srgbClr val="000000"/>
                </a:solidFill>
              </a:rPr>
              <a:pPr/>
              <a:t>&lt;#&gt;</a:t>
            </a:fld>
            <a:endParaRPr lang="en-US" altLang="ja-JP">
              <a:solidFill>
                <a:srgbClr val="000000"/>
              </a:solidFill>
            </a:endParaRPr>
          </a:p>
        </p:txBody>
      </p:sp>
    </p:spTree>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r>
              <a:rPr lang="ja-JP" altLang="en-US" smtClean="0"/>
              <a:t>マスタ タイトルの書式設定</a:t>
            </a:r>
            <a:endParaRPr lang="ja-JP" altLang="en-US"/>
          </a:p>
        </p:txBody>
      </p:sp>
      <p:sp>
        <p:nvSpPr>
          <p:cNvPr id="3" name="図プレースホルダ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ja-JP" altLang="en-US"/>
          </a:p>
        </p:txBody>
      </p:sp>
      <p:sp>
        <p:nvSpPr>
          <p:cNvPr id="4" name="テキスト プレースホルダ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smtClean="0"/>
              <a:t>マスタ テキストの書式設定</a:t>
            </a:r>
          </a:p>
        </p:txBody>
      </p:sp>
      <p:sp>
        <p:nvSpPr>
          <p:cNvPr id="5" name="日付プレースホルダ 4"/>
          <p:cNvSpPr>
            <a:spLocks noGrp="1"/>
          </p:cNvSpPr>
          <p:nvPr>
            <p:ph type="dt" sz="half" idx="10"/>
          </p:nvPr>
        </p:nvSpPr>
        <p:spPr/>
        <p:txBody>
          <a:bodyPr/>
          <a:lstStyle>
            <a:lvl1pPr>
              <a:defRPr/>
            </a:lvl1pPr>
          </a:lstStyle>
          <a:p>
            <a:endParaRPr lang="en-US" altLang="ja-JP">
              <a:solidFill>
                <a:srgbClr val="000000"/>
              </a:solidFill>
            </a:endParaRPr>
          </a:p>
        </p:txBody>
      </p:sp>
      <p:sp>
        <p:nvSpPr>
          <p:cNvPr id="6" name="フッター プレースホルダ 5"/>
          <p:cNvSpPr>
            <a:spLocks noGrp="1"/>
          </p:cNvSpPr>
          <p:nvPr>
            <p:ph type="ftr" sz="quarter" idx="11"/>
          </p:nvPr>
        </p:nvSpPr>
        <p:spPr/>
        <p:txBody>
          <a:bodyPr/>
          <a:lstStyle>
            <a:lvl1pPr>
              <a:defRPr/>
            </a:lvl1pPr>
          </a:lstStyle>
          <a:p>
            <a:endParaRPr lang="en-US" altLang="ja-JP">
              <a:solidFill>
                <a:srgbClr val="000000"/>
              </a:solidFill>
            </a:endParaRPr>
          </a:p>
        </p:txBody>
      </p:sp>
      <p:sp>
        <p:nvSpPr>
          <p:cNvPr id="7" name="スライド番号プレースホルダ 6"/>
          <p:cNvSpPr>
            <a:spLocks noGrp="1"/>
          </p:cNvSpPr>
          <p:nvPr>
            <p:ph type="sldNum" sz="quarter" idx="12"/>
          </p:nvPr>
        </p:nvSpPr>
        <p:spPr/>
        <p:txBody>
          <a:bodyPr/>
          <a:lstStyle>
            <a:lvl1pPr>
              <a:defRPr/>
            </a:lvl1pPr>
          </a:lstStyle>
          <a:p>
            <a:fld id="{98D34F3B-2C75-4FB8-861A-6FDC25660B1F}" type="slidenum">
              <a:rPr lang="en-US" altLang="ja-JP">
                <a:solidFill>
                  <a:srgbClr val="000000"/>
                </a:solidFill>
              </a:rPr>
              <a:pPr/>
              <a:t>&lt;#&gt;</a:t>
            </a:fld>
            <a:endParaRPr lang="en-US" altLang="ja-JP">
              <a:solidFill>
                <a:srgbClr val="000000"/>
              </a:solidFill>
            </a:endParaRPr>
          </a:p>
        </p:txBody>
      </p:sp>
    </p:spTree>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smtClean="0"/>
              <a:t>マスタ タイトルの書式設定</a:t>
            </a:r>
            <a:endParaRPr lang="ja-JP" altLang="en-US"/>
          </a:p>
        </p:txBody>
      </p:sp>
      <p:sp>
        <p:nvSpPr>
          <p:cNvPr id="3" name="縦書きテキスト プレースホルダ 2"/>
          <p:cNvSpPr>
            <a:spLocks noGrp="1"/>
          </p:cNvSpPr>
          <p:nvPr>
            <p:ph type="body" orient="vert" idx="1"/>
          </p:nvPr>
        </p:nvSpPr>
        <p:spPr/>
        <p:txBody>
          <a:bodyPr vert="eaVert"/>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日付プレースホルダ 3"/>
          <p:cNvSpPr>
            <a:spLocks noGrp="1"/>
          </p:cNvSpPr>
          <p:nvPr>
            <p:ph type="dt" sz="half" idx="10"/>
          </p:nvPr>
        </p:nvSpPr>
        <p:spPr/>
        <p:txBody>
          <a:bodyPr/>
          <a:lstStyle>
            <a:lvl1pPr>
              <a:defRPr/>
            </a:lvl1pPr>
          </a:lstStyle>
          <a:p>
            <a:endParaRPr lang="en-US" altLang="ja-JP">
              <a:solidFill>
                <a:srgbClr val="000000"/>
              </a:solidFill>
            </a:endParaRPr>
          </a:p>
        </p:txBody>
      </p:sp>
      <p:sp>
        <p:nvSpPr>
          <p:cNvPr id="5" name="フッター プレースホルダ 4"/>
          <p:cNvSpPr>
            <a:spLocks noGrp="1"/>
          </p:cNvSpPr>
          <p:nvPr>
            <p:ph type="ftr" sz="quarter" idx="11"/>
          </p:nvPr>
        </p:nvSpPr>
        <p:spPr/>
        <p:txBody>
          <a:bodyPr/>
          <a:lstStyle>
            <a:lvl1pPr>
              <a:defRPr/>
            </a:lvl1pPr>
          </a:lstStyle>
          <a:p>
            <a:endParaRPr lang="en-US" altLang="ja-JP">
              <a:solidFill>
                <a:srgbClr val="000000"/>
              </a:solidFill>
            </a:endParaRPr>
          </a:p>
        </p:txBody>
      </p:sp>
      <p:sp>
        <p:nvSpPr>
          <p:cNvPr id="6" name="スライド番号プレースホルダ 5"/>
          <p:cNvSpPr>
            <a:spLocks noGrp="1"/>
          </p:cNvSpPr>
          <p:nvPr>
            <p:ph type="sldNum" sz="quarter" idx="12"/>
          </p:nvPr>
        </p:nvSpPr>
        <p:spPr/>
        <p:txBody>
          <a:bodyPr/>
          <a:lstStyle>
            <a:lvl1pPr>
              <a:defRPr/>
            </a:lvl1pPr>
          </a:lstStyle>
          <a:p>
            <a:fld id="{85930A01-DF41-4857-9ADA-FDD32A4249B4}" type="slidenum">
              <a:rPr lang="en-US" altLang="ja-JP">
                <a:solidFill>
                  <a:srgbClr val="000000"/>
                </a:solidFill>
              </a:rPr>
              <a:pPr/>
              <a:t>&lt;#&gt;</a:t>
            </a:fld>
            <a:endParaRPr lang="en-US" altLang="ja-JP">
              <a:solidFill>
                <a:srgbClr val="000000"/>
              </a:solidFill>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108.xml"/><Relationship Id="rId13" Type="http://schemas.openxmlformats.org/officeDocument/2006/relationships/slideLayout" Target="../slideLayouts/slideLayout113.xml"/><Relationship Id="rId3" Type="http://schemas.openxmlformats.org/officeDocument/2006/relationships/slideLayout" Target="../slideLayouts/slideLayout103.xml"/><Relationship Id="rId7" Type="http://schemas.openxmlformats.org/officeDocument/2006/relationships/slideLayout" Target="../slideLayouts/slideLayout107.xml"/><Relationship Id="rId12" Type="http://schemas.openxmlformats.org/officeDocument/2006/relationships/slideLayout" Target="../slideLayouts/slideLayout112.xml"/><Relationship Id="rId2" Type="http://schemas.openxmlformats.org/officeDocument/2006/relationships/slideLayout" Target="../slideLayouts/slideLayout102.xml"/><Relationship Id="rId1" Type="http://schemas.openxmlformats.org/officeDocument/2006/relationships/slideLayout" Target="../slideLayouts/slideLayout101.xml"/><Relationship Id="rId6" Type="http://schemas.openxmlformats.org/officeDocument/2006/relationships/slideLayout" Target="../slideLayouts/slideLayout106.xml"/><Relationship Id="rId11" Type="http://schemas.openxmlformats.org/officeDocument/2006/relationships/slideLayout" Target="../slideLayouts/slideLayout111.xml"/><Relationship Id="rId5" Type="http://schemas.openxmlformats.org/officeDocument/2006/relationships/slideLayout" Target="../slideLayouts/slideLayout105.xml"/><Relationship Id="rId10" Type="http://schemas.openxmlformats.org/officeDocument/2006/relationships/slideLayout" Target="../slideLayouts/slideLayout110.xml"/><Relationship Id="rId4" Type="http://schemas.openxmlformats.org/officeDocument/2006/relationships/slideLayout" Target="../slideLayouts/slideLayout104.xml"/><Relationship Id="rId9" Type="http://schemas.openxmlformats.org/officeDocument/2006/relationships/slideLayout" Target="../slideLayouts/slideLayout109.xml"/><Relationship Id="rId14" Type="http://schemas.openxmlformats.org/officeDocument/2006/relationships/theme" Target="../theme/theme10.xml"/></Relationships>
</file>

<file path=ppt/slideMasters/_rels/slideMaster11.xml.rels><?xml version="1.0" encoding="UTF-8" standalone="yes"?>
<Relationships xmlns="http://schemas.openxmlformats.org/package/2006/relationships"><Relationship Id="rId8" Type="http://schemas.openxmlformats.org/officeDocument/2006/relationships/slideLayout" Target="../slideLayouts/slideLayout121.xml"/><Relationship Id="rId3" Type="http://schemas.openxmlformats.org/officeDocument/2006/relationships/slideLayout" Target="../slideLayouts/slideLayout116.xml"/><Relationship Id="rId7" Type="http://schemas.openxmlformats.org/officeDocument/2006/relationships/slideLayout" Target="../slideLayouts/slideLayout120.xml"/><Relationship Id="rId12" Type="http://schemas.openxmlformats.org/officeDocument/2006/relationships/theme" Target="../theme/theme11.xml"/><Relationship Id="rId2" Type="http://schemas.openxmlformats.org/officeDocument/2006/relationships/slideLayout" Target="../slideLayouts/slideLayout115.xml"/><Relationship Id="rId1" Type="http://schemas.openxmlformats.org/officeDocument/2006/relationships/slideLayout" Target="../slideLayouts/slideLayout114.xml"/><Relationship Id="rId6" Type="http://schemas.openxmlformats.org/officeDocument/2006/relationships/slideLayout" Target="../slideLayouts/slideLayout119.xml"/><Relationship Id="rId11" Type="http://schemas.openxmlformats.org/officeDocument/2006/relationships/slideLayout" Target="../slideLayouts/slideLayout124.xml"/><Relationship Id="rId5" Type="http://schemas.openxmlformats.org/officeDocument/2006/relationships/slideLayout" Target="../slideLayouts/slideLayout118.xml"/><Relationship Id="rId10" Type="http://schemas.openxmlformats.org/officeDocument/2006/relationships/slideLayout" Target="../slideLayouts/slideLayout123.xml"/><Relationship Id="rId4" Type="http://schemas.openxmlformats.org/officeDocument/2006/relationships/slideLayout" Target="../slideLayouts/slideLayout117.xml"/><Relationship Id="rId9" Type="http://schemas.openxmlformats.org/officeDocument/2006/relationships/slideLayout" Target="../slideLayouts/slideLayout122.xml"/></Relationships>
</file>

<file path=ppt/slideMasters/_rels/slideMaster12.xml.rels><?xml version="1.0" encoding="UTF-8" standalone="yes"?>
<Relationships xmlns="http://schemas.openxmlformats.org/package/2006/relationships"><Relationship Id="rId8" Type="http://schemas.openxmlformats.org/officeDocument/2006/relationships/slideLayout" Target="../slideLayouts/slideLayout132.xml"/><Relationship Id="rId3" Type="http://schemas.openxmlformats.org/officeDocument/2006/relationships/slideLayout" Target="../slideLayouts/slideLayout127.xml"/><Relationship Id="rId7" Type="http://schemas.openxmlformats.org/officeDocument/2006/relationships/slideLayout" Target="../slideLayouts/slideLayout131.xml"/><Relationship Id="rId12" Type="http://schemas.openxmlformats.org/officeDocument/2006/relationships/theme" Target="../theme/theme12.xml"/><Relationship Id="rId2" Type="http://schemas.openxmlformats.org/officeDocument/2006/relationships/slideLayout" Target="../slideLayouts/slideLayout126.xml"/><Relationship Id="rId1" Type="http://schemas.openxmlformats.org/officeDocument/2006/relationships/slideLayout" Target="../slideLayouts/slideLayout125.xml"/><Relationship Id="rId6" Type="http://schemas.openxmlformats.org/officeDocument/2006/relationships/slideLayout" Target="../slideLayouts/slideLayout130.xml"/><Relationship Id="rId11" Type="http://schemas.openxmlformats.org/officeDocument/2006/relationships/slideLayout" Target="../slideLayouts/slideLayout135.xml"/><Relationship Id="rId5" Type="http://schemas.openxmlformats.org/officeDocument/2006/relationships/slideLayout" Target="../slideLayouts/slideLayout129.xml"/><Relationship Id="rId10" Type="http://schemas.openxmlformats.org/officeDocument/2006/relationships/slideLayout" Target="../slideLayouts/slideLayout134.xml"/><Relationship Id="rId4" Type="http://schemas.openxmlformats.org/officeDocument/2006/relationships/slideLayout" Target="../slideLayouts/slideLayout128.xml"/><Relationship Id="rId9" Type="http://schemas.openxmlformats.org/officeDocument/2006/relationships/slideLayout" Target="../slideLayouts/slideLayout133.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4.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2.xml"/><Relationship Id="rId3" Type="http://schemas.openxmlformats.org/officeDocument/2006/relationships/slideLayout" Target="../slideLayouts/slideLayout47.xml"/><Relationship Id="rId7" Type="http://schemas.openxmlformats.org/officeDocument/2006/relationships/slideLayout" Target="../slideLayouts/slideLayout51.xml"/><Relationship Id="rId12" Type="http://schemas.openxmlformats.org/officeDocument/2006/relationships/theme" Target="../theme/theme5.xml"/><Relationship Id="rId2" Type="http://schemas.openxmlformats.org/officeDocument/2006/relationships/slideLayout" Target="../slideLayouts/slideLayout46.xml"/><Relationship Id="rId1" Type="http://schemas.openxmlformats.org/officeDocument/2006/relationships/slideLayout" Target="../slideLayouts/slideLayout45.xml"/><Relationship Id="rId6" Type="http://schemas.openxmlformats.org/officeDocument/2006/relationships/slideLayout" Target="../slideLayouts/slideLayout50.xml"/><Relationship Id="rId11" Type="http://schemas.openxmlformats.org/officeDocument/2006/relationships/slideLayout" Target="../slideLayouts/slideLayout55.xml"/><Relationship Id="rId5" Type="http://schemas.openxmlformats.org/officeDocument/2006/relationships/slideLayout" Target="../slideLayouts/slideLayout49.xml"/><Relationship Id="rId10" Type="http://schemas.openxmlformats.org/officeDocument/2006/relationships/slideLayout" Target="../slideLayouts/slideLayout54.xml"/><Relationship Id="rId4" Type="http://schemas.openxmlformats.org/officeDocument/2006/relationships/slideLayout" Target="../slideLayouts/slideLayout48.xml"/><Relationship Id="rId9" Type="http://schemas.openxmlformats.org/officeDocument/2006/relationships/slideLayout" Target="../slideLayouts/slideLayout53.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3.xml"/><Relationship Id="rId3" Type="http://schemas.openxmlformats.org/officeDocument/2006/relationships/slideLayout" Target="../slideLayouts/slideLayout58.xml"/><Relationship Id="rId7" Type="http://schemas.openxmlformats.org/officeDocument/2006/relationships/slideLayout" Target="../slideLayouts/slideLayout62.xml"/><Relationship Id="rId12" Type="http://schemas.openxmlformats.org/officeDocument/2006/relationships/theme" Target="../theme/theme6.xml"/><Relationship Id="rId2" Type="http://schemas.openxmlformats.org/officeDocument/2006/relationships/slideLayout" Target="../slideLayouts/slideLayout57.xml"/><Relationship Id="rId1" Type="http://schemas.openxmlformats.org/officeDocument/2006/relationships/slideLayout" Target="../slideLayouts/slideLayout56.xml"/><Relationship Id="rId6" Type="http://schemas.openxmlformats.org/officeDocument/2006/relationships/slideLayout" Target="../slideLayouts/slideLayout61.xml"/><Relationship Id="rId11" Type="http://schemas.openxmlformats.org/officeDocument/2006/relationships/slideLayout" Target="../slideLayouts/slideLayout66.xml"/><Relationship Id="rId5" Type="http://schemas.openxmlformats.org/officeDocument/2006/relationships/slideLayout" Target="../slideLayouts/slideLayout60.xml"/><Relationship Id="rId10" Type="http://schemas.openxmlformats.org/officeDocument/2006/relationships/slideLayout" Target="../slideLayouts/slideLayout65.xml"/><Relationship Id="rId4" Type="http://schemas.openxmlformats.org/officeDocument/2006/relationships/slideLayout" Target="../slideLayouts/slideLayout59.xml"/><Relationship Id="rId9" Type="http://schemas.openxmlformats.org/officeDocument/2006/relationships/slideLayout" Target="../slideLayouts/slideLayout64.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74.xml"/><Relationship Id="rId3" Type="http://schemas.openxmlformats.org/officeDocument/2006/relationships/slideLayout" Target="../slideLayouts/slideLayout69.xml"/><Relationship Id="rId7" Type="http://schemas.openxmlformats.org/officeDocument/2006/relationships/slideLayout" Target="../slideLayouts/slideLayout73.xml"/><Relationship Id="rId12" Type="http://schemas.openxmlformats.org/officeDocument/2006/relationships/theme" Target="../theme/theme7.xml"/><Relationship Id="rId2" Type="http://schemas.openxmlformats.org/officeDocument/2006/relationships/slideLayout" Target="../slideLayouts/slideLayout68.xml"/><Relationship Id="rId1" Type="http://schemas.openxmlformats.org/officeDocument/2006/relationships/slideLayout" Target="../slideLayouts/slideLayout67.xml"/><Relationship Id="rId6" Type="http://schemas.openxmlformats.org/officeDocument/2006/relationships/slideLayout" Target="../slideLayouts/slideLayout72.xml"/><Relationship Id="rId11" Type="http://schemas.openxmlformats.org/officeDocument/2006/relationships/slideLayout" Target="../slideLayouts/slideLayout77.xml"/><Relationship Id="rId5" Type="http://schemas.openxmlformats.org/officeDocument/2006/relationships/slideLayout" Target="../slideLayouts/slideLayout71.xml"/><Relationship Id="rId10" Type="http://schemas.openxmlformats.org/officeDocument/2006/relationships/slideLayout" Target="../slideLayouts/slideLayout76.xml"/><Relationship Id="rId4" Type="http://schemas.openxmlformats.org/officeDocument/2006/relationships/slideLayout" Target="../slideLayouts/slideLayout70.xml"/><Relationship Id="rId9" Type="http://schemas.openxmlformats.org/officeDocument/2006/relationships/slideLayout" Target="../slideLayouts/slideLayout75.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85.xml"/><Relationship Id="rId13" Type="http://schemas.openxmlformats.org/officeDocument/2006/relationships/theme" Target="../theme/theme8.xml"/><Relationship Id="rId3" Type="http://schemas.openxmlformats.org/officeDocument/2006/relationships/slideLayout" Target="../slideLayouts/slideLayout80.xml"/><Relationship Id="rId7" Type="http://schemas.openxmlformats.org/officeDocument/2006/relationships/slideLayout" Target="../slideLayouts/slideLayout84.xml"/><Relationship Id="rId12" Type="http://schemas.openxmlformats.org/officeDocument/2006/relationships/slideLayout" Target="../slideLayouts/slideLayout89.xml"/><Relationship Id="rId2" Type="http://schemas.openxmlformats.org/officeDocument/2006/relationships/slideLayout" Target="../slideLayouts/slideLayout79.xml"/><Relationship Id="rId1" Type="http://schemas.openxmlformats.org/officeDocument/2006/relationships/slideLayout" Target="../slideLayouts/slideLayout78.xml"/><Relationship Id="rId6" Type="http://schemas.openxmlformats.org/officeDocument/2006/relationships/slideLayout" Target="../slideLayouts/slideLayout83.xml"/><Relationship Id="rId11" Type="http://schemas.openxmlformats.org/officeDocument/2006/relationships/slideLayout" Target="../slideLayouts/slideLayout88.xml"/><Relationship Id="rId5" Type="http://schemas.openxmlformats.org/officeDocument/2006/relationships/slideLayout" Target="../slideLayouts/slideLayout82.xml"/><Relationship Id="rId10" Type="http://schemas.openxmlformats.org/officeDocument/2006/relationships/slideLayout" Target="../slideLayouts/slideLayout87.xml"/><Relationship Id="rId4" Type="http://schemas.openxmlformats.org/officeDocument/2006/relationships/slideLayout" Target="../slideLayouts/slideLayout81.xml"/><Relationship Id="rId9" Type="http://schemas.openxmlformats.org/officeDocument/2006/relationships/slideLayout" Target="../slideLayouts/slideLayout86.xml"/></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97.xml"/><Relationship Id="rId3" Type="http://schemas.openxmlformats.org/officeDocument/2006/relationships/slideLayout" Target="../slideLayouts/slideLayout92.xml"/><Relationship Id="rId7" Type="http://schemas.openxmlformats.org/officeDocument/2006/relationships/slideLayout" Target="../slideLayouts/slideLayout96.xml"/><Relationship Id="rId12" Type="http://schemas.openxmlformats.org/officeDocument/2006/relationships/theme" Target="../theme/theme9.xml"/><Relationship Id="rId2" Type="http://schemas.openxmlformats.org/officeDocument/2006/relationships/slideLayout" Target="../slideLayouts/slideLayout91.xml"/><Relationship Id="rId1" Type="http://schemas.openxmlformats.org/officeDocument/2006/relationships/slideLayout" Target="../slideLayouts/slideLayout90.xml"/><Relationship Id="rId6" Type="http://schemas.openxmlformats.org/officeDocument/2006/relationships/slideLayout" Target="../slideLayouts/slideLayout95.xml"/><Relationship Id="rId11" Type="http://schemas.openxmlformats.org/officeDocument/2006/relationships/slideLayout" Target="../slideLayouts/slideLayout100.xml"/><Relationship Id="rId5" Type="http://schemas.openxmlformats.org/officeDocument/2006/relationships/slideLayout" Target="../slideLayouts/slideLayout94.xml"/><Relationship Id="rId10" Type="http://schemas.openxmlformats.org/officeDocument/2006/relationships/slideLayout" Target="../slideLayouts/slideLayout99.xml"/><Relationship Id="rId4" Type="http://schemas.openxmlformats.org/officeDocument/2006/relationships/slideLayout" Target="../slideLayouts/slideLayout93.xml"/><Relationship Id="rId9" Type="http://schemas.openxmlformats.org/officeDocument/2006/relationships/slideLayout" Target="../slideLayouts/slideLayout9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kumimoji="1" lang="ja-JP" altLang="en-US" smtClean="0"/>
              <a:t>マスタ タイトルの書式設定</a:t>
            </a:r>
            <a:endParaRPr kumimoji="1" lang="ja-JP" altLang="en-US"/>
          </a:p>
        </p:txBody>
      </p:sp>
      <p:sp>
        <p:nvSpPr>
          <p:cNvPr id="3" name="テキスト プレースホルダ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kumimoji="1" lang="ja-JP" altLang="en-US" smtClean="0"/>
              <a:t>マスタ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9899D6C-5F64-440D-B7AF-BCF1677D35A2}" type="datetimeFigureOut">
              <a:rPr kumimoji="1" lang="ja-JP" altLang="en-US" smtClean="0"/>
              <a:pPr/>
              <a:t>2016/3/26</a:t>
            </a:fld>
            <a:endParaRPr kumimoji="1" lang="ja-JP" altLang="en-US"/>
          </a:p>
        </p:txBody>
      </p:sp>
      <p:sp>
        <p:nvSpPr>
          <p:cNvPr id="5" name="フッター プレースホルダ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ja-JP" altLang="en-US"/>
          </a:p>
        </p:txBody>
      </p:sp>
      <p:sp>
        <p:nvSpPr>
          <p:cNvPr id="6" name="スライド番号プレースホルダ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3B0137E-4B13-4544-911D-F93E6B86D99D}" type="slidenum">
              <a:rPr kumimoji="1" lang="ja-JP" altLang="en-US" smtClean="0"/>
              <a:pPr/>
              <a:t>&lt;#&gt;</a:t>
            </a:fld>
            <a:endParaRPr kumimoji="1"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kumimoji="1"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kumimoji="1"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kumimoji="1"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kumimoji="1"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ja-JP" altLang="en-US" smtClean="0"/>
              <a:t>マスタ タイトルの書式設定</a:t>
            </a:r>
          </a:p>
        </p:txBody>
      </p:sp>
      <p:sp>
        <p:nvSpPr>
          <p:cNvPr id="1027"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vl1pPr>
          </a:lstStyle>
          <a:p>
            <a:pPr fontAlgn="base">
              <a:spcBef>
                <a:spcPct val="0"/>
              </a:spcBef>
              <a:spcAft>
                <a:spcPct val="0"/>
              </a:spcAft>
            </a:pPr>
            <a:endParaRPr lang="en-US" altLang="ja-JP" smtClean="0">
              <a:solidFill>
                <a:srgbClr val="000000"/>
              </a:solidFill>
            </a:endParaRPr>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vl1pPr>
          </a:lstStyle>
          <a:p>
            <a:pPr fontAlgn="base">
              <a:spcBef>
                <a:spcPct val="0"/>
              </a:spcBef>
              <a:spcAft>
                <a:spcPct val="0"/>
              </a:spcAft>
            </a:pPr>
            <a:endParaRPr lang="en-US" altLang="ja-JP" smtClean="0">
              <a:solidFill>
                <a:srgbClr val="000000"/>
              </a:solidFill>
            </a:endParaRPr>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vl1pPr>
          </a:lstStyle>
          <a:p>
            <a:pPr fontAlgn="base">
              <a:spcBef>
                <a:spcPct val="0"/>
              </a:spcBef>
              <a:spcAft>
                <a:spcPct val="0"/>
              </a:spcAft>
            </a:pPr>
            <a:fld id="{1754FA00-97A6-4840-9276-14BFAD6505A4}" type="slidenum">
              <a:rPr lang="en-US" altLang="ja-JP" smtClean="0">
                <a:solidFill>
                  <a:srgbClr val="000000"/>
                </a:solidFill>
              </a:rPr>
              <a:pPr fontAlgn="base">
                <a:spcBef>
                  <a:spcPct val="0"/>
                </a:spcBef>
                <a:spcAft>
                  <a:spcPct val="0"/>
                </a:spcAft>
              </a:pPr>
              <a:t>&lt;#&gt;</a:t>
            </a:fld>
            <a:endParaRPr lang="en-US" altLang="ja-JP" smtClean="0">
              <a:solidFill>
                <a:srgbClr val="000000"/>
              </a:solidFill>
            </a:endParaRPr>
          </a:p>
        </p:txBody>
      </p:sp>
    </p:spTree>
  </p:cSld>
  <p:clrMap bg1="lt1" tx1="dk1" bg2="lt2" tx2="dk2" accent1="accent1" accent2="accent2" accent3="accent3" accent4="accent4" accent5="accent5" accent6="accent6" hlink="hlink" folHlink="folHlink"/>
  <p:sldLayoutIdLst>
    <p:sldLayoutId id="2147483770" r:id="rId1"/>
    <p:sldLayoutId id="2147483771" r:id="rId2"/>
    <p:sldLayoutId id="2147483772" r:id="rId3"/>
    <p:sldLayoutId id="2147483773" r:id="rId4"/>
    <p:sldLayoutId id="2147483774" r:id="rId5"/>
    <p:sldLayoutId id="2147483775" r:id="rId6"/>
    <p:sldLayoutId id="2147483776" r:id="rId7"/>
    <p:sldLayoutId id="2147483777" r:id="rId8"/>
    <p:sldLayoutId id="2147483778" r:id="rId9"/>
    <p:sldLayoutId id="2147483779" r:id="rId10"/>
    <p:sldLayoutId id="2147483780" r:id="rId11"/>
    <p:sldLayoutId id="2147483781" r:id="rId12"/>
    <p:sldLayoutId id="2147483782" r:id="rId13"/>
  </p:sldLayoutIdLst>
  <p:txStyles>
    <p:titleStyle>
      <a:lvl1pPr algn="ctr" rtl="0" fontAlgn="base">
        <a:spcBef>
          <a:spcPct val="0"/>
        </a:spcBef>
        <a:spcAft>
          <a:spcPct val="0"/>
        </a:spcAft>
        <a:defRPr kumimoji="1" sz="4400">
          <a:solidFill>
            <a:schemeClr val="tx2"/>
          </a:solidFill>
          <a:latin typeface="+mj-lt"/>
          <a:ea typeface="+mj-ea"/>
          <a:cs typeface="+mj-cs"/>
        </a:defRPr>
      </a:lvl1pPr>
      <a:lvl2pPr algn="ctr" rtl="0" fontAlgn="base">
        <a:spcBef>
          <a:spcPct val="0"/>
        </a:spcBef>
        <a:spcAft>
          <a:spcPct val="0"/>
        </a:spcAft>
        <a:defRPr kumimoji="1" sz="4400">
          <a:solidFill>
            <a:schemeClr val="tx2"/>
          </a:solidFill>
          <a:latin typeface="Arial" pitchFamily="34" charset="0"/>
          <a:ea typeface="ＭＳ Ｐゴシック" pitchFamily="50" charset="-128"/>
        </a:defRPr>
      </a:lvl2pPr>
      <a:lvl3pPr algn="ctr" rtl="0" fontAlgn="base">
        <a:spcBef>
          <a:spcPct val="0"/>
        </a:spcBef>
        <a:spcAft>
          <a:spcPct val="0"/>
        </a:spcAft>
        <a:defRPr kumimoji="1" sz="4400">
          <a:solidFill>
            <a:schemeClr val="tx2"/>
          </a:solidFill>
          <a:latin typeface="Arial" pitchFamily="34" charset="0"/>
          <a:ea typeface="ＭＳ Ｐゴシック" pitchFamily="50" charset="-128"/>
        </a:defRPr>
      </a:lvl3pPr>
      <a:lvl4pPr algn="ctr" rtl="0" fontAlgn="base">
        <a:spcBef>
          <a:spcPct val="0"/>
        </a:spcBef>
        <a:spcAft>
          <a:spcPct val="0"/>
        </a:spcAft>
        <a:defRPr kumimoji="1" sz="4400">
          <a:solidFill>
            <a:schemeClr val="tx2"/>
          </a:solidFill>
          <a:latin typeface="Arial" pitchFamily="34" charset="0"/>
          <a:ea typeface="ＭＳ Ｐゴシック" pitchFamily="50" charset="-128"/>
        </a:defRPr>
      </a:lvl4pPr>
      <a:lvl5pPr algn="ctr" rtl="0" fontAlgn="base">
        <a:spcBef>
          <a:spcPct val="0"/>
        </a:spcBef>
        <a:spcAft>
          <a:spcPct val="0"/>
        </a:spcAft>
        <a:defRPr kumimoji="1" sz="4400">
          <a:solidFill>
            <a:schemeClr val="tx2"/>
          </a:solidFill>
          <a:latin typeface="Arial" pitchFamily="34" charset="0"/>
          <a:ea typeface="ＭＳ Ｐゴシック" pitchFamily="50" charset="-128"/>
        </a:defRPr>
      </a:lvl5pPr>
      <a:lvl6pPr marL="457200" algn="ctr" rtl="0" fontAlgn="base">
        <a:spcBef>
          <a:spcPct val="0"/>
        </a:spcBef>
        <a:spcAft>
          <a:spcPct val="0"/>
        </a:spcAft>
        <a:defRPr kumimoji="1" sz="4400">
          <a:solidFill>
            <a:schemeClr val="tx2"/>
          </a:solidFill>
          <a:latin typeface="Arial" pitchFamily="34" charset="0"/>
          <a:ea typeface="ＭＳ Ｐゴシック" pitchFamily="50" charset="-128"/>
        </a:defRPr>
      </a:lvl6pPr>
      <a:lvl7pPr marL="914400" algn="ctr" rtl="0" fontAlgn="base">
        <a:spcBef>
          <a:spcPct val="0"/>
        </a:spcBef>
        <a:spcAft>
          <a:spcPct val="0"/>
        </a:spcAft>
        <a:defRPr kumimoji="1" sz="4400">
          <a:solidFill>
            <a:schemeClr val="tx2"/>
          </a:solidFill>
          <a:latin typeface="Arial" pitchFamily="34" charset="0"/>
          <a:ea typeface="ＭＳ Ｐゴシック" pitchFamily="50" charset="-128"/>
        </a:defRPr>
      </a:lvl7pPr>
      <a:lvl8pPr marL="1371600" algn="ctr" rtl="0" fontAlgn="base">
        <a:spcBef>
          <a:spcPct val="0"/>
        </a:spcBef>
        <a:spcAft>
          <a:spcPct val="0"/>
        </a:spcAft>
        <a:defRPr kumimoji="1" sz="4400">
          <a:solidFill>
            <a:schemeClr val="tx2"/>
          </a:solidFill>
          <a:latin typeface="Arial" pitchFamily="34" charset="0"/>
          <a:ea typeface="ＭＳ Ｐゴシック" pitchFamily="50" charset="-128"/>
        </a:defRPr>
      </a:lvl8pPr>
      <a:lvl9pPr marL="1828800" algn="ctr" rtl="0" fontAlgn="base">
        <a:spcBef>
          <a:spcPct val="0"/>
        </a:spcBef>
        <a:spcAft>
          <a:spcPct val="0"/>
        </a:spcAft>
        <a:defRPr kumimoji="1" sz="4400">
          <a:solidFill>
            <a:schemeClr val="tx2"/>
          </a:solidFill>
          <a:latin typeface="Arial" pitchFamily="34" charset="0"/>
          <a:ea typeface="ＭＳ Ｐゴシック" pitchFamily="50" charset="-128"/>
        </a:defRPr>
      </a:lvl9pPr>
    </p:titleStyle>
    <p:bodyStyle>
      <a:lvl1pPr marL="342900" indent="-342900" algn="l" rtl="0" fontAlgn="base">
        <a:spcBef>
          <a:spcPct val="20000"/>
        </a:spcBef>
        <a:spcAft>
          <a:spcPct val="0"/>
        </a:spcAft>
        <a:buChar char="•"/>
        <a:defRPr kumimoji="1" sz="3200">
          <a:solidFill>
            <a:schemeClr val="tx1"/>
          </a:solidFill>
          <a:latin typeface="+mn-lt"/>
          <a:ea typeface="+mn-ea"/>
          <a:cs typeface="+mn-cs"/>
        </a:defRPr>
      </a:lvl1pPr>
      <a:lvl2pPr marL="742950" indent="-285750" algn="l" rtl="0" fontAlgn="base">
        <a:spcBef>
          <a:spcPct val="20000"/>
        </a:spcBef>
        <a:spcAft>
          <a:spcPct val="0"/>
        </a:spcAft>
        <a:buChar char="–"/>
        <a:defRPr kumimoji="1" sz="2800">
          <a:solidFill>
            <a:schemeClr val="tx1"/>
          </a:solidFill>
          <a:latin typeface="+mn-lt"/>
          <a:ea typeface="+mn-ea"/>
        </a:defRPr>
      </a:lvl2pPr>
      <a:lvl3pPr marL="1143000" indent="-228600" algn="l" rtl="0" fontAlgn="base">
        <a:spcBef>
          <a:spcPct val="20000"/>
        </a:spcBef>
        <a:spcAft>
          <a:spcPct val="0"/>
        </a:spcAft>
        <a:buChar char="•"/>
        <a:defRPr kumimoji="1" sz="2400">
          <a:solidFill>
            <a:schemeClr val="tx1"/>
          </a:solidFill>
          <a:latin typeface="+mn-lt"/>
          <a:ea typeface="+mn-ea"/>
        </a:defRPr>
      </a:lvl3pPr>
      <a:lvl4pPr marL="1600200" indent="-228600" algn="l" rtl="0" fontAlgn="base">
        <a:spcBef>
          <a:spcPct val="20000"/>
        </a:spcBef>
        <a:spcAft>
          <a:spcPct val="0"/>
        </a:spcAft>
        <a:buChar char="–"/>
        <a:defRPr kumimoji="1" sz="2000">
          <a:solidFill>
            <a:schemeClr val="tx1"/>
          </a:solidFill>
          <a:latin typeface="+mn-lt"/>
          <a:ea typeface="+mn-ea"/>
        </a:defRPr>
      </a:lvl4pPr>
      <a:lvl5pPr marL="2057400" indent="-228600" algn="l" rtl="0" fontAlgn="base">
        <a:spcBef>
          <a:spcPct val="20000"/>
        </a:spcBef>
        <a:spcAft>
          <a:spcPct val="0"/>
        </a:spcAft>
        <a:buChar char="»"/>
        <a:defRPr kumimoji="1" sz="2000">
          <a:solidFill>
            <a:schemeClr val="tx1"/>
          </a:solidFill>
          <a:latin typeface="+mn-lt"/>
          <a:ea typeface="+mn-ea"/>
        </a:defRPr>
      </a:lvl5pPr>
      <a:lvl6pPr marL="2514600" indent="-228600" algn="l" rtl="0" fontAlgn="base">
        <a:spcBef>
          <a:spcPct val="20000"/>
        </a:spcBef>
        <a:spcAft>
          <a:spcPct val="0"/>
        </a:spcAft>
        <a:buChar char="»"/>
        <a:defRPr kumimoji="1" sz="2000">
          <a:solidFill>
            <a:schemeClr val="tx1"/>
          </a:solidFill>
          <a:latin typeface="+mn-lt"/>
          <a:ea typeface="+mn-ea"/>
        </a:defRPr>
      </a:lvl6pPr>
      <a:lvl7pPr marL="2971800" indent="-228600" algn="l" rtl="0" fontAlgn="base">
        <a:spcBef>
          <a:spcPct val="20000"/>
        </a:spcBef>
        <a:spcAft>
          <a:spcPct val="0"/>
        </a:spcAft>
        <a:buChar char="»"/>
        <a:defRPr kumimoji="1" sz="2000">
          <a:solidFill>
            <a:schemeClr val="tx1"/>
          </a:solidFill>
          <a:latin typeface="+mn-lt"/>
          <a:ea typeface="+mn-ea"/>
        </a:defRPr>
      </a:lvl7pPr>
      <a:lvl8pPr marL="3429000" indent="-228600" algn="l" rtl="0" fontAlgn="base">
        <a:spcBef>
          <a:spcPct val="20000"/>
        </a:spcBef>
        <a:spcAft>
          <a:spcPct val="0"/>
        </a:spcAft>
        <a:buChar char="»"/>
        <a:defRPr kumimoji="1" sz="2000">
          <a:solidFill>
            <a:schemeClr val="tx1"/>
          </a:solidFill>
          <a:latin typeface="+mn-lt"/>
          <a:ea typeface="+mn-ea"/>
        </a:defRPr>
      </a:lvl8pPr>
      <a:lvl9pPr marL="3886200" indent="-228600" algn="l" rtl="0" fontAlgn="base">
        <a:spcBef>
          <a:spcPct val="20000"/>
        </a:spcBef>
        <a:spcAft>
          <a:spcPct val="0"/>
        </a:spcAft>
        <a:buChar char="»"/>
        <a:defRPr kumimoji="1" sz="2000">
          <a:solidFill>
            <a:schemeClr val="tx1"/>
          </a:solidFill>
          <a:latin typeface="+mn-lt"/>
          <a:ea typeface="+mn-ea"/>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07266"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ja-JP" altLang="en-US" smtClean="0"/>
              <a:t>マスタ タイトルの書式設定</a:t>
            </a:r>
          </a:p>
        </p:txBody>
      </p:sp>
      <p:sp>
        <p:nvSpPr>
          <p:cNvPr id="907267"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p>
        </p:txBody>
      </p:sp>
      <p:sp>
        <p:nvSpPr>
          <p:cNvPr id="90726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vl1pPr>
          </a:lstStyle>
          <a:p>
            <a:pPr fontAlgn="base">
              <a:spcBef>
                <a:spcPct val="0"/>
              </a:spcBef>
              <a:spcAft>
                <a:spcPct val="0"/>
              </a:spcAft>
            </a:pPr>
            <a:endParaRPr lang="en-US" altLang="ja-JP" smtClean="0">
              <a:solidFill>
                <a:srgbClr val="000000"/>
              </a:solidFill>
            </a:endParaRPr>
          </a:p>
        </p:txBody>
      </p:sp>
      <p:sp>
        <p:nvSpPr>
          <p:cNvPr id="90726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vl1pPr>
          </a:lstStyle>
          <a:p>
            <a:pPr fontAlgn="base">
              <a:spcBef>
                <a:spcPct val="0"/>
              </a:spcBef>
              <a:spcAft>
                <a:spcPct val="0"/>
              </a:spcAft>
            </a:pPr>
            <a:endParaRPr lang="en-US" altLang="ja-JP" smtClean="0">
              <a:solidFill>
                <a:srgbClr val="000000"/>
              </a:solidFill>
            </a:endParaRPr>
          </a:p>
        </p:txBody>
      </p:sp>
      <p:sp>
        <p:nvSpPr>
          <p:cNvPr id="90727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vl1pPr>
          </a:lstStyle>
          <a:p>
            <a:pPr fontAlgn="base">
              <a:spcBef>
                <a:spcPct val="0"/>
              </a:spcBef>
              <a:spcAft>
                <a:spcPct val="0"/>
              </a:spcAft>
            </a:pPr>
            <a:fld id="{C67B0788-09BE-426E-A557-17A2CCCC5DC6}" type="slidenum">
              <a:rPr lang="en-US" altLang="ja-JP" smtClean="0">
                <a:solidFill>
                  <a:srgbClr val="000000"/>
                </a:solidFill>
              </a:rPr>
              <a:pPr fontAlgn="base">
                <a:spcBef>
                  <a:spcPct val="0"/>
                </a:spcBef>
                <a:spcAft>
                  <a:spcPct val="0"/>
                </a:spcAft>
              </a:pPr>
              <a:t>&lt;#&gt;</a:t>
            </a:fld>
            <a:endParaRPr lang="en-US" altLang="ja-JP" smtClean="0">
              <a:solidFill>
                <a:srgbClr val="000000"/>
              </a:solidFill>
            </a:endParaRPr>
          </a:p>
        </p:txBody>
      </p:sp>
    </p:spTree>
  </p:cSld>
  <p:clrMap bg1="lt1" tx1="dk1" bg2="lt2" tx2="dk2" accent1="accent1" accent2="accent2" accent3="accent3" accent4="accent4" accent5="accent5" accent6="accent6" hlink="hlink" folHlink="folHlink"/>
  <p:sldLayoutIdLst>
    <p:sldLayoutId id="2147483784" r:id="rId1"/>
    <p:sldLayoutId id="2147483785" r:id="rId2"/>
    <p:sldLayoutId id="2147483786" r:id="rId3"/>
    <p:sldLayoutId id="2147483787" r:id="rId4"/>
    <p:sldLayoutId id="2147483788" r:id="rId5"/>
    <p:sldLayoutId id="2147483789" r:id="rId6"/>
    <p:sldLayoutId id="2147483790" r:id="rId7"/>
    <p:sldLayoutId id="2147483791" r:id="rId8"/>
    <p:sldLayoutId id="2147483792" r:id="rId9"/>
    <p:sldLayoutId id="2147483793" r:id="rId10"/>
    <p:sldLayoutId id="2147483794" r:id="rId11"/>
  </p:sldLayoutIdLst>
  <p:txStyles>
    <p:titleStyle>
      <a:lvl1pPr algn="ctr" rtl="0" fontAlgn="base">
        <a:spcBef>
          <a:spcPct val="0"/>
        </a:spcBef>
        <a:spcAft>
          <a:spcPct val="0"/>
        </a:spcAft>
        <a:defRPr kumimoji="1" sz="4400">
          <a:solidFill>
            <a:schemeClr val="tx2"/>
          </a:solidFill>
          <a:latin typeface="+mj-lt"/>
          <a:ea typeface="+mj-ea"/>
          <a:cs typeface="+mj-cs"/>
        </a:defRPr>
      </a:lvl1pPr>
      <a:lvl2pPr algn="ctr" rtl="0" fontAlgn="base">
        <a:spcBef>
          <a:spcPct val="0"/>
        </a:spcBef>
        <a:spcAft>
          <a:spcPct val="0"/>
        </a:spcAft>
        <a:defRPr kumimoji="1" sz="4400">
          <a:solidFill>
            <a:schemeClr val="tx2"/>
          </a:solidFill>
          <a:latin typeface="Arial" pitchFamily="34" charset="0"/>
          <a:ea typeface="ＭＳ Ｐゴシック" pitchFamily="50" charset="-128"/>
        </a:defRPr>
      </a:lvl2pPr>
      <a:lvl3pPr algn="ctr" rtl="0" fontAlgn="base">
        <a:spcBef>
          <a:spcPct val="0"/>
        </a:spcBef>
        <a:spcAft>
          <a:spcPct val="0"/>
        </a:spcAft>
        <a:defRPr kumimoji="1" sz="4400">
          <a:solidFill>
            <a:schemeClr val="tx2"/>
          </a:solidFill>
          <a:latin typeface="Arial" pitchFamily="34" charset="0"/>
          <a:ea typeface="ＭＳ Ｐゴシック" pitchFamily="50" charset="-128"/>
        </a:defRPr>
      </a:lvl3pPr>
      <a:lvl4pPr algn="ctr" rtl="0" fontAlgn="base">
        <a:spcBef>
          <a:spcPct val="0"/>
        </a:spcBef>
        <a:spcAft>
          <a:spcPct val="0"/>
        </a:spcAft>
        <a:defRPr kumimoji="1" sz="4400">
          <a:solidFill>
            <a:schemeClr val="tx2"/>
          </a:solidFill>
          <a:latin typeface="Arial" pitchFamily="34" charset="0"/>
          <a:ea typeface="ＭＳ Ｐゴシック" pitchFamily="50" charset="-128"/>
        </a:defRPr>
      </a:lvl4pPr>
      <a:lvl5pPr algn="ctr" rtl="0" fontAlgn="base">
        <a:spcBef>
          <a:spcPct val="0"/>
        </a:spcBef>
        <a:spcAft>
          <a:spcPct val="0"/>
        </a:spcAft>
        <a:defRPr kumimoji="1" sz="4400">
          <a:solidFill>
            <a:schemeClr val="tx2"/>
          </a:solidFill>
          <a:latin typeface="Arial" pitchFamily="34" charset="0"/>
          <a:ea typeface="ＭＳ Ｐゴシック" pitchFamily="50" charset="-128"/>
        </a:defRPr>
      </a:lvl5pPr>
      <a:lvl6pPr marL="457200" algn="ctr" rtl="0" fontAlgn="base">
        <a:spcBef>
          <a:spcPct val="0"/>
        </a:spcBef>
        <a:spcAft>
          <a:spcPct val="0"/>
        </a:spcAft>
        <a:defRPr kumimoji="1" sz="4400">
          <a:solidFill>
            <a:schemeClr val="tx2"/>
          </a:solidFill>
          <a:latin typeface="Arial" pitchFamily="34" charset="0"/>
          <a:ea typeface="ＭＳ Ｐゴシック" pitchFamily="50" charset="-128"/>
        </a:defRPr>
      </a:lvl6pPr>
      <a:lvl7pPr marL="914400" algn="ctr" rtl="0" fontAlgn="base">
        <a:spcBef>
          <a:spcPct val="0"/>
        </a:spcBef>
        <a:spcAft>
          <a:spcPct val="0"/>
        </a:spcAft>
        <a:defRPr kumimoji="1" sz="4400">
          <a:solidFill>
            <a:schemeClr val="tx2"/>
          </a:solidFill>
          <a:latin typeface="Arial" pitchFamily="34" charset="0"/>
          <a:ea typeface="ＭＳ Ｐゴシック" pitchFamily="50" charset="-128"/>
        </a:defRPr>
      </a:lvl7pPr>
      <a:lvl8pPr marL="1371600" algn="ctr" rtl="0" fontAlgn="base">
        <a:spcBef>
          <a:spcPct val="0"/>
        </a:spcBef>
        <a:spcAft>
          <a:spcPct val="0"/>
        </a:spcAft>
        <a:defRPr kumimoji="1" sz="4400">
          <a:solidFill>
            <a:schemeClr val="tx2"/>
          </a:solidFill>
          <a:latin typeface="Arial" pitchFamily="34" charset="0"/>
          <a:ea typeface="ＭＳ Ｐゴシック" pitchFamily="50" charset="-128"/>
        </a:defRPr>
      </a:lvl8pPr>
      <a:lvl9pPr marL="1828800" algn="ctr" rtl="0" fontAlgn="base">
        <a:spcBef>
          <a:spcPct val="0"/>
        </a:spcBef>
        <a:spcAft>
          <a:spcPct val="0"/>
        </a:spcAft>
        <a:defRPr kumimoji="1" sz="4400">
          <a:solidFill>
            <a:schemeClr val="tx2"/>
          </a:solidFill>
          <a:latin typeface="Arial" pitchFamily="34" charset="0"/>
          <a:ea typeface="ＭＳ Ｐゴシック" pitchFamily="50" charset="-128"/>
        </a:defRPr>
      </a:lvl9pPr>
    </p:titleStyle>
    <p:bodyStyle>
      <a:lvl1pPr marL="342900" indent="-342900" algn="l" rtl="0" fontAlgn="base">
        <a:spcBef>
          <a:spcPct val="20000"/>
        </a:spcBef>
        <a:spcAft>
          <a:spcPct val="0"/>
        </a:spcAft>
        <a:buChar char="•"/>
        <a:defRPr kumimoji="1" sz="3200">
          <a:solidFill>
            <a:schemeClr val="tx1"/>
          </a:solidFill>
          <a:latin typeface="+mn-lt"/>
          <a:ea typeface="+mn-ea"/>
          <a:cs typeface="+mn-cs"/>
        </a:defRPr>
      </a:lvl1pPr>
      <a:lvl2pPr marL="742950" indent="-285750" algn="l" rtl="0" fontAlgn="base">
        <a:spcBef>
          <a:spcPct val="20000"/>
        </a:spcBef>
        <a:spcAft>
          <a:spcPct val="0"/>
        </a:spcAft>
        <a:buChar char="–"/>
        <a:defRPr kumimoji="1" sz="2800">
          <a:solidFill>
            <a:schemeClr val="tx1"/>
          </a:solidFill>
          <a:latin typeface="+mn-lt"/>
          <a:ea typeface="+mn-ea"/>
        </a:defRPr>
      </a:lvl2pPr>
      <a:lvl3pPr marL="1143000" indent="-228600" algn="l" rtl="0" fontAlgn="base">
        <a:spcBef>
          <a:spcPct val="20000"/>
        </a:spcBef>
        <a:spcAft>
          <a:spcPct val="0"/>
        </a:spcAft>
        <a:buChar char="•"/>
        <a:defRPr kumimoji="1" sz="2400">
          <a:solidFill>
            <a:schemeClr val="tx1"/>
          </a:solidFill>
          <a:latin typeface="+mn-lt"/>
          <a:ea typeface="+mn-ea"/>
        </a:defRPr>
      </a:lvl3pPr>
      <a:lvl4pPr marL="1600200" indent="-228600" algn="l" rtl="0" fontAlgn="base">
        <a:spcBef>
          <a:spcPct val="20000"/>
        </a:spcBef>
        <a:spcAft>
          <a:spcPct val="0"/>
        </a:spcAft>
        <a:buChar char="–"/>
        <a:defRPr kumimoji="1" sz="2000">
          <a:solidFill>
            <a:schemeClr val="tx1"/>
          </a:solidFill>
          <a:latin typeface="+mn-lt"/>
          <a:ea typeface="+mn-ea"/>
        </a:defRPr>
      </a:lvl4pPr>
      <a:lvl5pPr marL="2057400" indent="-228600" algn="l" rtl="0" fontAlgn="base">
        <a:spcBef>
          <a:spcPct val="20000"/>
        </a:spcBef>
        <a:spcAft>
          <a:spcPct val="0"/>
        </a:spcAft>
        <a:buChar char="»"/>
        <a:defRPr kumimoji="1" sz="2000">
          <a:solidFill>
            <a:schemeClr val="tx1"/>
          </a:solidFill>
          <a:latin typeface="+mn-lt"/>
          <a:ea typeface="+mn-ea"/>
        </a:defRPr>
      </a:lvl5pPr>
      <a:lvl6pPr marL="2514600" indent="-228600" algn="l" rtl="0" fontAlgn="base">
        <a:spcBef>
          <a:spcPct val="20000"/>
        </a:spcBef>
        <a:spcAft>
          <a:spcPct val="0"/>
        </a:spcAft>
        <a:buChar char="»"/>
        <a:defRPr kumimoji="1" sz="2000">
          <a:solidFill>
            <a:schemeClr val="tx1"/>
          </a:solidFill>
          <a:latin typeface="+mn-lt"/>
          <a:ea typeface="+mn-ea"/>
        </a:defRPr>
      </a:lvl6pPr>
      <a:lvl7pPr marL="2971800" indent="-228600" algn="l" rtl="0" fontAlgn="base">
        <a:spcBef>
          <a:spcPct val="20000"/>
        </a:spcBef>
        <a:spcAft>
          <a:spcPct val="0"/>
        </a:spcAft>
        <a:buChar char="»"/>
        <a:defRPr kumimoji="1" sz="2000">
          <a:solidFill>
            <a:schemeClr val="tx1"/>
          </a:solidFill>
          <a:latin typeface="+mn-lt"/>
          <a:ea typeface="+mn-ea"/>
        </a:defRPr>
      </a:lvl7pPr>
      <a:lvl8pPr marL="3429000" indent="-228600" algn="l" rtl="0" fontAlgn="base">
        <a:spcBef>
          <a:spcPct val="20000"/>
        </a:spcBef>
        <a:spcAft>
          <a:spcPct val="0"/>
        </a:spcAft>
        <a:buChar char="»"/>
        <a:defRPr kumimoji="1" sz="2000">
          <a:solidFill>
            <a:schemeClr val="tx1"/>
          </a:solidFill>
          <a:latin typeface="+mn-lt"/>
          <a:ea typeface="+mn-ea"/>
        </a:defRPr>
      </a:lvl8pPr>
      <a:lvl9pPr marL="3886200" indent="-228600" algn="l" rtl="0" fontAlgn="base">
        <a:spcBef>
          <a:spcPct val="20000"/>
        </a:spcBef>
        <a:spcAft>
          <a:spcPct val="0"/>
        </a:spcAft>
        <a:buChar char="»"/>
        <a:defRPr kumimoji="1" sz="2000">
          <a:solidFill>
            <a:schemeClr val="tx1"/>
          </a:solidFill>
          <a:latin typeface="+mn-lt"/>
          <a:ea typeface="+mn-ea"/>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ja-JP" altLang="en-US" smtClean="0"/>
              <a:t>マスタ タイトルの書式設定</a:t>
            </a:r>
          </a:p>
        </p:txBody>
      </p:sp>
      <p:sp>
        <p:nvSpPr>
          <p:cNvPr id="1027"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vl1pPr>
          </a:lstStyle>
          <a:p>
            <a:pPr fontAlgn="base">
              <a:spcBef>
                <a:spcPct val="0"/>
              </a:spcBef>
              <a:spcAft>
                <a:spcPct val="0"/>
              </a:spcAft>
            </a:pPr>
            <a:endParaRPr lang="en-US" altLang="ja-JP" smtClean="0">
              <a:solidFill>
                <a:srgbClr val="000000"/>
              </a:solidFill>
            </a:endParaRPr>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vl1pPr>
          </a:lstStyle>
          <a:p>
            <a:pPr fontAlgn="base">
              <a:spcBef>
                <a:spcPct val="0"/>
              </a:spcBef>
              <a:spcAft>
                <a:spcPct val="0"/>
              </a:spcAft>
            </a:pPr>
            <a:endParaRPr lang="en-US" altLang="ja-JP" smtClean="0">
              <a:solidFill>
                <a:srgbClr val="000000"/>
              </a:solidFill>
            </a:endParaRPr>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vl1pPr>
          </a:lstStyle>
          <a:p>
            <a:pPr fontAlgn="base">
              <a:spcBef>
                <a:spcPct val="0"/>
              </a:spcBef>
              <a:spcAft>
                <a:spcPct val="0"/>
              </a:spcAft>
            </a:pPr>
            <a:fld id="{92284E01-BD32-4EBD-A8AE-AD478E696201}" type="slidenum">
              <a:rPr lang="en-US" altLang="ja-JP" smtClean="0">
                <a:solidFill>
                  <a:srgbClr val="000000"/>
                </a:solidFill>
              </a:rPr>
              <a:pPr fontAlgn="base">
                <a:spcBef>
                  <a:spcPct val="0"/>
                </a:spcBef>
                <a:spcAft>
                  <a:spcPct val="0"/>
                </a:spcAft>
              </a:pPr>
              <a:t>&lt;#&gt;</a:t>
            </a:fld>
            <a:endParaRPr lang="en-US" altLang="ja-JP" smtClean="0">
              <a:solidFill>
                <a:srgbClr val="000000"/>
              </a:solidFill>
            </a:endParaRPr>
          </a:p>
        </p:txBody>
      </p:sp>
    </p:spTree>
  </p:cSld>
  <p:clrMap bg1="lt1" tx1="dk1" bg2="lt2" tx2="dk2" accent1="accent1" accent2="accent2" accent3="accent3" accent4="accent4" accent5="accent5" accent6="accent6" hlink="hlink" folHlink="folHlink"/>
  <p:sldLayoutIdLst>
    <p:sldLayoutId id="2147483796" r:id="rId1"/>
    <p:sldLayoutId id="2147483797" r:id="rId2"/>
    <p:sldLayoutId id="2147483798" r:id="rId3"/>
    <p:sldLayoutId id="2147483799" r:id="rId4"/>
    <p:sldLayoutId id="2147483800" r:id="rId5"/>
    <p:sldLayoutId id="2147483801" r:id="rId6"/>
    <p:sldLayoutId id="2147483802" r:id="rId7"/>
    <p:sldLayoutId id="2147483803" r:id="rId8"/>
    <p:sldLayoutId id="2147483804" r:id="rId9"/>
    <p:sldLayoutId id="2147483805" r:id="rId10"/>
    <p:sldLayoutId id="2147483806" r:id="rId11"/>
  </p:sldLayoutIdLst>
  <p:txStyles>
    <p:titleStyle>
      <a:lvl1pPr algn="ctr" rtl="0" fontAlgn="base">
        <a:spcBef>
          <a:spcPct val="0"/>
        </a:spcBef>
        <a:spcAft>
          <a:spcPct val="0"/>
        </a:spcAft>
        <a:defRPr kumimoji="1" sz="4400">
          <a:solidFill>
            <a:schemeClr val="tx2"/>
          </a:solidFill>
          <a:latin typeface="+mj-lt"/>
          <a:ea typeface="+mj-ea"/>
          <a:cs typeface="+mj-cs"/>
        </a:defRPr>
      </a:lvl1pPr>
      <a:lvl2pPr algn="ctr" rtl="0" fontAlgn="base">
        <a:spcBef>
          <a:spcPct val="0"/>
        </a:spcBef>
        <a:spcAft>
          <a:spcPct val="0"/>
        </a:spcAft>
        <a:defRPr kumimoji="1" sz="4400">
          <a:solidFill>
            <a:schemeClr val="tx2"/>
          </a:solidFill>
          <a:latin typeface="Arial" pitchFamily="34" charset="0"/>
          <a:ea typeface="ＭＳ Ｐゴシック" pitchFamily="50" charset="-128"/>
        </a:defRPr>
      </a:lvl2pPr>
      <a:lvl3pPr algn="ctr" rtl="0" fontAlgn="base">
        <a:spcBef>
          <a:spcPct val="0"/>
        </a:spcBef>
        <a:spcAft>
          <a:spcPct val="0"/>
        </a:spcAft>
        <a:defRPr kumimoji="1" sz="4400">
          <a:solidFill>
            <a:schemeClr val="tx2"/>
          </a:solidFill>
          <a:latin typeface="Arial" pitchFamily="34" charset="0"/>
          <a:ea typeface="ＭＳ Ｐゴシック" pitchFamily="50" charset="-128"/>
        </a:defRPr>
      </a:lvl3pPr>
      <a:lvl4pPr algn="ctr" rtl="0" fontAlgn="base">
        <a:spcBef>
          <a:spcPct val="0"/>
        </a:spcBef>
        <a:spcAft>
          <a:spcPct val="0"/>
        </a:spcAft>
        <a:defRPr kumimoji="1" sz="4400">
          <a:solidFill>
            <a:schemeClr val="tx2"/>
          </a:solidFill>
          <a:latin typeface="Arial" pitchFamily="34" charset="0"/>
          <a:ea typeface="ＭＳ Ｐゴシック" pitchFamily="50" charset="-128"/>
        </a:defRPr>
      </a:lvl4pPr>
      <a:lvl5pPr algn="ctr" rtl="0" fontAlgn="base">
        <a:spcBef>
          <a:spcPct val="0"/>
        </a:spcBef>
        <a:spcAft>
          <a:spcPct val="0"/>
        </a:spcAft>
        <a:defRPr kumimoji="1" sz="4400">
          <a:solidFill>
            <a:schemeClr val="tx2"/>
          </a:solidFill>
          <a:latin typeface="Arial" pitchFamily="34" charset="0"/>
          <a:ea typeface="ＭＳ Ｐゴシック" pitchFamily="50" charset="-128"/>
        </a:defRPr>
      </a:lvl5pPr>
      <a:lvl6pPr marL="457200" algn="ctr" rtl="0" fontAlgn="base">
        <a:spcBef>
          <a:spcPct val="0"/>
        </a:spcBef>
        <a:spcAft>
          <a:spcPct val="0"/>
        </a:spcAft>
        <a:defRPr kumimoji="1" sz="4400">
          <a:solidFill>
            <a:schemeClr val="tx2"/>
          </a:solidFill>
          <a:latin typeface="Arial" pitchFamily="34" charset="0"/>
          <a:ea typeface="ＭＳ Ｐゴシック" pitchFamily="50" charset="-128"/>
        </a:defRPr>
      </a:lvl6pPr>
      <a:lvl7pPr marL="914400" algn="ctr" rtl="0" fontAlgn="base">
        <a:spcBef>
          <a:spcPct val="0"/>
        </a:spcBef>
        <a:spcAft>
          <a:spcPct val="0"/>
        </a:spcAft>
        <a:defRPr kumimoji="1" sz="4400">
          <a:solidFill>
            <a:schemeClr val="tx2"/>
          </a:solidFill>
          <a:latin typeface="Arial" pitchFamily="34" charset="0"/>
          <a:ea typeface="ＭＳ Ｐゴシック" pitchFamily="50" charset="-128"/>
        </a:defRPr>
      </a:lvl7pPr>
      <a:lvl8pPr marL="1371600" algn="ctr" rtl="0" fontAlgn="base">
        <a:spcBef>
          <a:spcPct val="0"/>
        </a:spcBef>
        <a:spcAft>
          <a:spcPct val="0"/>
        </a:spcAft>
        <a:defRPr kumimoji="1" sz="4400">
          <a:solidFill>
            <a:schemeClr val="tx2"/>
          </a:solidFill>
          <a:latin typeface="Arial" pitchFamily="34" charset="0"/>
          <a:ea typeface="ＭＳ Ｐゴシック" pitchFamily="50" charset="-128"/>
        </a:defRPr>
      </a:lvl8pPr>
      <a:lvl9pPr marL="1828800" algn="ctr" rtl="0" fontAlgn="base">
        <a:spcBef>
          <a:spcPct val="0"/>
        </a:spcBef>
        <a:spcAft>
          <a:spcPct val="0"/>
        </a:spcAft>
        <a:defRPr kumimoji="1" sz="4400">
          <a:solidFill>
            <a:schemeClr val="tx2"/>
          </a:solidFill>
          <a:latin typeface="Arial" pitchFamily="34" charset="0"/>
          <a:ea typeface="ＭＳ Ｐゴシック" pitchFamily="50" charset="-128"/>
        </a:defRPr>
      </a:lvl9pPr>
    </p:titleStyle>
    <p:bodyStyle>
      <a:lvl1pPr marL="342900" indent="-342900" algn="l" rtl="0" fontAlgn="base">
        <a:spcBef>
          <a:spcPct val="20000"/>
        </a:spcBef>
        <a:spcAft>
          <a:spcPct val="0"/>
        </a:spcAft>
        <a:buChar char="•"/>
        <a:defRPr kumimoji="1" sz="3200">
          <a:solidFill>
            <a:schemeClr val="tx1"/>
          </a:solidFill>
          <a:latin typeface="+mn-lt"/>
          <a:ea typeface="+mn-ea"/>
          <a:cs typeface="+mn-cs"/>
        </a:defRPr>
      </a:lvl1pPr>
      <a:lvl2pPr marL="742950" indent="-285750" algn="l" rtl="0" fontAlgn="base">
        <a:spcBef>
          <a:spcPct val="20000"/>
        </a:spcBef>
        <a:spcAft>
          <a:spcPct val="0"/>
        </a:spcAft>
        <a:buChar char="–"/>
        <a:defRPr kumimoji="1" sz="2800">
          <a:solidFill>
            <a:schemeClr val="tx1"/>
          </a:solidFill>
          <a:latin typeface="+mn-lt"/>
          <a:ea typeface="+mn-ea"/>
        </a:defRPr>
      </a:lvl2pPr>
      <a:lvl3pPr marL="1143000" indent="-228600" algn="l" rtl="0" fontAlgn="base">
        <a:spcBef>
          <a:spcPct val="20000"/>
        </a:spcBef>
        <a:spcAft>
          <a:spcPct val="0"/>
        </a:spcAft>
        <a:buChar char="•"/>
        <a:defRPr kumimoji="1" sz="2400">
          <a:solidFill>
            <a:schemeClr val="tx1"/>
          </a:solidFill>
          <a:latin typeface="+mn-lt"/>
          <a:ea typeface="+mn-ea"/>
        </a:defRPr>
      </a:lvl3pPr>
      <a:lvl4pPr marL="1600200" indent="-228600" algn="l" rtl="0" fontAlgn="base">
        <a:spcBef>
          <a:spcPct val="20000"/>
        </a:spcBef>
        <a:spcAft>
          <a:spcPct val="0"/>
        </a:spcAft>
        <a:buChar char="–"/>
        <a:defRPr kumimoji="1" sz="2000">
          <a:solidFill>
            <a:schemeClr val="tx1"/>
          </a:solidFill>
          <a:latin typeface="+mn-lt"/>
          <a:ea typeface="+mn-ea"/>
        </a:defRPr>
      </a:lvl4pPr>
      <a:lvl5pPr marL="2057400" indent="-228600" algn="l" rtl="0" fontAlgn="base">
        <a:spcBef>
          <a:spcPct val="20000"/>
        </a:spcBef>
        <a:spcAft>
          <a:spcPct val="0"/>
        </a:spcAft>
        <a:buChar char="»"/>
        <a:defRPr kumimoji="1" sz="2000">
          <a:solidFill>
            <a:schemeClr val="tx1"/>
          </a:solidFill>
          <a:latin typeface="+mn-lt"/>
          <a:ea typeface="+mn-ea"/>
        </a:defRPr>
      </a:lvl5pPr>
      <a:lvl6pPr marL="2514600" indent="-228600" algn="l" rtl="0" fontAlgn="base">
        <a:spcBef>
          <a:spcPct val="20000"/>
        </a:spcBef>
        <a:spcAft>
          <a:spcPct val="0"/>
        </a:spcAft>
        <a:buChar char="»"/>
        <a:defRPr kumimoji="1" sz="2000">
          <a:solidFill>
            <a:schemeClr val="tx1"/>
          </a:solidFill>
          <a:latin typeface="+mn-lt"/>
          <a:ea typeface="+mn-ea"/>
        </a:defRPr>
      </a:lvl6pPr>
      <a:lvl7pPr marL="2971800" indent="-228600" algn="l" rtl="0" fontAlgn="base">
        <a:spcBef>
          <a:spcPct val="20000"/>
        </a:spcBef>
        <a:spcAft>
          <a:spcPct val="0"/>
        </a:spcAft>
        <a:buChar char="»"/>
        <a:defRPr kumimoji="1" sz="2000">
          <a:solidFill>
            <a:schemeClr val="tx1"/>
          </a:solidFill>
          <a:latin typeface="+mn-lt"/>
          <a:ea typeface="+mn-ea"/>
        </a:defRPr>
      </a:lvl7pPr>
      <a:lvl8pPr marL="3429000" indent="-228600" algn="l" rtl="0" fontAlgn="base">
        <a:spcBef>
          <a:spcPct val="20000"/>
        </a:spcBef>
        <a:spcAft>
          <a:spcPct val="0"/>
        </a:spcAft>
        <a:buChar char="»"/>
        <a:defRPr kumimoji="1" sz="2000">
          <a:solidFill>
            <a:schemeClr val="tx1"/>
          </a:solidFill>
          <a:latin typeface="+mn-lt"/>
          <a:ea typeface="+mn-ea"/>
        </a:defRPr>
      </a:lvl8pPr>
      <a:lvl9pPr marL="3886200" indent="-228600" algn="l" rtl="0" fontAlgn="base">
        <a:spcBef>
          <a:spcPct val="20000"/>
        </a:spcBef>
        <a:spcAft>
          <a:spcPct val="0"/>
        </a:spcAft>
        <a:buChar char="»"/>
        <a:defRPr kumimoji="1" sz="2000">
          <a:solidFill>
            <a:schemeClr val="tx1"/>
          </a:solidFill>
          <a:latin typeface="+mn-lt"/>
          <a:ea typeface="+mn-ea"/>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83650"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ja-JP" altLang="en-US" smtClean="0"/>
              <a:t>マスタ タイトルの書式設定</a:t>
            </a:r>
          </a:p>
        </p:txBody>
      </p:sp>
      <p:sp>
        <p:nvSpPr>
          <p:cNvPr id="283651"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p>
        </p:txBody>
      </p:sp>
      <p:sp>
        <p:nvSpPr>
          <p:cNvPr id="283652"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b="0"/>
            </a:lvl1pPr>
          </a:lstStyle>
          <a:p>
            <a:pPr fontAlgn="base">
              <a:spcBef>
                <a:spcPct val="0"/>
              </a:spcBef>
              <a:spcAft>
                <a:spcPct val="0"/>
              </a:spcAft>
            </a:pPr>
            <a:endParaRPr lang="en-US" altLang="ja-JP">
              <a:solidFill>
                <a:srgbClr val="000000"/>
              </a:solidFill>
            </a:endParaRPr>
          </a:p>
        </p:txBody>
      </p:sp>
      <p:sp>
        <p:nvSpPr>
          <p:cNvPr id="283653"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b="0"/>
            </a:lvl1pPr>
          </a:lstStyle>
          <a:p>
            <a:pPr fontAlgn="base">
              <a:spcBef>
                <a:spcPct val="0"/>
              </a:spcBef>
              <a:spcAft>
                <a:spcPct val="0"/>
              </a:spcAft>
            </a:pPr>
            <a:endParaRPr lang="en-US" altLang="ja-JP">
              <a:solidFill>
                <a:srgbClr val="000000"/>
              </a:solidFill>
            </a:endParaRPr>
          </a:p>
        </p:txBody>
      </p:sp>
      <p:sp>
        <p:nvSpPr>
          <p:cNvPr id="283654"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b="0"/>
            </a:lvl1pPr>
          </a:lstStyle>
          <a:p>
            <a:pPr fontAlgn="base">
              <a:spcBef>
                <a:spcPct val="0"/>
              </a:spcBef>
              <a:spcAft>
                <a:spcPct val="0"/>
              </a:spcAft>
            </a:pPr>
            <a:fld id="{49F4612F-5906-4CD0-8C26-E5B3DF7A3109}" type="slidenum">
              <a:rPr lang="en-US" altLang="ja-JP">
                <a:solidFill>
                  <a:srgbClr val="000000"/>
                </a:solidFill>
              </a:rPr>
              <a:pPr fontAlgn="base">
                <a:spcBef>
                  <a:spcPct val="0"/>
                </a:spcBef>
                <a:spcAft>
                  <a:spcPct val="0"/>
                </a:spcAft>
              </a:pPr>
              <a:t>&lt;#&gt;</a:t>
            </a:fld>
            <a:endParaRPr lang="en-US" altLang="ja-JP">
              <a:solidFill>
                <a:srgbClr val="000000"/>
              </a:solidFill>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rtl="0" fontAlgn="base">
        <a:spcBef>
          <a:spcPct val="0"/>
        </a:spcBef>
        <a:spcAft>
          <a:spcPct val="0"/>
        </a:spcAft>
        <a:defRPr kumimoji="1" sz="4400">
          <a:solidFill>
            <a:schemeClr val="tx2"/>
          </a:solidFill>
          <a:latin typeface="+mj-lt"/>
          <a:ea typeface="+mj-ea"/>
          <a:cs typeface="+mj-cs"/>
        </a:defRPr>
      </a:lvl1pPr>
      <a:lvl2pPr algn="ctr" rtl="0" fontAlgn="base">
        <a:spcBef>
          <a:spcPct val="0"/>
        </a:spcBef>
        <a:spcAft>
          <a:spcPct val="0"/>
        </a:spcAft>
        <a:defRPr kumimoji="1" sz="4400">
          <a:solidFill>
            <a:schemeClr val="tx2"/>
          </a:solidFill>
          <a:latin typeface="Arial" charset="0"/>
          <a:ea typeface="ＭＳ Ｐゴシック" charset="-128"/>
        </a:defRPr>
      </a:lvl2pPr>
      <a:lvl3pPr algn="ctr" rtl="0" fontAlgn="base">
        <a:spcBef>
          <a:spcPct val="0"/>
        </a:spcBef>
        <a:spcAft>
          <a:spcPct val="0"/>
        </a:spcAft>
        <a:defRPr kumimoji="1" sz="4400">
          <a:solidFill>
            <a:schemeClr val="tx2"/>
          </a:solidFill>
          <a:latin typeface="Arial" charset="0"/>
          <a:ea typeface="ＭＳ Ｐゴシック" charset="-128"/>
        </a:defRPr>
      </a:lvl3pPr>
      <a:lvl4pPr algn="ctr" rtl="0" fontAlgn="base">
        <a:spcBef>
          <a:spcPct val="0"/>
        </a:spcBef>
        <a:spcAft>
          <a:spcPct val="0"/>
        </a:spcAft>
        <a:defRPr kumimoji="1" sz="4400">
          <a:solidFill>
            <a:schemeClr val="tx2"/>
          </a:solidFill>
          <a:latin typeface="Arial" charset="0"/>
          <a:ea typeface="ＭＳ Ｐゴシック" charset="-128"/>
        </a:defRPr>
      </a:lvl4pPr>
      <a:lvl5pPr algn="ctr" rtl="0" fontAlgn="base">
        <a:spcBef>
          <a:spcPct val="0"/>
        </a:spcBef>
        <a:spcAft>
          <a:spcPct val="0"/>
        </a:spcAft>
        <a:defRPr kumimoji="1" sz="4400">
          <a:solidFill>
            <a:schemeClr val="tx2"/>
          </a:solidFill>
          <a:latin typeface="Arial" charset="0"/>
          <a:ea typeface="ＭＳ Ｐゴシック" charset="-128"/>
        </a:defRPr>
      </a:lvl5pPr>
      <a:lvl6pPr marL="457200" algn="ctr" rtl="0" fontAlgn="base">
        <a:spcBef>
          <a:spcPct val="0"/>
        </a:spcBef>
        <a:spcAft>
          <a:spcPct val="0"/>
        </a:spcAft>
        <a:defRPr kumimoji="1" sz="4400">
          <a:solidFill>
            <a:schemeClr val="tx2"/>
          </a:solidFill>
          <a:latin typeface="Arial" charset="0"/>
          <a:ea typeface="ＭＳ Ｐゴシック" charset="-128"/>
        </a:defRPr>
      </a:lvl6pPr>
      <a:lvl7pPr marL="914400" algn="ctr" rtl="0" fontAlgn="base">
        <a:spcBef>
          <a:spcPct val="0"/>
        </a:spcBef>
        <a:spcAft>
          <a:spcPct val="0"/>
        </a:spcAft>
        <a:defRPr kumimoji="1" sz="4400">
          <a:solidFill>
            <a:schemeClr val="tx2"/>
          </a:solidFill>
          <a:latin typeface="Arial" charset="0"/>
          <a:ea typeface="ＭＳ Ｐゴシック" charset="-128"/>
        </a:defRPr>
      </a:lvl7pPr>
      <a:lvl8pPr marL="1371600" algn="ctr" rtl="0" fontAlgn="base">
        <a:spcBef>
          <a:spcPct val="0"/>
        </a:spcBef>
        <a:spcAft>
          <a:spcPct val="0"/>
        </a:spcAft>
        <a:defRPr kumimoji="1" sz="4400">
          <a:solidFill>
            <a:schemeClr val="tx2"/>
          </a:solidFill>
          <a:latin typeface="Arial" charset="0"/>
          <a:ea typeface="ＭＳ Ｐゴシック" charset="-128"/>
        </a:defRPr>
      </a:lvl8pPr>
      <a:lvl9pPr marL="1828800" algn="ctr" rtl="0" fontAlgn="base">
        <a:spcBef>
          <a:spcPct val="0"/>
        </a:spcBef>
        <a:spcAft>
          <a:spcPct val="0"/>
        </a:spcAft>
        <a:defRPr kumimoji="1" sz="4400">
          <a:solidFill>
            <a:schemeClr val="tx2"/>
          </a:solidFill>
          <a:latin typeface="Arial" charset="0"/>
          <a:ea typeface="ＭＳ Ｐゴシック" charset="-128"/>
        </a:defRPr>
      </a:lvl9pPr>
    </p:titleStyle>
    <p:bodyStyle>
      <a:lvl1pPr marL="342900" indent="-342900" algn="l" rtl="0" fontAlgn="base">
        <a:spcBef>
          <a:spcPct val="20000"/>
        </a:spcBef>
        <a:spcAft>
          <a:spcPct val="0"/>
        </a:spcAft>
        <a:buChar char="•"/>
        <a:defRPr kumimoji="1" sz="3200">
          <a:solidFill>
            <a:schemeClr val="tx1"/>
          </a:solidFill>
          <a:latin typeface="+mn-lt"/>
          <a:ea typeface="+mn-ea"/>
          <a:cs typeface="+mn-cs"/>
        </a:defRPr>
      </a:lvl1pPr>
      <a:lvl2pPr marL="742950" indent="-285750" algn="l" rtl="0" fontAlgn="base">
        <a:spcBef>
          <a:spcPct val="20000"/>
        </a:spcBef>
        <a:spcAft>
          <a:spcPct val="0"/>
        </a:spcAft>
        <a:buChar char="–"/>
        <a:defRPr kumimoji="1" sz="2800">
          <a:solidFill>
            <a:schemeClr val="tx1"/>
          </a:solidFill>
          <a:latin typeface="+mn-lt"/>
          <a:ea typeface="+mn-ea"/>
        </a:defRPr>
      </a:lvl2pPr>
      <a:lvl3pPr marL="1143000" indent="-228600" algn="l" rtl="0" fontAlgn="base">
        <a:spcBef>
          <a:spcPct val="20000"/>
        </a:spcBef>
        <a:spcAft>
          <a:spcPct val="0"/>
        </a:spcAft>
        <a:buChar char="•"/>
        <a:defRPr kumimoji="1" sz="2400">
          <a:solidFill>
            <a:schemeClr val="tx1"/>
          </a:solidFill>
          <a:latin typeface="+mn-lt"/>
          <a:ea typeface="+mn-ea"/>
        </a:defRPr>
      </a:lvl3pPr>
      <a:lvl4pPr marL="1600200" indent="-228600" algn="l" rtl="0" fontAlgn="base">
        <a:spcBef>
          <a:spcPct val="20000"/>
        </a:spcBef>
        <a:spcAft>
          <a:spcPct val="0"/>
        </a:spcAft>
        <a:buChar char="–"/>
        <a:defRPr kumimoji="1" sz="2000">
          <a:solidFill>
            <a:schemeClr val="tx1"/>
          </a:solidFill>
          <a:latin typeface="+mn-lt"/>
          <a:ea typeface="+mn-ea"/>
        </a:defRPr>
      </a:lvl4pPr>
      <a:lvl5pPr marL="2057400" indent="-228600" algn="l" rtl="0" fontAlgn="base">
        <a:spcBef>
          <a:spcPct val="20000"/>
        </a:spcBef>
        <a:spcAft>
          <a:spcPct val="0"/>
        </a:spcAft>
        <a:buChar char="»"/>
        <a:defRPr kumimoji="1" sz="2000">
          <a:solidFill>
            <a:schemeClr val="tx1"/>
          </a:solidFill>
          <a:latin typeface="+mn-lt"/>
          <a:ea typeface="+mn-ea"/>
        </a:defRPr>
      </a:lvl5pPr>
      <a:lvl6pPr marL="2514600" indent="-228600" algn="l" rtl="0" fontAlgn="base">
        <a:spcBef>
          <a:spcPct val="20000"/>
        </a:spcBef>
        <a:spcAft>
          <a:spcPct val="0"/>
        </a:spcAft>
        <a:buChar char="»"/>
        <a:defRPr kumimoji="1" sz="2000">
          <a:solidFill>
            <a:schemeClr val="tx1"/>
          </a:solidFill>
          <a:latin typeface="+mn-lt"/>
          <a:ea typeface="+mn-ea"/>
        </a:defRPr>
      </a:lvl6pPr>
      <a:lvl7pPr marL="2971800" indent="-228600" algn="l" rtl="0" fontAlgn="base">
        <a:spcBef>
          <a:spcPct val="20000"/>
        </a:spcBef>
        <a:spcAft>
          <a:spcPct val="0"/>
        </a:spcAft>
        <a:buChar char="»"/>
        <a:defRPr kumimoji="1" sz="2000">
          <a:solidFill>
            <a:schemeClr val="tx1"/>
          </a:solidFill>
          <a:latin typeface="+mn-lt"/>
          <a:ea typeface="+mn-ea"/>
        </a:defRPr>
      </a:lvl7pPr>
      <a:lvl8pPr marL="3429000" indent="-228600" algn="l" rtl="0" fontAlgn="base">
        <a:spcBef>
          <a:spcPct val="20000"/>
        </a:spcBef>
        <a:spcAft>
          <a:spcPct val="0"/>
        </a:spcAft>
        <a:buChar char="»"/>
        <a:defRPr kumimoji="1" sz="2000">
          <a:solidFill>
            <a:schemeClr val="tx1"/>
          </a:solidFill>
          <a:latin typeface="+mn-lt"/>
          <a:ea typeface="+mn-ea"/>
        </a:defRPr>
      </a:lvl8pPr>
      <a:lvl9pPr marL="3886200" indent="-228600" algn="l" rtl="0" fontAlgn="base">
        <a:spcBef>
          <a:spcPct val="20000"/>
        </a:spcBef>
        <a:spcAft>
          <a:spcPct val="0"/>
        </a:spcAft>
        <a:buChar char="»"/>
        <a:defRPr kumimoji="1" sz="2000">
          <a:solidFill>
            <a:schemeClr val="tx1"/>
          </a:solidFill>
          <a:latin typeface="+mn-lt"/>
          <a:ea typeface="+mn-ea"/>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kumimoji="1" lang="ja-JP" altLang="en-US" smtClean="0"/>
              <a:t>マスタ タイトルの書式設定</a:t>
            </a:r>
            <a:endParaRPr kumimoji="1" lang="ja-JP" altLang="en-US"/>
          </a:p>
        </p:txBody>
      </p:sp>
      <p:sp>
        <p:nvSpPr>
          <p:cNvPr id="3" name="テキスト プレースホルダ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kumimoji="1" lang="ja-JP" altLang="en-US" smtClean="0"/>
              <a:t>マスタ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9899D6C-5F64-440D-B7AF-BCF1677D35A2}" type="datetimeFigureOut">
              <a:rPr lang="ja-JP" altLang="en-US">
                <a:solidFill>
                  <a:prstClr val="black">
                    <a:tint val="75000"/>
                  </a:prstClr>
                </a:solidFill>
              </a:rPr>
              <a:pPr/>
              <a:t>2016/3/26</a:t>
            </a:fld>
            <a:endParaRPr lang="ja-JP" altLang="en-US">
              <a:solidFill>
                <a:prstClr val="black">
                  <a:tint val="75000"/>
                </a:prstClr>
              </a:solidFill>
            </a:endParaRPr>
          </a:p>
        </p:txBody>
      </p:sp>
      <p:sp>
        <p:nvSpPr>
          <p:cNvPr id="5" name="フッター プレースホルダ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ja-JP" altLang="en-US">
              <a:solidFill>
                <a:prstClr val="black">
                  <a:tint val="75000"/>
                </a:prstClr>
              </a:solidFill>
            </a:endParaRPr>
          </a:p>
        </p:txBody>
      </p:sp>
      <p:sp>
        <p:nvSpPr>
          <p:cNvPr id="6" name="スライド番号プレースホルダ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3B0137E-4B13-4544-911D-F93E6B86D99D}" type="slidenum">
              <a:rPr lang="ja-JP" altLang="en-US">
                <a:solidFill>
                  <a:prstClr val="black">
                    <a:tint val="75000"/>
                  </a:prstClr>
                </a:solidFill>
              </a:rPr>
              <a:pPr/>
              <a:t>&lt;#&gt;</a:t>
            </a:fld>
            <a:endParaRPr lang="ja-JP" altLang="en-US">
              <a:solidFill>
                <a:prstClr val="black">
                  <a:tint val="75000"/>
                </a:prstClr>
              </a:solidFill>
            </a:endParaRPr>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ctr" defTabSz="914400" rtl="0" eaLnBrk="1" latinLnBrk="0" hangingPunct="1">
        <a:spcBef>
          <a:spcPct val="0"/>
        </a:spcBef>
        <a:buNone/>
        <a:defRPr kumimoji="1"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kumimoji="1"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kumimoji="1"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kumimoji="1"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kumimoji="1" lang="ja-JP" altLang="en-US" smtClean="0"/>
              <a:t>マスタ タイトルの書式設定</a:t>
            </a:r>
            <a:endParaRPr kumimoji="1" lang="ja-JP" altLang="en-US"/>
          </a:p>
        </p:txBody>
      </p:sp>
      <p:sp>
        <p:nvSpPr>
          <p:cNvPr id="3" name="テキスト プレースホルダ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kumimoji="1" lang="ja-JP" altLang="en-US" smtClean="0"/>
              <a:t>マスタ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2C0C6FB-918B-44BE-AAF3-FCA2F5C52648}" type="datetimeFigureOut">
              <a:rPr lang="ja-JP" altLang="en-US" smtClean="0">
                <a:solidFill>
                  <a:prstClr val="black">
                    <a:tint val="75000"/>
                  </a:prstClr>
                </a:solidFill>
              </a:rPr>
              <a:pPr/>
              <a:t>2016/3/26</a:t>
            </a:fld>
            <a:endParaRPr lang="ja-JP" altLang="en-US" dirty="0">
              <a:solidFill>
                <a:prstClr val="black">
                  <a:tint val="75000"/>
                </a:prstClr>
              </a:solidFill>
            </a:endParaRPr>
          </a:p>
        </p:txBody>
      </p:sp>
      <p:sp>
        <p:nvSpPr>
          <p:cNvPr id="5" name="フッター プレースホルダ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ja-JP" altLang="en-US" dirty="0">
              <a:solidFill>
                <a:prstClr val="black">
                  <a:tint val="75000"/>
                </a:prstClr>
              </a:solidFill>
            </a:endParaRPr>
          </a:p>
        </p:txBody>
      </p:sp>
      <p:sp>
        <p:nvSpPr>
          <p:cNvPr id="6" name="スライド番号プレースホルダ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815FF1C-C355-447A-BF1C-C5163BB5F5B7}" type="slidenum">
              <a:rPr lang="ja-JP" altLang="en-US" smtClean="0">
                <a:solidFill>
                  <a:prstClr val="black">
                    <a:tint val="75000"/>
                  </a:prstClr>
                </a:solidFill>
              </a:rPr>
              <a:pPr/>
              <a:t>&lt;#&gt;</a:t>
            </a:fld>
            <a:endParaRPr lang="ja-JP" altLang="en-US" dirty="0">
              <a:solidFill>
                <a:prstClr val="black">
                  <a:tint val="75000"/>
                </a:prstClr>
              </a:solidFill>
            </a:endParaRPr>
          </a:p>
        </p:txBody>
      </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ctr" defTabSz="914400" rtl="0" eaLnBrk="1" latinLnBrk="0" hangingPunct="1">
        <a:spcBef>
          <a:spcPct val="0"/>
        </a:spcBef>
        <a:buNone/>
        <a:defRPr kumimoji="1"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kumimoji="1"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kumimoji="1"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kumimoji="1"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ja-JP" altLang="en-US" smtClean="0"/>
              <a:t>マスタ タイトルの書式設定</a:t>
            </a:r>
          </a:p>
        </p:txBody>
      </p:sp>
      <p:sp>
        <p:nvSpPr>
          <p:cNvPr id="1027"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vl1pPr>
          </a:lstStyle>
          <a:p>
            <a:pPr fontAlgn="base">
              <a:spcBef>
                <a:spcPct val="0"/>
              </a:spcBef>
              <a:spcAft>
                <a:spcPct val="0"/>
              </a:spcAft>
            </a:pPr>
            <a:endParaRPr lang="en-US" altLang="ja-JP" smtClean="0">
              <a:solidFill>
                <a:srgbClr val="000000"/>
              </a:solidFill>
            </a:endParaRPr>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vl1pPr>
          </a:lstStyle>
          <a:p>
            <a:pPr fontAlgn="base">
              <a:spcBef>
                <a:spcPct val="0"/>
              </a:spcBef>
              <a:spcAft>
                <a:spcPct val="0"/>
              </a:spcAft>
            </a:pPr>
            <a:endParaRPr lang="en-US" altLang="ja-JP" smtClean="0">
              <a:solidFill>
                <a:srgbClr val="000000"/>
              </a:solidFill>
            </a:endParaRPr>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vl1pPr>
          </a:lstStyle>
          <a:p>
            <a:pPr fontAlgn="base">
              <a:spcBef>
                <a:spcPct val="0"/>
              </a:spcBef>
              <a:spcAft>
                <a:spcPct val="0"/>
              </a:spcAft>
            </a:pPr>
            <a:fld id="{1E5BBBA0-A753-45F3-B6CE-35535E090C8B}" type="slidenum">
              <a:rPr lang="en-US" altLang="ja-JP" smtClean="0">
                <a:solidFill>
                  <a:srgbClr val="000000"/>
                </a:solidFill>
              </a:rPr>
              <a:pPr fontAlgn="base">
                <a:spcBef>
                  <a:spcPct val="0"/>
                </a:spcBef>
                <a:spcAft>
                  <a:spcPct val="0"/>
                </a:spcAft>
              </a:pPr>
              <a:t>&lt;#&gt;</a:t>
            </a:fld>
            <a:endParaRPr lang="en-US" altLang="ja-JP" smtClean="0">
              <a:solidFill>
                <a:srgbClr val="000000"/>
              </a:solidFill>
            </a:endParaRPr>
          </a:p>
        </p:txBody>
      </p:sp>
    </p:spTree>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xStyles>
    <p:titleStyle>
      <a:lvl1pPr algn="ctr" rtl="0" fontAlgn="base">
        <a:spcBef>
          <a:spcPct val="0"/>
        </a:spcBef>
        <a:spcAft>
          <a:spcPct val="0"/>
        </a:spcAft>
        <a:defRPr kumimoji="1" sz="4400">
          <a:solidFill>
            <a:schemeClr val="tx2"/>
          </a:solidFill>
          <a:latin typeface="+mj-lt"/>
          <a:ea typeface="+mj-ea"/>
          <a:cs typeface="+mj-cs"/>
        </a:defRPr>
      </a:lvl1pPr>
      <a:lvl2pPr algn="ctr" rtl="0" fontAlgn="base">
        <a:spcBef>
          <a:spcPct val="0"/>
        </a:spcBef>
        <a:spcAft>
          <a:spcPct val="0"/>
        </a:spcAft>
        <a:defRPr kumimoji="1" sz="4400">
          <a:solidFill>
            <a:schemeClr val="tx2"/>
          </a:solidFill>
          <a:latin typeface="Arial" pitchFamily="34" charset="0"/>
          <a:ea typeface="ＭＳ Ｐゴシック" pitchFamily="50" charset="-128"/>
        </a:defRPr>
      </a:lvl2pPr>
      <a:lvl3pPr algn="ctr" rtl="0" fontAlgn="base">
        <a:spcBef>
          <a:spcPct val="0"/>
        </a:spcBef>
        <a:spcAft>
          <a:spcPct val="0"/>
        </a:spcAft>
        <a:defRPr kumimoji="1" sz="4400">
          <a:solidFill>
            <a:schemeClr val="tx2"/>
          </a:solidFill>
          <a:latin typeface="Arial" pitchFamily="34" charset="0"/>
          <a:ea typeface="ＭＳ Ｐゴシック" pitchFamily="50" charset="-128"/>
        </a:defRPr>
      </a:lvl3pPr>
      <a:lvl4pPr algn="ctr" rtl="0" fontAlgn="base">
        <a:spcBef>
          <a:spcPct val="0"/>
        </a:spcBef>
        <a:spcAft>
          <a:spcPct val="0"/>
        </a:spcAft>
        <a:defRPr kumimoji="1" sz="4400">
          <a:solidFill>
            <a:schemeClr val="tx2"/>
          </a:solidFill>
          <a:latin typeface="Arial" pitchFamily="34" charset="0"/>
          <a:ea typeface="ＭＳ Ｐゴシック" pitchFamily="50" charset="-128"/>
        </a:defRPr>
      </a:lvl4pPr>
      <a:lvl5pPr algn="ctr" rtl="0" fontAlgn="base">
        <a:spcBef>
          <a:spcPct val="0"/>
        </a:spcBef>
        <a:spcAft>
          <a:spcPct val="0"/>
        </a:spcAft>
        <a:defRPr kumimoji="1" sz="4400">
          <a:solidFill>
            <a:schemeClr val="tx2"/>
          </a:solidFill>
          <a:latin typeface="Arial" pitchFamily="34" charset="0"/>
          <a:ea typeface="ＭＳ Ｐゴシック" pitchFamily="50" charset="-128"/>
        </a:defRPr>
      </a:lvl5pPr>
      <a:lvl6pPr marL="457200" algn="ctr" rtl="0" fontAlgn="base">
        <a:spcBef>
          <a:spcPct val="0"/>
        </a:spcBef>
        <a:spcAft>
          <a:spcPct val="0"/>
        </a:spcAft>
        <a:defRPr kumimoji="1" sz="4400">
          <a:solidFill>
            <a:schemeClr val="tx2"/>
          </a:solidFill>
          <a:latin typeface="Arial" pitchFamily="34" charset="0"/>
          <a:ea typeface="ＭＳ Ｐゴシック" pitchFamily="50" charset="-128"/>
        </a:defRPr>
      </a:lvl6pPr>
      <a:lvl7pPr marL="914400" algn="ctr" rtl="0" fontAlgn="base">
        <a:spcBef>
          <a:spcPct val="0"/>
        </a:spcBef>
        <a:spcAft>
          <a:spcPct val="0"/>
        </a:spcAft>
        <a:defRPr kumimoji="1" sz="4400">
          <a:solidFill>
            <a:schemeClr val="tx2"/>
          </a:solidFill>
          <a:latin typeface="Arial" pitchFamily="34" charset="0"/>
          <a:ea typeface="ＭＳ Ｐゴシック" pitchFamily="50" charset="-128"/>
        </a:defRPr>
      </a:lvl7pPr>
      <a:lvl8pPr marL="1371600" algn="ctr" rtl="0" fontAlgn="base">
        <a:spcBef>
          <a:spcPct val="0"/>
        </a:spcBef>
        <a:spcAft>
          <a:spcPct val="0"/>
        </a:spcAft>
        <a:defRPr kumimoji="1" sz="4400">
          <a:solidFill>
            <a:schemeClr val="tx2"/>
          </a:solidFill>
          <a:latin typeface="Arial" pitchFamily="34" charset="0"/>
          <a:ea typeface="ＭＳ Ｐゴシック" pitchFamily="50" charset="-128"/>
        </a:defRPr>
      </a:lvl8pPr>
      <a:lvl9pPr marL="1828800" algn="ctr" rtl="0" fontAlgn="base">
        <a:spcBef>
          <a:spcPct val="0"/>
        </a:spcBef>
        <a:spcAft>
          <a:spcPct val="0"/>
        </a:spcAft>
        <a:defRPr kumimoji="1" sz="4400">
          <a:solidFill>
            <a:schemeClr val="tx2"/>
          </a:solidFill>
          <a:latin typeface="Arial" pitchFamily="34" charset="0"/>
          <a:ea typeface="ＭＳ Ｐゴシック" pitchFamily="50" charset="-128"/>
        </a:defRPr>
      </a:lvl9pPr>
    </p:titleStyle>
    <p:bodyStyle>
      <a:lvl1pPr marL="342900" indent="-342900" algn="l" rtl="0" fontAlgn="base">
        <a:spcBef>
          <a:spcPct val="20000"/>
        </a:spcBef>
        <a:spcAft>
          <a:spcPct val="0"/>
        </a:spcAft>
        <a:buChar char="•"/>
        <a:defRPr kumimoji="1" sz="3200">
          <a:solidFill>
            <a:schemeClr val="tx1"/>
          </a:solidFill>
          <a:latin typeface="+mn-lt"/>
          <a:ea typeface="+mn-ea"/>
          <a:cs typeface="+mn-cs"/>
        </a:defRPr>
      </a:lvl1pPr>
      <a:lvl2pPr marL="742950" indent="-285750" algn="l" rtl="0" fontAlgn="base">
        <a:spcBef>
          <a:spcPct val="20000"/>
        </a:spcBef>
        <a:spcAft>
          <a:spcPct val="0"/>
        </a:spcAft>
        <a:buChar char="–"/>
        <a:defRPr kumimoji="1" sz="2800">
          <a:solidFill>
            <a:schemeClr val="tx1"/>
          </a:solidFill>
          <a:latin typeface="+mn-lt"/>
          <a:ea typeface="+mn-ea"/>
        </a:defRPr>
      </a:lvl2pPr>
      <a:lvl3pPr marL="1143000" indent="-228600" algn="l" rtl="0" fontAlgn="base">
        <a:spcBef>
          <a:spcPct val="20000"/>
        </a:spcBef>
        <a:spcAft>
          <a:spcPct val="0"/>
        </a:spcAft>
        <a:buChar char="•"/>
        <a:defRPr kumimoji="1" sz="2400">
          <a:solidFill>
            <a:schemeClr val="tx1"/>
          </a:solidFill>
          <a:latin typeface="+mn-lt"/>
          <a:ea typeface="+mn-ea"/>
        </a:defRPr>
      </a:lvl3pPr>
      <a:lvl4pPr marL="1600200" indent="-228600" algn="l" rtl="0" fontAlgn="base">
        <a:spcBef>
          <a:spcPct val="20000"/>
        </a:spcBef>
        <a:spcAft>
          <a:spcPct val="0"/>
        </a:spcAft>
        <a:buChar char="–"/>
        <a:defRPr kumimoji="1" sz="2000">
          <a:solidFill>
            <a:schemeClr val="tx1"/>
          </a:solidFill>
          <a:latin typeface="+mn-lt"/>
          <a:ea typeface="+mn-ea"/>
        </a:defRPr>
      </a:lvl4pPr>
      <a:lvl5pPr marL="2057400" indent="-228600" algn="l" rtl="0" fontAlgn="base">
        <a:spcBef>
          <a:spcPct val="20000"/>
        </a:spcBef>
        <a:spcAft>
          <a:spcPct val="0"/>
        </a:spcAft>
        <a:buChar char="»"/>
        <a:defRPr kumimoji="1" sz="2000">
          <a:solidFill>
            <a:schemeClr val="tx1"/>
          </a:solidFill>
          <a:latin typeface="+mn-lt"/>
          <a:ea typeface="+mn-ea"/>
        </a:defRPr>
      </a:lvl5pPr>
      <a:lvl6pPr marL="2514600" indent="-228600" algn="l" rtl="0" fontAlgn="base">
        <a:spcBef>
          <a:spcPct val="20000"/>
        </a:spcBef>
        <a:spcAft>
          <a:spcPct val="0"/>
        </a:spcAft>
        <a:buChar char="»"/>
        <a:defRPr kumimoji="1" sz="2000">
          <a:solidFill>
            <a:schemeClr val="tx1"/>
          </a:solidFill>
          <a:latin typeface="+mn-lt"/>
          <a:ea typeface="+mn-ea"/>
        </a:defRPr>
      </a:lvl6pPr>
      <a:lvl7pPr marL="2971800" indent="-228600" algn="l" rtl="0" fontAlgn="base">
        <a:spcBef>
          <a:spcPct val="20000"/>
        </a:spcBef>
        <a:spcAft>
          <a:spcPct val="0"/>
        </a:spcAft>
        <a:buChar char="»"/>
        <a:defRPr kumimoji="1" sz="2000">
          <a:solidFill>
            <a:schemeClr val="tx1"/>
          </a:solidFill>
          <a:latin typeface="+mn-lt"/>
          <a:ea typeface="+mn-ea"/>
        </a:defRPr>
      </a:lvl7pPr>
      <a:lvl8pPr marL="3429000" indent="-228600" algn="l" rtl="0" fontAlgn="base">
        <a:spcBef>
          <a:spcPct val="20000"/>
        </a:spcBef>
        <a:spcAft>
          <a:spcPct val="0"/>
        </a:spcAft>
        <a:buChar char="»"/>
        <a:defRPr kumimoji="1" sz="2000">
          <a:solidFill>
            <a:schemeClr val="tx1"/>
          </a:solidFill>
          <a:latin typeface="+mn-lt"/>
          <a:ea typeface="+mn-ea"/>
        </a:defRPr>
      </a:lvl8pPr>
      <a:lvl9pPr marL="3886200" indent="-228600" algn="l" rtl="0" fontAlgn="base">
        <a:spcBef>
          <a:spcPct val="20000"/>
        </a:spcBef>
        <a:spcAft>
          <a:spcPct val="0"/>
        </a:spcAft>
        <a:buChar char="»"/>
        <a:defRPr kumimoji="1" sz="2000">
          <a:solidFill>
            <a:schemeClr val="tx1"/>
          </a:solidFill>
          <a:latin typeface="+mn-lt"/>
          <a:ea typeface="+mn-ea"/>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ja-JP" altLang="en-US" smtClean="0"/>
              <a:t>マスタ タイトルの書式設定</a:t>
            </a:r>
          </a:p>
        </p:txBody>
      </p:sp>
      <p:sp>
        <p:nvSpPr>
          <p:cNvPr id="1027"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vl1pPr>
          </a:lstStyle>
          <a:p>
            <a:pPr fontAlgn="base">
              <a:spcBef>
                <a:spcPct val="0"/>
              </a:spcBef>
              <a:spcAft>
                <a:spcPct val="0"/>
              </a:spcAft>
            </a:pPr>
            <a:endParaRPr lang="en-US" altLang="ja-JP" smtClean="0">
              <a:solidFill>
                <a:srgbClr val="000000"/>
              </a:solidFill>
            </a:endParaRPr>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vl1pPr>
          </a:lstStyle>
          <a:p>
            <a:pPr fontAlgn="base">
              <a:spcBef>
                <a:spcPct val="0"/>
              </a:spcBef>
              <a:spcAft>
                <a:spcPct val="0"/>
              </a:spcAft>
            </a:pPr>
            <a:endParaRPr lang="en-US" altLang="ja-JP" smtClean="0">
              <a:solidFill>
                <a:srgbClr val="000000"/>
              </a:solidFill>
            </a:endParaRPr>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vl1pPr>
          </a:lstStyle>
          <a:p>
            <a:pPr fontAlgn="base">
              <a:spcBef>
                <a:spcPct val="0"/>
              </a:spcBef>
              <a:spcAft>
                <a:spcPct val="0"/>
              </a:spcAft>
            </a:pPr>
            <a:fld id="{1E5BBBA0-A753-45F3-B6CE-35535E090C8B}" type="slidenum">
              <a:rPr lang="en-US" altLang="ja-JP" smtClean="0">
                <a:solidFill>
                  <a:srgbClr val="000000"/>
                </a:solidFill>
              </a:rPr>
              <a:pPr fontAlgn="base">
                <a:spcBef>
                  <a:spcPct val="0"/>
                </a:spcBef>
                <a:spcAft>
                  <a:spcPct val="0"/>
                </a:spcAft>
              </a:pPr>
              <a:t>&lt;#&gt;</a:t>
            </a:fld>
            <a:endParaRPr lang="en-US" altLang="ja-JP" smtClean="0">
              <a:solidFill>
                <a:srgbClr val="000000"/>
              </a:solidFill>
            </a:endParaRPr>
          </a:p>
        </p:txBody>
      </p:sp>
    </p:spTree>
  </p:cSld>
  <p:clrMap bg1="lt1" tx1="dk1" bg2="lt2" tx2="dk2" accent1="accent1" accent2="accent2" accent3="accent3" accent4="accent4" accent5="accent5" accent6="accent6" hlink="hlink" folHlink="folHlink"/>
  <p:sldLayoutIdLst>
    <p:sldLayoutId id="2147483721" r:id="rId1"/>
    <p:sldLayoutId id="2147483722" r:id="rId2"/>
    <p:sldLayoutId id="2147483723" r:id="rId3"/>
    <p:sldLayoutId id="2147483724" r:id="rId4"/>
    <p:sldLayoutId id="2147483725" r:id="rId5"/>
    <p:sldLayoutId id="2147483726" r:id="rId6"/>
    <p:sldLayoutId id="2147483727" r:id="rId7"/>
    <p:sldLayoutId id="2147483728" r:id="rId8"/>
    <p:sldLayoutId id="2147483729" r:id="rId9"/>
    <p:sldLayoutId id="2147483730" r:id="rId10"/>
    <p:sldLayoutId id="2147483731" r:id="rId11"/>
  </p:sldLayoutIdLst>
  <p:txStyles>
    <p:titleStyle>
      <a:lvl1pPr algn="ctr" rtl="0" fontAlgn="base">
        <a:spcBef>
          <a:spcPct val="0"/>
        </a:spcBef>
        <a:spcAft>
          <a:spcPct val="0"/>
        </a:spcAft>
        <a:defRPr kumimoji="1" sz="4400">
          <a:solidFill>
            <a:schemeClr val="tx2"/>
          </a:solidFill>
          <a:latin typeface="+mj-lt"/>
          <a:ea typeface="+mj-ea"/>
          <a:cs typeface="+mj-cs"/>
        </a:defRPr>
      </a:lvl1pPr>
      <a:lvl2pPr algn="ctr" rtl="0" fontAlgn="base">
        <a:spcBef>
          <a:spcPct val="0"/>
        </a:spcBef>
        <a:spcAft>
          <a:spcPct val="0"/>
        </a:spcAft>
        <a:defRPr kumimoji="1" sz="4400">
          <a:solidFill>
            <a:schemeClr val="tx2"/>
          </a:solidFill>
          <a:latin typeface="Arial" pitchFamily="34" charset="0"/>
          <a:ea typeface="ＭＳ Ｐゴシック" pitchFamily="50" charset="-128"/>
        </a:defRPr>
      </a:lvl2pPr>
      <a:lvl3pPr algn="ctr" rtl="0" fontAlgn="base">
        <a:spcBef>
          <a:spcPct val="0"/>
        </a:spcBef>
        <a:spcAft>
          <a:spcPct val="0"/>
        </a:spcAft>
        <a:defRPr kumimoji="1" sz="4400">
          <a:solidFill>
            <a:schemeClr val="tx2"/>
          </a:solidFill>
          <a:latin typeface="Arial" pitchFamily="34" charset="0"/>
          <a:ea typeface="ＭＳ Ｐゴシック" pitchFamily="50" charset="-128"/>
        </a:defRPr>
      </a:lvl3pPr>
      <a:lvl4pPr algn="ctr" rtl="0" fontAlgn="base">
        <a:spcBef>
          <a:spcPct val="0"/>
        </a:spcBef>
        <a:spcAft>
          <a:spcPct val="0"/>
        </a:spcAft>
        <a:defRPr kumimoji="1" sz="4400">
          <a:solidFill>
            <a:schemeClr val="tx2"/>
          </a:solidFill>
          <a:latin typeface="Arial" pitchFamily="34" charset="0"/>
          <a:ea typeface="ＭＳ Ｐゴシック" pitchFamily="50" charset="-128"/>
        </a:defRPr>
      </a:lvl4pPr>
      <a:lvl5pPr algn="ctr" rtl="0" fontAlgn="base">
        <a:spcBef>
          <a:spcPct val="0"/>
        </a:spcBef>
        <a:spcAft>
          <a:spcPct val="0"/>
        </a:spcAft>
        <a:defRPr kumimoji="1" sz="4400">
          <a:solidFill>
            <a:schemeClr val="tx2"/>
          </a:solidFill>
          <a:latin typeface="Arial" pitchFamily="34" charset="0"/>
          <a:ea typeface="ＭＳ Ｐゴシック" pitchFamily="50" charset="-128"/>
        </a:defRPr>
      </a:lvl5pPr>
      <a:lvl6pPr marL="457200" algn="ctr" rtl="0" fontAlgn="base">
        <a:spcBef>
          <a:spcPct val="0"/>
        </a:spcBef>
        <a:spcAft>
          <a:spcPct val="0"/>
        </a:spcAft>
        <a:defRPr kumimoji="1" sz="4400">
          <a:solidFill>
            <a:schemeClr val="tx2"/>
          </a:solidFill>
          <a:latin typeface="Arial" pitchFamily="34" charset="0"/>
          <a:ea typeface="ＭＳ Ｐゴシック" pitchFamily="50" charset="-128"/>
        </a:defRPr>
      </a:lvl6pPr>
      <a:lvl7pPr marL="914400" algn="ctr" rtl="0" fontAlgn="base">
        <a:spcBef>
          <a:spcPct val="0"/>
        </a:spcBef>
        <a:spcAft>
          <a:spcPct val="0"/>
        </a:spcAft>
        <a:defRPr kumimoji="1" sz="4400">
          <a:solidFill>
            <a:schemeClr val="tx2"/>
          </a:solidFill>
          <a:latin typeface="Arial" pitchFamily="34" charset="0"/>
          <a:ea typeface="ＭＳ Ｐゴシック" pitchFamily="50" charset="-128"/>
        </a:defRPr>
      </a:lvl7pPr>
      <a:lvl8pPr marL="1371600" algn="ctr" rtl="0" fontAlgn="base">
        <a:spcBef>
          <a:spcPct val="0"/>
        </a:spcBef>
        <a:spcAft>
          <a:spcPct val="0"/>
        </a:spcAft>
        <a:defRPr kumimoji="1" sz="4400">
          <a:solidFill>
            <a:schemeClr val="tx2"/>
          </a:solidFill>
          <a:latin typeface="Arial" pitchFamily="34" charset="0"/>
          <a:ea typeface="ＭＳ Ｐゴシック" pitchFamily="50" charset="-128"/>
        </a:defRPr>
      </a:lvl8pPr>
      <a:lvl9pPr marL="1828800" algn="ctr" rtl="0" fontAlgn="base">
        <a:spcBef>
          <a:spcPct val="0"/>
        </a:spcBef>
        <a:spcAft>
          <a:spcPct val="0"/>
        </a:spcAft>
        <a:defRPr kumimoji="1" sz="4400">
          <a:solidFill>
            <a:schemeClr val="tx2"/>
          </a:solidFill>
          <a:latin typeface="Arial" pitchFamily="34" charset="0"/>
          <a:ea typeface="ＭＳ Ｐゴシック" pitchFamily="50" charset="-128"/>
        </a:defRPr>
      </a:lvl9pPr>
    </p:titleStyle>
    <p:bodyStyle>
      <a:lvl1pPr marL="342900" indent="-342900" algn="l" rtl="0" fontAlgn="base">
        <a:spcBef>
          <a:spcPct val="20000"/>
        </a:spcBef>
        <a:spcAft>
          <a:spcPct val="0"/>
        </a:spcAft>
        <a:buChar char="•"/>
        <a:defRPr kumimoji="1" sz="3200">
          <a:solidFill>
            <a:schemeClr val="tx1"/>
          </a:solidFill>
          <a:latin typeface="+mn-lt"/>
          <a:ea typeface="+mn-ea"/>
          <a:cs typeface="+mn-cs"/>
        </a:defRPr>
      </a:lvl1pPr>
      <a:lvl2pPr marL="742950" indent="-285750" algn="l" rtl="0" fontAlgn="base">
        <a:spcBef>
          <a:spcPct val="20000"/>
        </a:spcBef>
        <a:spcAft>
          <a:spcPct val="0"/>
        </a:spcAft>
        <a:buChar char="–"/>
        <a:defRPr kumimoji="1" sz="2800">
          <a:solidFill>
            <a:schemeClr val="tx1"/>
          </a:solidFill>
          <a:latin typeface="+mn-lt"/>
          <a:ea typeface="+mn-ea"/>
        </a:defRPr>
      </a:lvl2pPr>
      <a:lvl3pPr marL="1143000" indent="-228600" algn="l" rtl="0" fontAlgn="base">
        <a:spcBef>
          <a:spcPct val="20000"/>
        </a:spcBef>
        <a:spcAft>
          <a:spcPct val="0"/>
        </a:spcAft>
        <a:buChar char="•"/>
        <a:defRPr kumimoji="1" sz="2400">
          <a:solidFill>
            <a:schemeClr val="tx1"/>
          </a:solidFill>
          <a:latin typeface="+mn-lt"/>
          <a:ea typeface="+mn-ea"/>
        </a:defRPr>
      </a:lvl3pPr>
      <a:lvl4pPr marL="1600200" indent="-228600" algn="l" rtl="0" fontAlgn="base">
        <a:spcBef>
          <a:spcPct val="20000"/>
        </a:spcBef>
        <a:spcAft>
          <a:spcPct val="0"/>
        </a:spcAft>
        <a:buChar char="–"/>
        <a:defRPr kumimoji="1" sz="2000">
          <a:solidFill>
            <a:schemeClr val="tx1"/>
          </a:solidFill>
          <a:latin typeface="+mn-lt"/>
          <a:ea typeface="+mn-ea"/>
        </a:defRPr>
      </a:lvl4pPr>
      <a:lvl5pPr marL="2057400" indent="-228600" algn="l" rtl="0" fontAlgn="base">
        <a:spcBef>
          <a:spcPct val="20000"/>
        </a:spcBef>
        <a:spcAft>
          <a:spcPct val="0"/>
        </a:spcAft>
        <a:buChar char="»"/>
        <a:defRPr kumimoji="1" sz="2000">
          <a:solidFill>
            <a:schemeClr val="tx1"/>
          </a:solidFill>
          <a:latin typeface="+mn-lt"/>
          <a:ea typeface="+mn-ea"/>
        </a:defRPr>
      </a:lvl5pPr>
      <a:lvl6pPr marL="2514600" indent="-228600" algn="l" rtl="0" fontAlgn="base">
        <a:spcBef>
          <a:spcPct val="20000"/>
        </a:spcBef>
        <a:spcAft>
          <a:spcPct val="0"/>
        </a:spcAft>
        <a:buChar char="»"/>
        <a:defRPr kumimoji="1" sz="2000">
          <a:solidFill>
            <a:schemeClr val="tx1"/>
          </a:solidFill>
          <a:latin typeface="+mn-lt"/>
          <a:ea typeface="+mn-ea"/>
        </a:defRPr>
      </a:lvl6pPr>
      <a:lvl7pPr marL="2971800" indent="-228600" algn="l" rtl="0" fontAlgn="base">
        <a:spcBef>
          <a:spcPct val="20000"/>
        </a:spcBef>
        <a:spcAft>
          <a:spcPct val="0"/>
        </a:spcAft>
        <a:buChar char="»"/>
        <a:defRPr kumimoji="1" sz="2000">
          <a:solidFill>
            <a:schemeClr val="tx1"/>
          </a:solidFill>
          <a:latin typeface="+mn-lt"/>
          <a:ea typeface="+mn-ea"/>
        </a:defRPr>
      </a:lvl7pPr>
      <a:lvl8pPr marL="3429000" indent="-228600" algn="l" rtl="0" fontAlgn="base">
        <a:spcBef>
          <a:spcPct val="20000"/>
        </a:spcBef>
        <a:spcAft>
          <a:spcPct val="0"/>
        </a:spcAft>
        <a:buChar char="»"/>
        <a:defRPr kumimoji="1" sz="2000">
          <a:solidFill>
            <a:schemeClr val="tx1"/>
          </a:solidFill>
          <a:latin typeface="+mn-lt"/>
          <a:ea typeface="+mn-ea"/>
        </a:defRPr>
      </a:lvl8pPr>
      <a:lvl9pPr marL="3886200" indent="-228600" algn="l" rtl="0" fontAlgn="base">
        <a:spcBef>
          <a:spcPct val="20000"/>
        </a:spcBef>
        <a:spcAft>
          <a:spcPct val="0"/>
        </a:spcAft>
        <a:buChar char="»"/>
        <a:defRPr kumimoji="1" sz="2000">
          <a:solidFill>
            <a:schemeClr val="tx1"/>
          </a:solidFill>
          <a:latin typeface="+mn-lt"/>
          <a:ea typeface="+mn-ea"/>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kumimoji="1" lang="ja-JP" altLang="en-US" smtClean="0"/>
              <a:t>マスタ タイトルの書式設定</a:t>
            </a:r>
            <a:endParaRPr kumimoji="1" lang="ja-JP" altLang="en-US"/>
          </a:p>
        </p:txBody>
      </p:sp>
      <p:sp>
        <p:nvSpPr>
          <p:cNvPr id="3" name="テキスト プレースホルダ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kumimoji="1" lang="ja-JP" altLang="en-US" smtClean="0"/>
              <a:t>マスタ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237A1F6-4B1E-4395-B3C7-67DC04836D56}" type="datetimeFigureOut">
              <a:rPr lang="ja-JP" altLang="en-US" smtClean="0">
                <a:solidFill>
                  <a:prstClr val="black">
                    <a:tint val="75000"/>
                  </a:prstClr>
                </a:solidFill>
              </a:rPr>
              <a:pPr/>
              <a:t>2016/3/26</a:t>
            </a:fld>
            <a:endParaRPr lang="ja-JP" altLang="en-US" smtClean="0">
              <a:solidFill>
                <a:prstClr val="black">
                  <a:tint val="75000"/>
                </a:prstClr>
              </a:solidFill>
            </a:endParaRPr>
          </a:p>
        </p:txBody>
      </p:sp>
      <p:sp>
        <p:nvSpPr>
          <p:cNvPr id="5" name="フッター プレースホルダ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ja-JP" altLang="en-US" smtClean="0">
              <a:solidFill>
                <a:prstClr val="black">
                  <a:tint val="75000"/>
                </a:prstClr>
              </a:solidFill>
            </a:endParaRPr>
          </a:p>
        </p:txBody>
      </p:sp>
      <p:sp>
        <p:nvSpPr>
          <p:cNvPr id="6" name="スライド番号プレースホルダ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BA65B1D-5611-4822-ABE9-D5DDC1842644}" type="slidenum">
              <a:rPr lang="ja-JP" altLang="en-US" smtClean="0">
                <a:solidFill>
                  <a:prstClr val="black">
                    <a:tint val="75000"/>
                  </a:prstClr>
                </a:solidFill>
              </a:rPr>
              <a:pPr/>
              <a:t>&lt;#&gt;</a:t>
            </a:fld>
            <a:endParaRPr lang="ja-JP" altLang="en-US" smtClean="0">
              <a:solidFill>
                <a:prstClr val="black">
                  <a:tint val="75000"/>
                </a:prstClr>
              </a:solidFill>
            </a:endParaRPr>
          </a:p>
        </p:txBody>
      </p:sp>
    </p:spTree>
  </p:cSld>
  <p:clrMap bg1="lt1" tx1="dk1" bg2="lt2" tx2="dk2" accent1="accent1" accent2="accent2" accent3="accent3" accent4="accent4" accent5="accent5" accent6="accent6" hlink="hlink" folHlink="folHlink"/>
  <p:sldLayoutIdLst>
    <p:sldLayoutId id="2147483733" r:id="rId1"/>
    <p:sldLayoutId id="2147483734" r:id="rId2"/>
    <p:sldLayoutId id="2147483735" r:id="rId3"/>
    <p:sldLayoutId id="2147483736" r:id="rId4"/>
    <p:sldLayoutId id="2147483737" r:id="rId5"/>
    <p:sldLayoutId id="2147483738" r:id="rId6"/>
    <p:sldLayoutId id="2147483739" r:id="rId7"/>
    <p:sldLayoutId id="2147483740" r:id="rId8"/>
    <p:sldLayoutId id="2147483741" r:id="rId9"/>
    <p:sldLayoutId id="2147483742" r:id="rId10"/>
    <p:sldLayoutId id="2147483743" r:id="rId11"/>
  </p:sldLayoutIdLst>
  <p:txStyles>
    <p:titleStyle>
      <a:lvl1pPr algn="ctr" defTabSz="914400" rtl="0" eaLnBrk="1" latinLnBrk="0" hangingPunct="1">
        <a:spcBef>
          <a:spcPct val="0"/>
        </a:spcBef>
        <a:buNone/>
        <a:defRPr kumimoji="1"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kumimoji="1"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kumimoji="1"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kumimoji="1"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ja-JP" altLang="en-US" smtClean="0"/>
              <a:t>マスタ タイトルの書式設定</a:t>
            </a:r>
          </a:p>
        </p:txBody>
      </p:sp>
      <p:sp>
        <p:nvSpPr>
          <p:cNvPr id="1027"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vl1pPr>
          </a:lstStyle>
          <a:p>
            <a:pPr fontAlgn="base">
              <a:spcBef>
                <a:spcPct val="0"/>
              </a:spcBef>
              <a:spcAft>
                <a:spcPct val="0"/>
              </a:spcAft>
            </a:pPr>
            <a:endParaRPr lang="en-US" altLang="ja-JP" smtClean="0">
              <a:solidFill>
                <a:srgbClr val="000000"/>
              </a:solidFill>
            </a:endParaRPr>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vl1pPr>
          </a:lstStyle>
          <a:p>
            <a:pPr fontAlgn="base">
              <a:spcBef>
                <a:spcPct val="0"/>
              </a:spcBef>
              <a:spcAft>
                <a:spcPct val="0"/>
              </a:spcAft>
            </a:pPr>
            <a:endParaRPr lang="en-US" altLang="ja-JP" smtClean="0">
              <a:solidFill>
                <a:srgbClr val="000000"/>
              </a:solidFill>
            </a:endParaRPr>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vl1pPr>
          </a:lstStyle>
          <a:p>
            <a:pPr fontAlgn="base">
              <a:spcBef>
                <a:spcPct val="0"/>
              </a:spcBef>
              <a:spcAft>
                <a:spcPct val="0"/>
              </a:spcAft>
            </a:pPr>
            <a:fld id="{CE76D7B2-8789-4707-926E-46D29867821A}" type="slidenum">
              <a:rPr lang="en-US" altLang="ja-JP" smtClean="0">
                <a:solidFill>
                  <a:srgbClr val="000000"/>
                </a:solidFill>
              </a:rPr>
              <a:pPr fontAlgn="base">
                <a:spcBef>
                  <a:spcPct val="0"/>
                </a:spcBef>
                <a:spcAft>
                  <a:spcPct val="0"/>
                </a:spcAft>
              </a:pPr>
              <a:t>&lt;#&gt;</a:t>
            </a:fld>
            <a:endParaRPr lang="en-US" altLang="ja-JP" smtClean="0">
              <a:solidFill>
                <a:srgbClr val="000000"/>
              </a:solidFill>
            </a:endParaRPr>
          </a:p>
        </p:txBody>
      </p:sp>
    </p:spTree>
  </p:cSld>
  <p:clrMap bg1="lt1" tx1="dk1" bg2="lt2" tx2="dk2" accent1="accent1" accent2="accent2" accent3="accent3" accent4="accent4" accent5="accent5" accent6="accent6" hlink="hlink" folHlink="folHlink"/>
  <p:sldLayoutIdLst>
    <p:sldLayoutId id="2147483745" r:id="rId1"/>
    <p:sldLayoutId id="2147483746" r:id="rId2"/>
    <p:sldLayoutId id="2147483747" r:id="rId3"/>
    <p:sldLayoutId id="2147483748" r:id="rId4"/>
    <p:sldLayoutId id="2147483749" r:id="rId5"/>
    <p:sldLayoutId id="2147483750" r:id="rId6"/>
    <p:sldLayoutId id="2147483751" r:id="rId7"/>
    <p:sldLayoutId id="2147483752" r:id="rId8"/>
    <p:sldLayoutId id="2147483753" r:id="rId9"/>
    <p:sldLayoutId id="2147483754" r:id="rId10"/>
    <p:sldLayoutId id="2147483755" r:id="rId11"/>
    <p:sldLayoutId id="2147483756" r:id="rId12"/>
  </p:sldLayoutIdLst>
  <p:txStyles>
    <p:titleStyle>
      <a:lvl1pPr algn="ctr" rtl="0" fontAlgn="base">
        <a:spcBef>
          <a:spcPct val="0"/>
        </a:spcBef>
        <a:spcAft>
          <a:spcPct val="0"/>
        </a:spcAft>
        <a:defRPr kumimoji="1" sz="4400">
          <a:solidFill>
            <a:schemeClr val="tx2"/>
          </a:solidFill>
          <a:latin typeface="+mj-lt"/>
          <a:ea typeface="+mj-ea"/>
          <a:cs typeface="+mj-cs"/>
        </a:defRPr>
      </a:lvl1pPr>
      <a:lvl2pPr algn="ctr" rtl="0" fontAlgn="base">
        <a:spcBef>
          <a:spcPct val="0"/>
        </a:spcBef>
        <a:spcAft>
          <a:spcPct val="0"/>
        </a:spcAft>
        <a:defRPr kumimoji="1" sz="4400">
          <a:solidFill>
            <a:schemeClr val="tx2"/>
          </a:solidFill>
          <a:latin typeface="Arial" pitchFamily="34" charset="0"/>
          <a:ea typeface="ＭＳ Ｐゴシック" pitchFamily="50" charset="-128"/>
        </a:defRPr>
      </a:lvl2pPr>
      <a:lvl3pPr algn="ctr" rtl="0" fontAlgn="base">
        <a:spcBef>
          <a:spcPct val="0"/>
        </a:spcBef>
        <a:spcAft>
          <a:spcPct val="0"/>
        </a:spcAft>
        <a:defRPr kumimoji="1" sz="4400">
          <a:solidFill>
            <a:schemeClr val="tx2"/>
          </a:solidFill>
          <a:latin typeface="Arial" pitchFamily="34" charset="0"/>
          <a:ea typeface="ＭＳ Ｐゴシック" pitchFamily="50" charset="-128"/>
        </a:defRPr>
      </a:lvl3pPr>
      <a:lvl4pPr algn="ctr" rtl="0" fontAlgn="base">
        <a:spcBef>
          <a:spcPct val="0"/>
        </a:spcBef>
        <a:spcAft>
          <a:spcPct val="0"/>
        </a:spcAft>
        <a:defRPr kumimoji="1" sz="4400">
          <a:solidFill>
            <a:schemeClr val="tx2"/>
          </a:solidFill>
          <a:latin typeface="Arial" pitchFamily="34" charset="0"/>
          <a:ea typeface="ＭＳ Ｐゴシック" pitchFamily="50" charset="-128"/>
        </a:defRPr>
      </a:lvl4pPr>
      <a:lvl5pPr algn="ctr" rtl="0" fontAlgn="base">
        <a:spcBef>
          <a:spcPct val="0"/>
        </a:spcBef>
        <a:spcAft>
          <a:spcPct val="0"/>
        </a:spcAft>
        <a:defRPr kumimoji="1" sz="4400">
          <a:solidFill>
            <a:schemeClr val="tx2"/>
          </a:solidFill>
          <a:latin typeface="Arial" pitchFamily="34" charset="0"/>
          <a:ea typeface="ＭＳ Ｐゴシック" pitchFamily="50" charset="-128"/>
        </a:defRPr>
      </a:lvl5pPr>
      <a:lvl6pPr marL="457200" algn="ctr" rtl="0" fontAlgn="base">
        <a:spcBef>
          <a:spcPct val="0"/>
        </a:spcBef>
        <a:spcAft>
          <a:spcPct val="0"/>
        </a:spcAft>
        <a:defRPr kumimoji="1" sz="4400">
          <a:solidFill>
            <a:schemeClr val="tx2"/>
          </a:solidFill>
          <a:latin typeface="Arial" pitchFamily="34" charset="0"/>
          <a:ea typeface="ＭＳ Ｐゴシック" pitchFamily="50" charset="-128"/>
        </a:defRPr>
      </a:lvl6pPr>
      <a:lvl7pPr marL="914400" algn="ctr" rtl="0" fontAlgn="base">
        <a:spcBef>
          <a:spcPct val="0"/>
        </a:spcBef>
        <a:spcAft>
          <a:spcPct val="0"/>
        </a:spcAft>
        <a:defRPr kumimoji="1" sz="4400">
          <a:solidFill>
            <a:schemeClr val="tx2"/>
          </a:solidFill>
          <a:latin typeface="Arial" pitchFamily="34" charset="0"/>
          <a:ea typeface="ＭＳ Ｐゴシック" pitchFamily="50" charset="-128"/>
        </a:defRPr>
      </a:lvl7pPr>
      <a:lvl8pPr marL="1371600" algn="ctr" rtl="0" fontAlgn="base">
        <a:spcBef>
          <a:spcPct val="0"/>
        </a:spcBef>
        <a:spcAft>
          <a:spcPct val="0"/>
        </a:spcAft>
        <a:defRPr kumimoji="1" sz="4400">
          <a:solidFill>
            <a:schemeClr val="tx2"/>
          </a:solidFill>
          <a:latin typeface="Arial" pitchFamily="34" charset="0"/>
          <a:ea typeface="ＭＳ Ｐゴシック" pitchFamily="50" charset="-128"/>
        </a:defRPr>
      </a:lvl8pPr>
      <a:lvl9pPr marL="1828800" algn="ctr" rtl="0" fontAlgn="base">
        <a:spcBef>
          <a:spcPct val="0"/>
        </a:spcBef>
        <a:spcAft>
          <a:spcPct val="0"/>
        </a:spcAft>
        <a:defRPr kumimoji="1" sz="4400">
          <a:solidFill>
            <a:schemeClr val="tx2"/>
          </a:solidFill>
          <a:latin typeface="Arial" pitchFamily="34" charset="0"/>
          <a:ea typeface="ＭＳ Ｐゴシック" pitchFamily="50" charset="-128"/>
        </a:defRPr>
      </a:lvl9pPr>
    </p:titleStyle>
    <p:bodyStyle>
      <a:lvl1pPr marL="342900" indent="-342900" algn="l" rtl="0" fontAlgn="base">
        <a:spcBef>
          <a:spcPct val="20000"/>
        </a:spcBef>
        <a:spcAft>
          <a:spcPct val="0"/>
        </a:spcAft>
        <a:buChar char="•"/>
        <a:defRPr kumimoji="1" sz="3200">
          <a:solidFill>
            <a:schemeClr val="tx1"/>
          </a:solidFill>
          <a:latin typeface="+mn-lt"/>
          <a:ea typeface="+mn-ea"/>
          <a:cs typeface="+mn-cs"/>
        </a:defRPr>
      </a:lvl1pPr>
      <a:lvl2pPr marL="742950" indent="-285750" algn="l" rtl="0" fontAlgn="base">
        <a:spcBef>
          <a:spcPct val="20000"/>
        </a:spcBef>
        <a:spcAft>
          <a:spcPct val="0"/>
        </a:spcAft>
        <a:buChar char="–"/>
        <a:defRPr kumimoji="1" sz="2800">
          <a:solidFill>
            <a:schemeClr val="tx1"/>
          </a:solidFill>
          <a:latin typeface="+mn-lt"/>
          <a:ea typeface="+mn-ea"/>
        </a:defRPr>
      </a:lvl2pPr>
      <a:lvl3pPr marL="1143000" indent="-228600" algn="l" rtl="0" fontAlgn="base">
        <a:spcBef>
          <a:spcPct val="20000"/>
        </a:spcBef>
        <a:spcAft>
          <a:spcPct val="0"/>
        </a:spcAft>
        <a:buChar char="•"/>
        <a:defRPr kumimoji="1" sz="2400">
          <a:solidFill>
            <a:schemeClr val="tx1"/>
          </a:solidFill>
          <a:latin typeface="+mn-lt"/>
          <a:ea typeface="+mn-ea"/>
        </a:defRPr>
      </a:lvl3pPr>
      <a:lvl4pPr marL="1600200" indent="-228600" algn="l" rtl="0" fontAlgn="base">
        <a:spcBef>
          <a:spcPct val="20000"/>
        </a:spcBef>
        <a:spcAft>
          <a:spcPct val="0"/>
        </a:spcAft>
        <a:buChar char="–"/>
        <a:defRPr kumimoji="1" sz="2000">
          <a:solidFill>
            <a:schemeClr val="tx1"/>
          </a:solidFill>
          <a:latin typeface="+mn-lt"/>
          <a:ea typeface="+mn-ea"/>
        </a:defRPr>
      </a:lvl4pPr>
      <a:lvl5pPr marL="2057400" indent="-228600" algn="l" rtl="0" fontAlgn="base">
        <a:spcBef>
          <a:spcPct val="20000"/>
        </a:spcBef>
        <a:spcAft>
          <a:spcPct val="0"/>
        </a:spcAft>
        <a:buChar char="»"/>
        <a:defRPr kumimoji="1" sz="2000">
          <a:solidFill>
            <a:schemeClr val="tx1"/>
          </a:solidFill>
          <a:latin typeface="+mn-lt"/>
          <a:ea typeface="+mn-ea"/>
        </a:defRPr>
      </a:lvl5pPr>
      <a:lvl6pPr marL="2514600" indent="-228600" algn="l" rtl="0" fontAlgn="base">
        <a:spcBef>
          <a:spcPct val="20000"/>
        </a:spcBef>
        <a:spcAft>
          <a:spcPct val="0"/>
        </a:spcAft>
        <a:buChar char="»"/>
        <a:defRPr kumimoji="1" sz="2000">
          <a:solidFill>
            <a:schemeClr val="tx1"/>
          </a:solidFill>
          <a:latin typeface="+mn-lt"/>
          <a:ea typeface="+mn-ea"/>
        </a:defRPr>
      </a:lvl6pPr>
      <a:lvl7pPr marL="2971800" indent="-228600" algn="l" rtl="0" fontAlgn="base">
        <a:spcBef>
          <a:spcPct val="20000"/>
        </a:spcBef>
        <a:spcAft>
          <a:spcPct val="0"/>
        </a:spcAft>
        <a:buChar char="»"/>
        <a:defRPr kumimoji="1" sz="2000">
          <a:solidFill>
            <a:schemeClr val="tx1"/>
          </a:solidFill>
          <a:latin typeface="+mn-lt"/>
          <a:ea typeface="+mn-ea"/>
        </a:defRPr>
      </a:lvl7pPr>
      <a:lvl8pPr marL="3429000" indent="-228600" algn="l" rtl="0" fontAlgn="base">
        <a:spcBef>
          <a:spcPct val="20000"/>
        </a:spcBef>
        <a:spcAft>
          <a:spcPct val="0"/>
        </a:spcAft>
        <a:buChar char="»"/>
        <a:defRPr kumimoji="1" sz="2000">
          <a:solidFill>
            <a:schemeClr val="tx1"/>
          </a:solidFill>
          <a:latin typeface="+mn-lt"/>
          <a:ea typeface="+mn-ea"/>
        </a:defRPr>
      </a:lvl8pPr>
      <a:lvl9pPr marL="3886200" indent="-228600" algn="l" rtl="0" fontAlgn="base">
        <a:spcBef>
          <a:spcPct val="20000"/>
        </a:spcBef>
        <a:spcAft>
          <a:spcPct val="0"/>
        </a:spcAft>
        <a:buChar char="»"/>
        <a:defRPr kumimoji="1" sz="2000">
          <a:solidFill>
            <a:schemeClr val="tx1"/>
          </a:solidFill>
          <a:latin typeface="+mn-lt"/>
          <a:ea typeface="+mn-ea"/>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2466" name="Rectangle 2"/>
          <p:cNvSpPr>
            <a:spLocks noGrp="1" noChangeArrowheads="1"/>
          </p:cNvSpPr>
          <p:nvPr>
            <p:ph type="title"/>
          </p:nvPr>
        </p:nvSpPr>
        <p:spPr bwMode="auto">
          <a:xfrm>
            <a:off x="685800" y="609600"/>
            <a:ext cx="7772400" cy="11430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ja-JP" altLang="en-US" smtClean="0"/>
              <a:t>マスタ タイトルの書式設定</a:t>
            </a:r>
          </a:p>
        </p:txBody>
      </p:sp>
      <p:sp>
        <p:nvSpPr>
          <p:cNvPr id="62467" name="Rectangle 3"/>
          <p:cNvSpPr>
            <a:spLocks noGrp="1" noChangeArrowheads="1"/>
          </p:cNvSpPr>
          <p:nvPr>
            <p:ph type="body" idx="1"/>
          </p:nvPr>
        </p:nvSpPr>
        <p:spPr bwMode="auto">
          <a:xfrm>
            <a:off x="685800" y="1981200"/>
            <a:ext cx="7772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p>
        </p:txBody>
      </p:sp>
      <p:sp>
        <p:nvSpPr>
          <p:cNvPr id="62468" name="Rectangle 4"/>
          <p:cNvSpPr>
            <a:spLocks noGrp="1" noChangeArrowheads="1"/>
          </p:cNvSpPr>
          <p:nvPr>
            <p:ph type="dt" sz="half" idx="2"/>
          </p:nvPr>
        </p:nvSpPr>
        <p:spPr bwMode="auto">
          <a:xfrm>
            <a:off x="6858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atin typeface="+mn-lt"/>
                <a:ea typeface="Osaka" charset="-128"/>
              </a:defRPr>
            </a:lvl1pPr>
          </a:lstStyle>
          <a:p>
            <a:pPr fontAlgn="base">
              <a:spcBef>
                <a:spcPct val="0"/>
              </a:spcBef>
              <a:spcAft>
                <a:spcPct val="0"/>
              </a:spcAft>
            </a:pPr>
            <a:endParaRPr lang="en-US" altLang="ja-JP" smtClean="0">
              <a:solidFill>
                <a:srgbClr val="000000"/>
              </a:solidFill>
            </a:endParaRPr>
          </a:p>
        </p:txBody>
      </p:sp>
      <p:sp>
        <p:nvSpPr>
          <p:cNvPr id="62469" name="Rectangle 5"/>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atin typeface="+mn-lt"/>
                <a:ea typeface="Osaka" charset="-128"/>
              </a:defRPr>
            </a:lvl1pPr>
          </a:lstStyle>
          <a:p>
            <a:pPr fontAlgn="base">
              <a:spcBef>
                <a:spcPct val="0"/>
              </a:spcBef>
              <a:spcAft>
                <a:spcPct val="0"/>
              </a:spcAft>
            </a:pPr>
            <a:endParaRPr lang="en-US" altLang="ja-JP" smtClean="0">
              <a:solidFill>
                <a:srgbClr val="000000"/>
              </a:solidFill>
            </a:endParaRPr>
          </a:p>
        </p:txBody>
      </p:sp>
      <p:sp>
        <p:nvSpPr>
          <p:cNvPr id="62470" name="Rectangle 6"/>
          <p:cNvSpPr>
            <a:spLocks noGrp="1" noChangeArrowheads="1"/>
          </p:cNvSpPr>
          <p:nvPr>
            <p:ph type="sldNum" sz="quarter" idx="4"/>
          </p:nvPr>
        </p:nvSpPr>
        <p:spPr bwMode="auto">
          <a:xfrm>
            <a:off x="65532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atin typeface="+mn-lt"/>
                <a:ea typeface="Osaka" charset="-128"/>
              </a:defRPr>
            </a:lvl1pPr>
          </a:lstStyle>
          <a:p>
            <a:pPr fontAlgn="base">
              <a:spcBef>
                <a:spcPct val="0"/>
              </a:spcBef>
              <a:spcAft>
                <a:spcPct val="0"/>
              </a:spcAft>
            </a:pPr>
            <a:fld id="{1D997F9A-F9C3-494E-9D7E-8B5EFA9228EB}" type="slidenum">
              <a:rPr lang="en-US" altLang="ja-JP" smtClean="0">
                <a:solidFill>
                  <a:srgbClr val="000000"/>
                </a:solidFill>
              </a:rPr>
              <a:pPr fontAlgn="base">
                <a:spcBef>
                  <a:spcPct val="0"/>
                </a:spcBef>
                <a:spcAft>
                  <a:spcPct val="0"/>
                </a:spcAft>
              </a:pPr>
              <a:t>&lt;#&gt;</a:t>
            </a:fld>
            <a:endParaRPr lang="en-US" altLang="ja-JP" smtClean="0">
              <a:solidFill>
                <a:srgbClr val="000000"/>
              </a:solidFill>
            </a:endParaRPr>
          </a:p>
        </p:txBody>
      </p:sp>
    </p:spTree>
  </p:cSld>
  <p:clrMap bg1="lt1" tx1="dk1" bg2="lt2" tx2="dk2" accent1="accent1" accent2="accent2" accent3="accent3" accent4="accent4" accent5="accent5" accent6="accent6" hlink="hlink" folHlink="folHlink"/>
  <p:sldLayoutIdLst>
    <p:sldLayoutId id="2147483758" r:id="rId1"/>
    <p:sldLayoutId id="2147483759" r:id="rId2"/>
    <p:sldLayoutId id="2147483760" r:id="rId3"/>
    <p:sldLayoutId id="2147483761" r:id="rId4"/>
    <p:sldLayoutId id="2147483762" r:id="rId5"/>
    <p:sldLayoutId id="2147483763" r:id="rId6"/>
    <p:sldLayoutId id="2147483764" r:id="rId7"/>
    <p:sldLayoutId id="2147483765" r:id="rId8"/>
    <p:sldLayoutId id="2147483766" r:id="rId9"/>
    <p:sldLayoutId id="2147483767" r:id="rId10"/>
    <p:sldLayoutId id="2147483768" r:id="rId11"/>
  </p:sldLayoutIdLst>
  <p:txStyles>
    <p:titleStyle>
      <a:lvl1pPr algn="ctr" rtl="0" fontAlgn="base">
        <a:spcBef>
          <a:spcPct val="0"/>
        </a:spcBef>
        <a:spcAft>
          <a:spcPct val="0"/>
        </a:spcAft>
        <a:defRPr kumimoji="1" sz="4400">
          <a:solidFill>
            <a:schemeClr val="tx2"/>
          </a:solidFill>
          <a:latin typeface="+mj-lt"/>
          <a:ea typeface="+mj-ea"/>
          <a:cs typeface="+mj-cs"/>
        </a:defRPr>
      </a:lvl1pPr>
      <a:lvl2pPr algn="ctr" rtl="0" fontAlgn="base">
        <a:spcBef>
          <a:spcPct val="0"/>
        </a:spcBef>
        <a:spcAft>
          <a:spcPct val="0"/>
        </a:spcAft>
        <a:defRPr kumimoji="1" sz="4400">
          <a:solidFill>
            <a:schemeClr val="tx2"/>
          </a:solidFill>
          <a:latin typeface="Times" charset="0"/>
          <a:ea typeface="ＭＳ Ｐゴシック" pitchFamily="50" charset="-128"/>
        </a:defRPr>
      </a:lvl2pPr>
      <a:lvl3pPr algn="ctr" rtl="0" fontAlgn="base">
        <a:spcBef>
          <a:spcPct val="0"/>
        </a:spcBef>
        <a:spcAft>
          <a:spcPct val="0"/>
        </a:spcAft>
        <a:defRPr kumimoji="1" sz="4400">
          <a:solidFill>
            <a:schemeClr val="tx2"/>
          </a:solidFill>
          <a:latin typeface="Times" charset="0"/>
          <a:ea typeface="ＭＳ Ｐゴシック" pitchFamily="50" charset="-128"/>
        </a:defRPr>
      </a:lvl3pPr>
      <a:lvl4pPr algn="ctr" rtl="0" fontAlgn="base">
        <a:spcBef>
          <a:spcPct val="0"/>
        </a:spcBef>
        <a:spcAft>
          <a:spcPct val="0"/>
        </a:spcAft>
        <a:defRPr kumimoji="1" sz="4400">
          <a:solidFill>
            <a:schemeClr val="tx2"/>
          </a:solidFill>
          <a:latin typeface="Times" charset="0"/>
          <a:ea typeface="ＭＳ Ｐゴシック" pitchFamily="50" charset="-128"/>
        </a:defRPr>
      </a:lvl4pPr>
      <a:lvl5pPr algn="ctr" rtl="0" fontAlgn="base">
        <a:spcBef>
          <a:spcPct val="0"/>
        </a:spcBef>
        <a:spcAft>
          <a:spcPct val="0"/>
        </a:spcAft>
        <a:defRPr kumimoji="1" sz="4400">
          <a:solidFill>
            <a:schemeClr val="tx2"/>
          </a:solidFill>
          <a:latin typeface="Times" charset="0"/>
          <a:ea typeface="ＭＳ Ｐゴシック" pitchFamily="50" charset="-128"/>
        </a:defRPr>
      </a:lvl5pPr>
      <a:lvl6pPr marL="457200" algn="ctr" rtl="0" fontAlgn="base">
        <a:spcBef>
          <a:spcPct val="0"/>
        </a:spcBef>
        <a:spcAft>
          <a:spcPct val="0"/>
        </a:spcAft>
        <a:defRPr kumimoji="1" sz="4400">
          <a:solidFill>
            <a:schemeClr val="tx2"/>
          </a:solidFill>
          <a:latin typeface="Times" charset="0"/>
          <a:ea typeface="ＭＳ Ｐゴシック" pitchFamily="50" charset="-128"/>
        </a:defRPr>
      </a:lvl6pPr>
      <a:lvl7pPr marL="914400" algn="ctr" rtl="0" fontAlgn="base">
        <a:spcBef>
          <a:spcPct val="0"/>
        </a:spcBef>
        <a:spcAft>
          <a:spcPct val="0"/>
        </a:spcAft>
        <a:defRPr kumimoji="1" sz="4400">
          <a:solidFill>
            <a:schemeClr val="tx2"/>
          </a:solidFill>
          <a:latin typeface="Times" charset="0"/>
          <a:ea typeface="ＭＳ Ｐゴシック" pitchFamily="50" charset="-128"/>
        </a:defRPr>
      </a:lvl7pPr>
      <a:lvl8pPr marL="1371600" algn="ctr" rtl="0" fontAlgn="base">
        <a:spcBef>
          <a:spcPct val="0"/>
        </a:spcBef>
        <a:spcAft>
          <a:spcPct val="0"/>
        </a:spcAft>
        <a:defRPr kumimoji="1" sz="4400">
          <a:solidFill>
            <a:schemeClr val="tx2"/>
          </a:solidFill>
          <a:latin typeface="Times" charset="0"/>
          <a:ea typeface="ＭＳ Ｐゴシック" pitchFamily="50" charset="-128"/>
        </a:defRPr>
      </a:lvl8pPr>
      <a:lvl9pPr marL="1828800" algn="ctr" rtl="0" fontAlgn="base">
        <a:spcBef>
          <a:spcPct val="0"/>
        </a:spcBef>
        <a:spcAft>
          <a:spcPct val="0"/>
        </a:spcAft>
        <a:defRPr kumimoji="1" sz="4400">
          <a:solidFill>
            <a:schemeClr val="tx2"/>
          </a:solidFill>
          <a:latin typeface="Times" charset="0"/>
          <a:ea typeface="ＭＳ Ｐゴシック" pitchFamily="50" charset="-128"/>
        </a:defRPr>
      </a:lvl9pPr>
    </p:titleStyle>
    <p:bodyStyle>
      <a:lvl1pPr marL="342900" indent="-342900" algn="l" rtl="0" fontAlgn="base">
        <a:spcBef>
          <a:spcPct val="20000"/>
        </a:spcBef>
        <a:spcAft>
          <a:spcPct val="0"/>
        </a:spcAft>
        <a:buChar char="•"/>
        <a:defRPr kumimoji="1" sz="3200">
          <a:solidFill>
            <a:schemeClr val="tx1"/>
          </a:solidFill>
          <a:latin typeface="+mn-lt"/>
          <a:ea typeface="+mn-ea"/>
          <a:cs typeface="+mn-cs"/>
        </a:defRPr>
      </a:lvl1pPr>
      <a:lvl2pPr marL="742950" indent="-285750" algn="l" rtl="0" fontAlgn="base">
        <a:spcBef>
          <a:spcPct val="20000"/>
        </a:spcBef>
        <a:spcAft>
          <a:spcPct val="0"/>
        </a:spcAft>
        <a:buChar char="–"/>
        <a:defRPr kumimoji="1" sz="2800">
          <a:solidFill>
            <a:schemeClr val="tx1"/>
          </a:solidFill>
          <a:latin typeface="+mn-lt"/>
          <a:ea typeface="+mn-ea"/>
        </a:defRPr>
      </a:lvl2pPr>
      <a:lvl3pPr marL="1143000" indent="-228600" algn="l" rtl="0" fontAlgn="base">
        <a:spcBef>
          <a:spcPct val="20000"/>
        </a:spcBef>
        <a:spcAft>
          <a:spcPct val="0"/>
        </a:spcAft>
        <a:buChar char="•"/>
        <a:defRPr kumimoji="1" sz="2400">
          <a:solidFill>
            <a:schemeClr val="tx1"/>
          </a:solidFill>
          <a:latin typeface="+mn-lt"/>
          <a:ea typeface="+mn-ea"/>
        </a:defRPr>
      </a:lvl3pPr>
      <a:lvl4pPr marL="1600200" indent="-228600" algn="l" rtl="0" fontAlgn="base">
        <a:spcBef>
          <a:spcPct val="20000"/>
        </a:spcBef>
        <a:spcAft>
          <a:spcPct val="0"/>
        </a:spcAft>
        <a:buChar char="–"/>
        <a:defRPr kumimoji="1" sz="2000">
          <a:solidFill>
            <a:schemeClr val="tx1"/>
          </a:solidFill>
          <a:latin typeface="+mn-lt"/>
          <a:ea typeface="+mn-ea"/>
        </a:defRPr>
      </a:lvl4pPr>
      <a:lvl5pPr marL="2057400" indent="-228600" algn="l" rtl="0" fontAlgn="base">
        <a:spcBef>
          <a:spcPct val="20000"/>
        </a:spcBef>
        <a:spcAft>
          <a:spcPct val="0"/>
        </a:spcAft>
        <a:buChar char="»"/>
        <a:defRPr kumimoji="1" sz="2000">
          <a:solidFill>
            <a:schemeClr val="tx1"/>
          </a:solidFill>
          <a:latin typeface="+mn-lt"/>
          <a:ea typeface="+mn-ea"/>
        </a:defRPr>
      </a:lvl5pPr>
      <a:lvl6pPr marL="2514600" indent="-228600" algn="l" rtl="0" fontAlgn="base">
        <a:spcBef>
          <a:spcPct val="20000"/>
        </a:spcBef>
        <a:spcAft>
          <a:spcPct val="0"/>
        </a:spcAft>
        <a:buChar char="»"/>
        <a:defRPr kumimoji="1" sz="2000">
          <a:solidFill>
            <a:schemeClr val="tx1"/>
          </a:solidFill>
          <a:latin typeface="+mn-lt"/>
          <a:ea typeface="+mn-ea"/>
        </a:defRPr>
      </a:lvl6pPr>
      <a:lvl7pPr marL="2971800" indent="-228600" algn="l" rtl="0" fontAlgn="base">
        <a:spcBef>
          <a:spcPct val="20000"/>
        </a:spcBef>
        <a:spcAft>
          <a:spcPct val="0"/>
        </a:spcAft>
        <a:buChar char="»"/>
        <a:defRPr kumimoji="1" sz="2000">
          <a:solidFill>
            <a:schemeClr val="tx1"/>
          </a:solidFill>
          <a:latin typeface="+mn-lt"/>
          <a:ea typeface="+mn-ea"/>
        </a:defRPr>
      </a:lvl7pPr>
      <a:lvl8pPr marL="3429000" indent="-228600" algn="l" rtl="0" fontAlgn="base">
        <a:spcBef>
          <a:spcPct val="20000"/>
        </a:spcBef>
        <a:spcAft>
          <a:spcPct val="0"/>
        </a:spcAft>
        <a:buChar char="»"/>
        <a:defRPr kumimoji="1" sz="2000">
          <a:solidFill>
            <a:schemeClr val="tx1"/>
          </a:solidFill>
          <a:latin typeface="+mn-lt"/>
          <a:ea typeface="+mn-ea"/>
        </a:defRPr>
      </a:lvl8pPr>
      <a:lvl9pPr marL="3886200" indent="-228600" algn="l" rtl="0" fontAlgn="base">
        <a:spcBef>
          <a:spcPct val="20000"/>
        </a:spcBef>
        <a:spcAft>
          <a:spcPct val="0"/>
        </a:spcAft>
        <a:buChar char="»"/>
        <a:defRPr kumimoji="1" sz="2000">
          <a:solidFill>
            <a:schemeClr val="tx1"/>
          </a:solidFill>
          <a:latin typeface="+mn-lt"/>
          <a:ea typeface="+mn-ea"/>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93.png"/><Relationship Id="rId2" Type="http://schemas.openxmlformats.org/officeDocument/2006/relationships/image" Target="../media/image92.png"/><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3" Type="http://schemas.openxmlformats.org/officeDocument/2006/relationships/image" Target="../media/image95.png"/><Relationship Id="rId2" Type="http://schemas.openxmlformats.org/officeDocument/2006/relationships/image" Target="../media/image94.png"/><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13" Type="http://schemas.openxmlformats.org/officeDocument/2006/relationships/image" Target="../media/image107.jpeg"/><Relationship Id="rId18" Type="http://schemas.openxmlformats.org/officeDocument/2006/relationships/image" Target="../media/image112.jpeg"/><Relationship Id="rId26" Type="http://schemas.openxmlformats.org/officeDocument/2006/relationships/image" Target="../media/image120.jpeg"/><Relationship Id="rId39" Type="http://schemas.openxmlformats.org/officeDocument/2006/relationships/image" Target="../media/image133.jpeg"/><Relationship Id="rId21" Type="http://schemas.openxmlformats.org/officeDocument/2006/relationships/image" Target="../media/image115.jpeg"/><Relationship Id="rId34" Type="http://schemas.openxmlformats.org/officeDocument/2006/relationships/image" Target="../media/image128.jpeg"/><Relationship Id="rId42" Type="http://schemas.openxmlformats.org/officeDocument/2006/relationships/image" Target="../media/image136.jpeg"/><Relationship Id="rId47" Type="http://schemas.openxmlformats.org/officeDocument/2006/relationships/image" Target="../media/image141.jpeg"/><Relationship Id="rId50" Type="http://schemas.openxmlformats.org/officeDocument/2006/relationships/image" Target="../media/image144.jpeg"/><Relationship Id="rId55" Type="http://schemas.openxmlformats.org/officeDocument/2006/relationships/image" Target="../media/image149.jpeg"/><Relationship Id="rId63" Type="http://schemas.openxmlformats.org/officeDocument/2006/relationships/image" Target="../media/image157.jpeg"/><Relationship Id="rId68" Type="http://schemas.openxmlformats.org/officeDocument/2006/relationships/image" Target="../media/image162.jpeg"/><Relationship Id="rId7" Type="http://schemas.openxmlformats.org/officeDocument/2006/relationships/image" Target="../media/image101.jpeg"/><Relationship Id="rId71" Type="http://schemas.openxmlformats.org/officeDocument/2006/relationships/image" Target="../media/image165.jpeg"/><Relationship Id="rId2" Type="http://schemas.openxmlformats.org/officeDocument/2006/relationships/image" Target="../media/image96.jpeg"/><Relationship Id="rId16" Type="http://schemas.openxmlformats.org/officeDocument/2006/relationships/image" Target="../media/image110.jpeg"/><Relationship Id="rId29" Type="http://schemas.openxmlformats.org/officeDocument/2006/relationships/image" Target="../media/image123.jpeg"/><Relationship Id="rId1" Type="http://schemas.openxmlformats.org/officeDocument/2006/relationships/slideLayout" Target="../slideLayouts/slideLayout34.xml"/><Relationship Id="rId6" Type="http://schemas.openxmlformats.org/officeDocument/2006/relationships/image" Target="../media/image100.jpeg"/><Relationship Id="rId11" Type="http://schemas.openxmlformats.org/officeDocument/2006/relationships/image" Target="../media/image105.jpeg"/><Relationship Id="rId24" Type="http://schemas.openxmlformats.org/officeDocument/2006/relationships/image" Target="../media/image118.jpeg"/><Relationship Id="rId32" Type="http://schemas.openxmlformats.org/officeDocument/2006/relationships/image" Target="../media/image126.jpeg"/><Relationship Id="rId37" Type="http://schemas.openxmlformats.org/officeDocument/2006/relationships/image" Target="../media/image131.jpeg"/><Relationship Id="rId40" Type="http://schemas.openxmlformats.org/officeDocument/2006/relationships/image" Target="../media/image134.jpeg"/><Relationship Id="rId45" Type="http://schemas.openxmlformats.org/officeDocument/2006/relationships/image" Target="../media/image139.jpeg"/><Relationship Id="rId53" Type="http://schemas.openxmlformats.org/officeDocument/2006/relationships/image" Target="../media/image147.jpeg"/><Relationship Id="rId58" Type="http://schemas.openxmlformats.org/officeDocument/2006/relationships/image" Target="../media/image152.jpeg"/><Relationship Id="rId66" Type="http://schemas.openxmlformats.org/officeDocument/2006/relationships/image" Target="../media/image160.jpeg"/><Relationship Id="rId5" Type="http://schemas.openxmlformats.org/officeDocument/2006/relationships/image" Target="../media/image99.jpeg"/><Relationship Id="rId15" Type="http://schemas.openxmlformats.org/officeDocument/2006/relationships/image" Target="../media/image109.jpeg"/><Relationship Id="rId23" Type="http://schemas.openxmlformats.org/officeDocument/2006/relationships/image" Target="../media/image117.jpeg"/><Relationship Id="rId28" Type="http://schemas.openxmlformats.org/officeDocument/2006/relationships/image" Target="../media/image122.jpeg"/><Relationship Id="rId36" Type="http://schemas.openxmlformats.org/officeDocument/2006/relationships/image" Target="../media/image130.jpeg"/><Relationship Id="rId49" Type="http://schemas.openxmlformats.org/officeDocument/2006/relationships/image" Target="../media/image143.jpeg"/><Relationship Id="rId57" Type="http://schemas.openxmlformats.org/officeDocument/2006/relationships/image" Target="../media/image151.jpeg"/><Relationship Id="rId61" Type="http://schemas.openxmlformats.org/officeDocument/2006/relationships/image" Target="../media/image155.jpeg"/><Relationship Id="rId10" Type="http://schemas.openxmlformats.org/officeDocument/2006/relationships/image" Target="../media/image104.jpeg"/><Relationship Id="rId19" Type="http://schemas.openxmlformats.org/officeDocument/2006/relationships/image" Target="../media/image113.jpeg"/><Relationship Id="rId31" Type="http://schemas.openxmlformats.org/officeDocument/2006/relationships/image" Target="../media/image125.jpeg"/><Relationship Id="rId44" Type="http://schemas.openxmlformats.org/officeDocument/2006/relationships/image" Target="../media/image138.jpeg"/><Relationship Id="rId52" Type="http://schemas.openxmlformats.org/officeDocument/2006/relationships/image" Target="../media/image146.jpeg"/><Relationship Id="rId60" Type="http://schemas.openxmlformats.org/officeDocument/2006/relationships/image" Target="../media/image154.jpeg"/><Relationship Id="rId65" Type="http://schemas.openxmlformats.org/officeDocument/2006/relationships/image" Target="../media/image159.jpeg"/><Relationship Id="rId4" Type="http://schemas.openxmlformats.org/officeDocument/2006/relationships/image" Target="../media/image98.jpeg"/><Relationship Id="rId9" Type="http://schemas.openxmlformats.org/officeDocument/2006/relationships/image" Target="../media/image103.jpeg"/><Relationship Id="rId14" Type="http://schemas.openxmlformats.org/officeDocument/2006/relationships/image" Target="../media/image108.jpeg"/><Relationship Id="rId22" Type="http://schemas.openxmlformats.org/officeDocument/2006/relationships/image" Target="../media/image116.jpeg"/><Relationship Id="rId27" Type="http://schemas.openxmlformats.org/officeDocument/2006/relationships/image" Target="../media/image121.jpeg"/><Relationship Id="rId30" Type="http://schemas.openxmlformats.org/officeDocument/2006/relationships/image" Target="../media/image124.jpeg"/><Relationship Id="rId35" Type="http://schemas.openxmlformats.org/officeDocument/2006/relationships/image" Target="../media/image129.jpeg"/><Relationship Id="rId43" Type="http://schemas.openxmlformats.org/officeDocument/2006/relationships/image" Target="../media/image137.jpeg"/><Relationship Id="rId48" Type="http://schemas.openxmlformats.org/officeDocument/2006/relationships/image" Target="../media/image142.jpeg"/><Relationship Id="rId56" Type="http://schemas.openxmlformats.org/officeDocument/2006/relationships/image" Target="../media/image150.jpeg"/><Relationship Id="rId64" Type="http://schemas.openxmlformats.org/officeDocument/2006/relationships/image" Target="../media/image158.jpeg"/><Relationship Id="rId69" Type="http://schemas.openxmlformats.org/officeDocument/2006/relationships/image" Target="../media/image163.jpeg"/><Relationship Id="rId8" Type="http://schemas.openxmlformats.org/officeDocument/2006/relationships/image" Target="../media/image102.jpeg"/><Relationship Id="rId51" Type="http://schemas.openxmlformats.org/officeDocument/2006/relationships/image" Target="../media/image145.jpeg"/><Relationship Id="rId72" Type="http://schemas.openxmlformats.org/officeDocument/2006/relationships/image" Target="../media/image166.jpeg"/><Relationship Id="rId3" Type="http://schemas.openxmlformats.org/officeDocument/2006/relationships/image" Target="../media/image97.jpeg"/><Relationship Id="rId12" Type="http://schemas.openxmlformats.org/officeDocument/2006/relationships/image" Target="../media/image106.jpeg"/><Relationship Id="rId17" Type="http://schemas.openxmlformats.org/officeDocument/2006/relationships/image" Target="../media/image111.jpeg"/><Relationship Id="rId25" Type="http://schemas.openxmlformats.org/officeDocument/2006/relationships/image" Target="../media/image119.jpeg"/><Relationship Id="rId33" Type="http://schemas.openxmlformats.org/officeDocument/2006/relationships/image" Target="../media/image127.jpeg"/><Relationship Id="rId38" Type="http://schemas.openxmlformats.org/officeDocument/2006/relationships/image" Target="../media/image132.jpeg"/><Relationship Id="rId46" Type="http://schemas.openxmlformats.org/officeDocument/2006/relationships/image" Target="../media/image140.jpeg"/><Relationship Id="rId59" Type="http://schemas.openxmlformats.org/officeDocument/2006/relationships/image" Target="../media/image153.jpeg"/><Relationship Id="rId67" Type="http://schemas.openxmlformats.org/officeDocument/2006/relationships/image" Target="../media/image161.jpeg"/><Relationship Id="rId20" Type="http://schemas.openxmlformats.org/officeDocument/2006/relationships/image" Target="../media/image114.jpeg"/><Relationship Id="rId41" Type="http://schemas.openxmlformats.org/officeDocument/2006/relationships/image" Target="../media/image135.jpeg"/><Relationship Id="rId54" Type="http://schemas.openxmlformats.org/officeDocument/2006/relationships/image" Target="../media/image148.jpeg"/><Relationship Id="rId62" Type="http://schemas.openxmlformats.org/officeDocument/2006/relationships/image" Target="../media/image156.jpeg"/><Relationship Id="rId70" Type="http://schemas.openxmlformats.org/officeDocument/2006/relationships/image" Target="../media/image164.jpeg"/></Relationships>
</file>

<file path=ppt/slides/_rels/slide13.xml.rels><?xml version="1.0" encoding="UTF-8" standalone="yes"?>
<Relationships xmlns="http://schemas.openxmlformats.org/package/2006/relationships"><Relationship Id="rId2" Type="http://schemas.openxmlformats.org/officeDocument/2006/relationships/image" Target="../media/image167.png"/><Relationship Id="rId1" Type="http://schemas.openxmlformats.org/officeDocument/2006/relationships/slideLayout" Target="../slideLayouts/slideLayout34.xml"/></Relationships>
</file>

<file path=ppt/slides/_rels/slide14.xml.rels><?xml version="1.0" encoding="UTF-8" standalone="yes"?>
<Relationships xmlns="http://schemas.openxmlformats.org/package/2006/relationships"><Relationship Id="rId3" Type="http://schemas.openxmlformats.org/officeDocument/2006/relationships/image" Target="../media/image169.png"/><Relationship Id="rId2" Type="http://schemas.openxmlformats.org/officeDocument/2006/relationships/image" Target="../media/image168.png"/><Relationship Id="rId1" Type="http://schemas.openxmlformats.org/officeDocument/2006/relationships/slideLayout" Target="../slideLayouts/slideLayout23.xml"/></Relationships>
</file>

<file path=ppt/slides/_rels/slide15.xml.rels><?xml version="1.0" encoding="UTF-8" standalone="yes"?>
<Relationships xmlns="http://schemas.openxmlformats.org/package/2006/relationships"><Relationship Id="rId3" Type="http://schemas.openxmlformats.org/officeDocument/2006/relationships/image" Target="../media/image92.png"/><Relationship Id="rId2" Type="http://schemas.openxmlformats.org/officeDocument/2006/relationships/image" Target="../media/image8.jpeg"/><Relationship Id="rId1" Type="http://schemas.openxmlformats.org/officeDocument/2006/relationships/slideLayout" Target="../slideLayouts/slideLayout23.xml"/><Relationship Id="rId4" Type="http://schemas.openxmlformats.org/officeDocument/2006/relationships/image" Target="../media/image93.png"/></Relationships>
</file>

<file path=ppt/slides/_rels/slide16.xml.rels><?xml version="1.0" encoding="UTF-8" standalone="yes"?>
<Relationships xmlns="http://schemas.openxmlformats.org/package/2006/relationships"><Relationship Id="rId8" Type="http://schemas.openxmlformats.org/officeDocument/2006/relationships/image" Target="../media/image118.jpeg"/><Relationship Id="rId13" Type="http://schemas.openxmlformats.org/officeDocument/2006/relationships/image" Target="../media/image125.jpeg"/><Relationship Id="rId3" Type="http://schemas.openxmlformats.org/officeDocument/2006/relationships/image" Target="../media/image113.jpeg"/><Relationship Id="rId7" Type="http://schemas.openxmlformats.org/officeDocument/2006/relationships/image" Target="../media/image117.jpeg"/><Relationship Id="rId12" Type="http://schemas.openxmlformats.org/officeDocument/2006/relationships/image" Target="../media/image124.jpeg"/><Relationship Id="rId2" Type="http://schemas.openxmlformats.org/officeDocument/2006/relationships/image" Target="../media/image112.jpeg"/><Relationship Id="rId1" Type="http://schemas.openxmlformats.org/officeDocument/2006/relationships/slideLayout" Target="../slideLayouts/slideLayout24.xml"/><Relationship Id="rId6" Type="http://schemas.openxmlformats.org/officeDocument/2006/relationships/image" Target="../media/image116.jpeg"/><Relationship Id="rId11" Type="http://schemas.openxmlformats.org/officeDocument/2006/relationships/image" Target="../media/image123.jpeg"/><Relationship Id="rId5" Type="http://schemas.openxmlformats.org/officeDocument/2006/relationships/image" Target="../media/image115.jpeg"/><Relationship Id="rId15" Type="http://schemas.openxmlformats.org/officeDocument/2006/relationships/image" Target="../media/image121.jpeg"/><Relationship Id="rId10" Type="http://schemas.openxmlformats.org/officeDocument/2006/relationships/image" Target="../media/image122.jpeg"/><Relationship Id="rId4" Type="http://schemas.openxmlformats.org/officeDocument/2006/relationships/image" Target="../media/image114.jpeg"/><Relationship Id="rId9" Type="http://schemas.openxmlformats.org/officeDocument/2006/relationships/image" Target="../media/image119.jpeg"/><Relationship Id="rId14" Type="http://schemas.openxmlformats.org/officeDocument/2006/relationships/image" Target="../media/image120.jpeg"/></Relationships>
</file>

<file path=ppt/slides/_rels/slide17.xml.rels><?xml version="1.0" encoding="UTF-8" standalone="yes"?>
<Relationships xmlns="http://schemas.openxmlformats.org/package/2006/relationships"><Relationship Id="rId3" Type="http://schemas.openxmlformats.org/officeDocument/2006/relationships/image" Target="../media/image95.png"/><Relationship Id="rId2" Type="http://schemas.openxmlformats.org/officeDocument/2006/relationships/image" Target="../media/image94.png"/><Relationship Id="rId1" Type="http://schemas.openxmlformats.org/officeDocument/2006/relationships/slideLayout" Target="../slideLayouts/slideLayout24.xml"/></Relationships>
</file>

<file path=ppt/slides/_rels/slide18.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1.xml.rels><?xml version="1.0" encoding="UTF-8" standalone="yes"?>
<Relationships xmlns="http://schemas.openxmlformats.org/package/2006/relationships"><Relationship Id="rId3" Type="http://schemas.openxmlformats.org/officeDocument/2006/relationships/image" Target="../media/image171.jpeg"/><Relationship Id="rId2" Type="http://schemas.openxmlformats.org/officeDocument/2006/relationships/image" Target="../media/image170.jpeg"/><Relationship Id="rId1" Type="http://schemas.openxmlformats.org/officeDocument/2006/relationships/slideLayout" Target="../slideLayouts/slideLayout23.xml"/></Relationships>
</file>

<file path=ppt/slides/_rels/slide22.xml.rels><?xml version="1.0" encoding="UTF-8" standalone="yes"?>
<Relationships xmlns="http://schemas.openxmlformats.org/package/2006/relationships"><Relationship Id="rId3" Type="http://schemas.openxmlformats.org/officeDocument/2006/relationships/image" Target="../media/image171.jpeg"/><Relationship Id="rId2" Type="http://schemas.openxmlformats.org/officeDocument/2006/relationships/image" Target="../media/image170.jpeg"/><Relationship Id="rId1" Type="http://schemas.openxmlformats.org/officeDocument/2006/relationships/slideLayout" Target="../slideLayouts/slideLayout56.xml"/></Relationships>
</file>

<file path=ppt/slides/_rels/slide23.xml.rels><?xml version="1.0" encoding="UTF-8" standalone="yes"?>
<Relationships xmlns="http://schemas.openxmlformats.org/package/2006/relationships"><Relationship Id="rId2" Type="http://schemas.openxmlformats.org/officeDocument/2006/relationships/image" Target="../media/image170.jpeg"/><Relationship Id="rId1" Type="http://schemas.openxmlformats.org/officeDocument/2006/relationships/slideLayout" Target="../slideLayouts/slideLayout56.xml"/></Relationships>
</file>

<file path=ppt/slides/_rels/slide24.xml.rels><?xml version="1.0" encoding="UTF-8" standalone="yes"?>
<Relationships xmlns="http://schemas.openxmlformats.org/package/2006/relationships"><Relationship Id="rId2" Type="http://schemas.openxmlformats.org/officeDocument/2006/relationships/image" Target="../media/image172.jpeg"/><Relationship Id="rId1" Type="http://schemas.openxmlformats.org/officeDocument/2006/relationships/slideLayout" Target="../slideLayouts/slideLayout56.xml"/></Relationships>
</file>

<file path=ppt/slides/_rels/slide25.xml.rels><?xml version="1.0" encoding="UTF-8" standalone="yes"?>
<Relationships xmlns="http://schemas.openxmlformats.org/package/2006/relationships"><Relationship Id="rId2" Type="http://schemas.openxmlformats.org/officeDocument/2006/relationships/image" Target="../media/image172.jpeg"/><Relationship Id="rId1" Type="http://schemas.openxmlformats.org/officeDocument/2006/relationships/slideLayout" Target="../slideLayouts/slideLayout56.xml"/></Relationships>
</file>

<file path=ppt/slides/_rels/slide26.xml.rels><?xml version="1.0" encoding="UTF-8" standalone="yes"?>
<Relationships xmlns="http://schemas.openxmlformats.org/package/2006/relationships"><Relationship Id="rId2" Type="http://schemas.openxmlformats.org/officeDocument/2006/relationships/image" Target="../media/image172.jpeg"/><Relationship Id="rId1" Type="http://schemas.openxmlformats.org/officeDocument/2006/relationships/slideLayout" Target="../slideLayouts/slideLayout56.xml"/></Relationships>
</file>

<file path=ppt/slides/_rels/slide27.xml.rels><?xml version="1.0" encoding="UTF-8" standalone="yes"?>
<Relationships xmlns="http://schemas.openxmlformats.org/package/2006/relationships"><Relationship Id="rId2" Type="http://schemas.openxmlformats.org/officeDocument/2006/relationships/image" Target="../media/image172.jpeg"/><Relationship Id="rId1" Type="http://schemas.openxmlformats.org/officeDocument/2006/relationships/slideLayout" Target="../slideLayouts/slideLayout56.xml"/></Relationships>
</file>

<file path=ppt/slides/_rels/slide28.xml.rels><?xml version="1.0" encoding="UTF-8" standalone="yes"?>
<Relationships xmlns="http://schemas.openxmlformats.org/package/2006/relationships"><Relationship Id="rId2" Type="http://schemas.openxmlformats.org/officeDocument/2006/relationships/image" Target="../media/image172.jpeg"/><Relationship Id="rId1" Type="http://schemas.openxmlformats.org/officeDocument/2006/relationships/slideLayout" Target="../slideLayouts/slideLayout56.xml"/></Relationships>
</file>

<file path=ppt/slides/_rels/slide29.xml.rels><?xml version="1.0" encoding="UTF-8" standalone="yes"?>
<Relationships xmlns="http://schemas.openxmlformats.org/package/2006/relationships"><Relationship Id="rId2" Type="http://schemas.openxmlformats.org/officeDocument/2006/relationships/image" Target="../media/image172.jpeg"/><Relationship Id="rId1" Type="http://schemas.openxmlformats.org/officeDocument/2006/relationships/slideLayout" Target="../slideLayouts/slideLayout56.xml"/></Relationships>
</file>

<file path=ppt/slides/_rels/slid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3.xml"/></Relationships>
</file>

<file path=ppt/slides/_rels/slide30.xml.rels><?xml version="1.0" encoding="UTF-8" standalone="yes"?>
<Relationships xmlns="http://schemas.openxmlformats.org/package/2006/relationships"><Relationship Id="rId2" Type="http://schemas.openxmlformats.org/officeDocument/2006/relationships/image" Target="../media/image172.jpeg"/><Relationship Id="rId1" Type="http://schemas.openxmlformats.org/officeDocument/2006/relationships/slideLayout" Target="../slideLayouts/slideLayout56.xml"/></Relationships>
</file>

<file path=ppt/slides/_rels/slide31.xml.rels><?xml version="1.0" encoding="UTF-8" standalone="yes"?>
<Relationships xmlns="http://schemas.openxmlformats.org/package/2006/relationships"><Relationship Id="rId3" Type="http://schemas.openxmlformats.org/officeDocument/2006/relationships/image" Target="../media/image174.png"/><Relationship Id="rId2" Type="http://schemas.openxmlformats.org/officeDocument/2006/relationships/image" Target="../media/image173.png"/><Relationship Id="rId1" Type="http://schemas.openxmlformats.org/officeDocument/2006/relationships/slideLayout" Target="../slideLayouts/slideLayout68.xml"/><Relationship Id="rId5" Type="http://schemas.openxmlformats.org/officeDocument/2006/relationships/image" Target="../media/image176.png"/><Relationship Id="rId4" Type="http://schemas.openxmlformats.org/officeDocument/2006/relationships/image" Target="../media/image175.png"/></Relationships>
</file>

<file path=ppt/slides/_rels/slide32.xml.rels><?xml version="1.0" encoding="UTF-8" standalone="yes"?>
<Relationships xmlns="http://schemas.openxmlformats.org/package/2006/relationships"><Relationship Id="rId3" Type="http://schemas.openxmlformats.org/officeDocument/2006/relationships/image" Target="../media/image177.png"/><Relationship Id="rId2" Type="http://schemas.openxmlformats.org/officeDocument/2006/relationships/image" Target="../media/image173.png"/><Relationship Id="rId1" Type="http://schemas.openxmlformats.org/officeDocument/2006/relationships/slideLayout" Target="../slideLayouts/slideLayout68.xml"/><Relationship Id="rId6" Type="http://schemas.openxmlformats.org/officeDocument/2006/relationships/image" Target="../media/image176.png"/><Relationship Id="rId5" Type="http://schemas.openxmlformats.org/officeDocument/2006/relationships/image" Target="../media/image175.png"/><Relationship Id="rId4" Type="http://schemas.openxmlformats.org/officeDocument/2006/relationships/image" Target="../media/image174.png"/></Relationships>
</file>

<file path=ppt/slides/_rels/slide33.xml.rels><?xml version="1.0" encoding="UTF-8" standalone="yes"?>
<Relationships xmlns="http://schemas.openxmlformats.org/package/2006/relationships"><Relationship Id="rId3" Type="http://schemas.openxmlformats.org/officeDocument/2006/relationships/image" Target="../media/image178.png"/><Relationship Id="rId2" Type="http://schemas.openxmlformats.org/officeDocument/2006/relationships/image" Target="../media/image173.png"/><Relationship Id="rId1" Type="http://schemas.openxmlformats.org/officeDocument/2006/relationships/slideLayout" Target="../slideLayouts/slideLayout68.xml"/><Relationship Id="rId4" Type="http://schemas.openxmlformats.org/officeDocument/2006/relationships/image" Target="../media/image179.png"/></Relationships>
</file>

<file path=ppt/slides/_rels/slide34.xml.rels><?xml version="1.0" encoding="UTF-8" standalone="yes"?>
<Relationships xmlns="http://schemas.openxmlformats.org/package/2006/relationships"><Relationship Id="rId3" Type="http://schemas.openxmlformats.org/officeDocument/2006/relationships/image" Target="../media/image180.png"/><Relationship Id="rId2" Type="http://schemas.openxmlformats.org/officeDocument/2006/relationships/image" Target="../media/image173.png"/><Relationship Id="rId1" Type="http://schemas.openxmlformats.org/officeDocument/2006/relationships/slideLayout" Target="../slideLayouts/slideLayout68.xml"/><Relationship Id="rId4" Type="http://schemas.openxmlformats.org/officeDocument/2006/relationships/image" Target="../media/image181.png"/></Relationships>
</file>

<file path=ppt/slides/_rels/slide35.xml.rels><?xml version="1.0" encoding="UTF-8" standalone="yes"?>
<Relationships xmlns="http://schemas.openxmlformats.org/package/2006/relationships"><Relationship Id="rId3" Type="http://schemas.openxmlformats.org/officeDocument/2006/relationships/image" Target="../media/image182.png"/><Relationship Id="rId2" Type="http://schemas.openxmlformats.org/officeDocument/2006/relationships/image" Target="../media/image173.png"/><Relationship Id="rId1" Type="http://schemas.openxmlformats.org/officeDocument/2006/relationships/slideLayout" Target="../slideLayouts/slideLayout68.xml"/></Relationships>
</file>

<file path=ppt/slides/_rels/slide36.xml.rels><?xml version="1.0" encoding="UTF-8" standalone="yes"?>
<Relationships xmlns="http://schemas.openxmlformats.org/package/2006/relationships"><Relationship Id="rId3" Type="http://schemas.openxmlformats.org/officeDocument/2006/relationships/image" Target="../media/image182.png"/><Relationship Id="rId2" Type="http://schemas.openxmlformats.org/officeDocument/2006/relationships/image" Target="../media/image173.png"/><Relationship Id="rId1" Type="http://schemas.openxmlformats.org/officeDocument/2006/relationships/slideLayout" Target="../slideLayouts/slideLayout68.xml"/></Relationships>
</file>

<file path=ppt/slides/_rels/slide37.xml.rels><?xml version="1.0" encoding="UTF-8" standalone="yes"?>
<Relationships xmlns="http://schemas.openxmlformats.org/package/2006/relationships"><Relationship Id="rId2" Type="http://schemas.openxmlformats.org/officeDocument/2006/relationships/image" Target="../media/image172.jpeg"/><Relationship Id="rId1" Type="http://schemas.openxmlformats.org/officeDocument/2006/relationships/slideLayout" Target="../slideLayouts/slideLayout45.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57.xml"/></Relationships>
</file>

<file path=ppt/slides/_rels/slide39.xml.rels><?xml version="1.0" encoding="UTF-8" standalone="yes"?>
<Relationships xmlns="http://schemas.openxmlformats.org/package/2006/relationships"><Relationship Id="rId2" Type="http://schemas.openxmlformats.org/officeDocument/2006/relationships/image" Target="../media/image172.jpeg"/><Relationship Id="rId1" Type="http://schemas.openxmlformats.org/officeDocument/2006/relationships/slideLayout" Target="../slideLayouts/slideLayout56.xml"/></Relationships>
</file>

<file path=ppt/slides/_rels/slide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3.xml"/></Relationships>
</file>

<file path=ppt/slides/_rels/slide40.xml.rels><?xml version="1.0" encoding="UTF-8" standalone="yes"?>
<Relationships xmlns="http://schemas.openxmlformats.org/package/2006/relationships"><Relationship Id="rId2" Type="http://schemas.openxmlformats.org/officeDocument/2006/relationships/image" Target="../media/image183.jpeg"/><Relationship Id="rId1" Type="http://schemas.openxmlformats.org/officeDocument/2006/relationships/slideLayout" Target="../slideLayouts/slideLayout24.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46.xml"/></Relationships>
</file>

<file path=ppt/slides/_rels/slide42.xml.rels><?xml version="1.0" encoding="UTF-8" standalone="yes"?>
<Relationships xmlns="http://schemas.openxmlformats.org/package/2006/relationships"><Relationship Id="rId2" Type="http://schemas.openxmlformats.org/officeDocument/2006/relationships/image" Target="../media/image172.jpeg"/><Relationship Id="rId1" Type="http://schemas.openxmlformats.org/officeDocument/2006/relationships/slideLayout" Target="../slideLayouts/slideLayout45.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44.xml.rels><?xml version="1.0" encoding="UTF-8" standalone="yes"?>
<Relationships xmlns="http://schemas.openxmlformats.org/package/2006/relationships"><Relationship Id="rId2" Type="http://schemas.openxmlformats.org/officeDocument/2006/relationships/image" Target="../media/image184.jpeg"/><Relationship Id="rId1" Type="http://schemas.openxmlformats.org/officeDocument/2006/relationships/slideLayout" Target="../slideLayouts/slideLayout24.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51.xml"/></Relationships>
</file>

<file path=ppt/slides/_rels/slide46.xml.rels><?xml version="1.0" encoding="UTF-8" standalone="yes"?>
<Relationships xmlns="http://schemas.openxmlformats.org/package/2006/relationships"><Relationship Id="rId3" Type="http://schemas.openxmlformats.org/officeDocument/2006/relationships/image" Target="../media/image171.jpeg"/><Relationship Id="rId2" Type="http://schemas.openxmlformats.org/officeDocument/2006/relationships/image" Target="../media/image170.jpeg"/><Relationship Id="rId1" Type="http://schemas.openxmlformats.org/officeDocument/2006/relationships/slideLayout" Target="../slideLayouts/slideLayout125.xml"/></Relationships>
</file>

<file path=ppt/slides/_rels/slide47.xml.rels><?xml version="1.0" encoding="UTF-8" standalone="yes"?>
<Relationships xmlns="http://schemas.openxmlformats.org/package/2006/relationships"><Relationship Id="rId3" Type="http://schemas.openxmlformats.org/officeDocument/2006/relationships/image" Target="../media/image185.jpeg"/><Relationship Id="rId2" Type="http://schemas.openxmlformats.org/officeDocument/2006/relationships/image" Target="../media/image170.jpeg"/><Relationship Id="rId1" Type="http://schemas.openxmlformats.org/officeDocument/2006/relationships/slideLayout" Target="../slideLayouts/slideLayout125.xml"/></Relationships>
</file>

<file path=ppt/slides/_rels/slide48.xml.rels><?xml version="1.0" encoding="UTF-8" standalone="yes"?>
<Relationships xmlns="http://schemas.openxmlformats.org/package/2006/relationships"><Relationship Id="rId3" Type="http://schemas.openxmlformats.org/officeDocument/2006/relationships/image" Target="../media/image187.jpeg"/><Relationship Id="rId2" Type="http://schemas.openxmlformats.org/officeDocument/2006/relationships/image" Target="../media/image186.jpeg"/><Relationship Id="rId1" Type="http://schemas.openxmlformats.org/officeDocument/2006/relationships/slideLayout" Target="../slideLayouts/slideLayout51.xml"/></Relationships>
</file>

<file path=ppt/slides/_rels/slide49.xml.rels><?xml version="1.0" encoding="UTF-8" standalone="yes"?>
<Relationships xmlns="http://schemas.openxmlformats.org/package/2006/relationships"><Relationship Id="rId2" Type="http://schemas.openxmlformats.org/officeDocument/2006/relationships/image" Target="../media/image188.gif"/><Relationship Id="rId1" Type="http://schemas.openxmlformats.org/officeDocument/2006/relationships/slideLayout" Target="../slideLayouts/slideLayout24.xml"/></Relationships>
</file>

<file path=ppt/slides/_rels/slide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slideLayout" Target="../slideLayouts/slideLayout24.xml"/><Relationship Id="rId1" Type="http://schemas.openxmlformats.org/officeDocument/2006/relationships/vmlDrawing" Target="../drawings/vmlDrawing1.vml"/><Relationship Id="rId6" Type="http://schemas.openxmlformats.org/officeDocument/2006/relationships/image" Target="../media/image7.jpeg"/><Relationship Id="rId5" Type="http://schemas.openxmlformats.org/officeDocument/2006/relationships/oleObject" Target="../embeddings/oleObject1.bin"/><Relationship Id="rId4" Type="http://schemas.openxmlformats.org/officeDocument/2006/relationships/image" Target="../media/image6.jpeg"/></Relationships>
</file>

<file path=ppt/slides/_rels/slide50.xml.rels><?xml version="1.0" encoding="UTF-8" standalone="yes"?>
<Relationships xmlns="http://schemas.openxmlformats.org/package/2006/relationships"><Relationship Id="rId3" Type="http://schemas.openxmlformats.org/officeDocument/2006/relationships/image" Target="../media/image170.jpeg"/><Relationship Id="rId2" Type="http://schemas.openxmlformats.org/officeDocument/2006/relationships/image" Target="../media/image183.jpeg"/><Relationship Id="rId1" Type="http://schemas.openxmlformats.org/officeDocument/2006/relationships/slideLayout" Target="../slideLayouts/slideLayout45.xml"/></Relationships>
</file>

<file path=ppt/slides/_rels/slide51.xml.rels><?xml version="1.0" encoding="UTF-8" standalone="yes"?>
<Relationships xmlns="http://schemas.openxmlformats.org/package/2006/relationships"><Relationship Id="rId2" Type="http://schemas.openxmlformats.org/officeDocument/2006/relationships/image" Target="../media/image189.png"/><Relationship Id="rId1" Type="http://schemas.openxmlformats.org/officeDocument/2006/relationships/slideLayout" Target="../slideLayouts/slideLayout79.xml"/></Relationships>
</file>

<file path=ppt/slides/_rels/slide52.xml.rels><?xml version="1.0" encoding="UTF-8" standalone="yes"?>
<Relationships xmlns="http://schemas.openxmlformats.org/package/2006/relationships"><Relationship Id="rId2" Type="http://schemas.openxmlformats.org/officeDocument/2006/relationships/image" Target="../media/image190.png"/><Relationship Id="rId1" Type="http://schemas.openxmlformats.org/officeDocument/2006/relationships/slideLayout" Target="../slideLayouts/slideLayout79.xml"/></Relationships>
</file>

<file path=ppt/slides/_rels/slide53.xml.rels><?xml version="1.0" encoding="UTF-8" standalone="yes"?>
<Relationships xmlns="http://schemas.openxmlformats.org/package/2006/relationships"><Relationship Id="rId2" Type="http://schemas.openxmlformats.org/officeDocument/2006/relationships/image" Target="../media/image191.png"/><Relationship Id="rId1" Type="http://schemas.openxmlformats.org/officeDocument/2006/relationships/slideLayout" Target="../slideLayouts/slideLayout51.xml"/></Relationships>
</file>

<file path=ppt/slides/_rels/slide54.xml.rels><?xml version="1.0" encoding="UTF-8" standalone="yes"?>
<Relationships xmlns="http://schemas.openxmlformats.org/package/2006/relationships"><Relationship Id="rId2" Type="http://schemas.openxmlformats.org/officeDocument/2006/relationships/image" Target="../media/image192.png"/><Relationship Id="rId1" Type="http://schemas.openxmlformats.org/officeDocument/2006/relationships/slideLayout" Target="../slideLayouts/slideLayout51.xml"/></Relationships>
</file>

<file path=ppt/slides/_rels/slide55.xml.rels><?xml version="1.0" encoding="UTF-8" standalone="yes"?>
<Relationships xmlns="http://schemas.openxmlformats.org/package/2006/relationships"><Relationship Id="rId3" Type="http://schemas.openxmlformats.org/officeDocument/2006/relationships/image" Target="../media/image194.png"/><Relationship Id="rId2" Type="http://schemas.openxmlformats.org/officeDocument/2006/relationships/image" Target="../media/image193.png"/><Relationship Id="rId1" Type="http://schemas.openxmlformats.org/officeDocument/2006/relationships/slideLayout" Target="../slideLayouts/slideLayout51.xml"/></Relationships>
</file>

<file path=ppt/slides/_rels/slide56.xml.rels><?xml version="1.0" encoding="UTF-8" standalone="yes"?>
<Relationships xmlns="http://schemas.openxmlformats.org/package/2006/relationships"><Relationship Id="rId2" Type="http://schemas.openxmlformats.org/officeDocument/2006/relationships/image" Target="../media/image195.png"/><Relationship Id="rId1" Type="http://schemas.openxmlformats.org/officeDocument/2006/relationships/slideLayout" Target="../slideLayouts/slideLayout51.xml"/></Relationships>
</file>

<file path=ppt/slides/_rels/slide57.xml.rels><?xml version="1.0" encoding="UTF-8" standalone="yes"?>
<Relationships xmlns="http://schemas.openxmlformats.org/package/2006/relationships"><Relationship Id="rId2" Type="http://schemas.openxmlformats.org/officeDocument/2006/relationships/image" Target="../media/image196.png"/><Relationship Id="rId1" Type="http://schemas.openxmlformats.org/officeDocument/2006/relationships/slideLayout" Target="../slideLayouts/slideLayout51.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51.xml"/></Relationships>
</file>

<file path=ppt/slides/_rels/slide59.xml.rels><?xml version="1.0" encoding="UTF-8" standalone="yes"?>
<Relationships xmlns="http://schemas.openxmlformats.org/package/2006/relationships"><Relationship Id="rId3" Type="http://schemas.openxmlformats.org/officeDocument/2006/relationships/image" Target="../media/image198.jpeg"/><Relationship Id="rId2" Type="http://schemas.openxmlformats.org/officeDocument/2006/relationships/image" Target="../media/image197.jpeg"/><Relationship Id="rId1" Type="http://schemas.openxmlformats.org/officeDocument/2006/relationships/slideLayout" Target="../slideLayouts/slideLayout91.xml"/><Relationship Id="rId5" Type="http://schemas.openxmlformats.org/officeDocument/2006/relationships/image" Target="../media/image200.jpeg"/><Relationship Id="rId4" Type="http://schemas.openxmlformats.org/officeDocument/2006/relationships/image" Target="../media/image199.jpeg"/></Relationships>
</file>

<file path=ppt/slides/_rels/slide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jpeg"/><Relationship Id="rId1" Type="http://schemas.openxmlformats.org/officeDocument/2006/relationships/slideLayout" Target="../slideLayouts/slideLayout12.xml"/><Relationship Id="rId4" Type="http://schemas.openxmlformats.org/officeDocument/2006/relationships/image" Target="../media/image10.png"/></Relationships>
</file>

<file path=ppt/slides/_rels/slide60.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07.xml"/><Relationship Id="rId1" Type="http://schemas.openxmlformats.org/officeDocument/2006/relationships/themeOverride" Target="../theme/themeOverride1.xml"/><Relationship Id="rId4" Type="http://schemas.openxmlformats.org/officeDocument/2006/relationships/image" Target="../media/image201.emf"/></Relationships>
</file>

<file path=ppt/slides/_rels/slide61.xml.rels><?xml version="1.0" encoding="UTF-8" standalone="yes"?>
<Relationships xmlns="http://schemas.openxmlformats.org/package/2006/relationships"><Relationship Id="rId8" Type="http://schemas.openxmlformats.org/officeDocument/2006/relationships/oleObject" Target="../embeddings/Microsoft_Office_Excel_97-2003_______4.xls"/><Relationship Id="rId13" Type="http://schemas.openxmlformats.org/officeDocument/2006/relationships/oleObject" Target="../embeddings/Microsoft_Office_Excel_97-2003_______9.xls"/><Relationship Id="rId3" Type="http://schemas.openxmlformats.org/officeDocument/2006/relationships/notesSlide" Target="../notesSlides/notesSlide2.xml"/><Relationship Id="rId7" Type="http://schemas.openxmlformats.org/officeDocument/2006/relationships/oleObject" Target="../embeddings/Microsoft_Office_Excel_97-2003_______3.xls"/><Relationship Id="rId12" Type="http://schemas.openxmlformats.org/officeDocument/2006/relationships/oleObject" Target="../embeddings/Microsoft_Office_Excel_97-2003_______8.xls"/><Relationship Id="rId17" Type="http://schemas.openxmlformats.org/officeDocument/2006/relationships/oleObject" Target="../embeddings/Microsoft_Office_Excel_97-2003_______13.xls"/><Relationship Id="rId2" Type="http://schemas.openxmlformats.org/officeDocument/2006/relationships/slideLayout" Target="../slideLayouts/slideLayout107.xml"/><Relationship Id="rId16" Type="http://schemas.openxmlformats.org/officeDocument/2006/relationships/oleObject" Target="../embeddings/Microsoft_Office_Excel_97-2003_______12.xls"/><Relationship Id="rId1" Type="http://schemas.openxmlformats.org/officeDocument/2006/relationships/vmlDrawing" Target="../drawings/vmlDrawing2.vml"/><Relationship Id="rId6" Type="http://schemas.openxmlformats.org/officeDocument/2006/relationships/oleObject" Target="../embeddings/Microsoft_Office_Excel_97-2003_______2.xls"/><Relationship Id="rId11" Type="http://schemas.openxmlformats.org/officeDocument/2006/relationships/oleObject" Target="../embeddings/Microsoft_Office_Excel_97-2003_______7.xls"/><Relationship Id="rId5" Type="http://schemas.openxmlformats.org/officeDocument/2006/relationships/oleObject" Target="../embeddings/Microsoft_Office_Excel_97-2003_______1.xls"/><Relationship Id="rId15" Type="http://schemas.openxmlformats.org/officeDocument/2006/relationships/oleObject" Target="../embeddings/Microsoft_Office_Excel_97-2003_______11.xls"/><Relationship Id="rId10" Type="http://schemas.openxmlformats.org/officeDocument/2006/relationships/oleObject" Target="../embeddings/Microsoft_Office_Excel_97-2003_______6.xls"/><Relationship Id="rId4" Type="http://schemas.openxmlformats.org/officeDocument/2006/relationships/image" Target="../media/image201.emf"/><Relationship Id="rId9" Type="http://schemas.openxmlformats.org/officeDocument/2006/relationships/oleObject" Target="../embeddings/Microsoft_Office_Excel_97-2003_______5.xls"/><Relationship Id="rId14" Type="http://schemas.openxmlformats.org/officeDocument/2006/relationships/oleObject" Target="../embeddings/Microsoft_Office_Excel_97-2003_______10.xls"/></Relationships>
</file>

<file path=ppt/slides/_rels/slide62.xml.rels><?xml version="1.0" encoding="UTF-8" standalone="yes"?>
<Relationships xmlns="http://schemas.openxmlformats.org/package/2006/relationships"><Relationship Id="rId8" Type="http://schemas.openxmlformats.org/officeDocument/2006/relationships/oleObject" Target="../embeddings/oleObject6.bin"/><Relationship Id="rId13" Type="http://schemas.openxmlformats.org/officeDocument/2006/relationships/oleObject" Target="../embeddings/oleObject11.bin"/><Relationship Id="rId3" Type="http://schemas.openxmlformats.org/officeDocument/2006/relationships/slideLayout" Target="../slideLayouts/slideLayout101.xml"/><Relationship Id="rId7" Type="http://schemas.openxmlformats.org/officeDocument/2006/relationships/oleObject" Target="../embeddings/oleObject5.bin"/><Relationship Id="rId12" Type="http://schemas.openxmlformats.org/officeDocument/2006/relationships/oleObject" Target="../embeddings/oleObject10.bin"/><Relationship Id="rId2" Type="http://schemas.openxmlformats.org/officeDocument/2006/relationships/vmlDrawing" Target="../drawings/vmlDrawing3.vml"/><Relationship Id="rId1" Type="http://schemas.openxmlformats.org/officeDocument/2006/relationships/themeOverride" Target="../theme/themeOverride2.xml"/><Relationship Id="rId6" Type="http://schemas.openxmlformats.org/officeDocument/2006/relationships/oleObject" Target="../embeddings/oleObject4.bin"/><Relationship Id="rId11" Type="http://schemas.openxmlformats.org/officeDocument/2006/relationships/oleObject" Target="../embeddings/oleObject9.bin"/><Relationship Id="rId5" Type="http://schemas.openxmlformats.org/officeDocument/2006/relationships/oleObject" Target="../embeddings/oleObject3.bin"/><Relationship Id="rId10" Type="http://schemas.openxmlformats.org/officeDocument/2006/relationships/oleObject" Target="../embeddings/oleObject8.bin"/><Relationship Id="rId4" Type="http://schemas.openxmlformats.org/officeDocument/2006/relationships/oleObject" Target="../embeddings/oleObject2.bin"/><Relationship Id="rId9" Type="http://schemas.openxmlformats.org/officeDocument/2006/relationships/oleObject" Target="../embeddings/oleObject7.bin"/><Relationship Id="rId14" Type="http://schemas.openxmlformats.org/officeDocument/2006/relationships/oleObject" Target="../embeddings/oleObject12.bin"/></Relationships>
</file>

<file path=ppt/slides/_rels/slide6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07.xml"/><Relationship Id="rId1" Type="http://schemas.openxmlformats.org/officeDocument/2006/relationships/themeOverride" Target="../theme/themeOverride3.xml"/><Relationship Id="rId4" Type="http://schemas.openxmlformats.org/officeDocument/2006/relationships/image" Target="../media/image216.jpeg"/></Relationships>
</file>

<file path=ppt/slides/_rels/slide64.xml.rels><?xml version="1.0" encoding="UTF-8" standalone="yes"?>
<Relationships xmlns="http://schemas.openxmlformats.org/package/2006/relationships"><Relationship Id="rId8" Type="http://schemas.openxmlformats.org/officeDocument/2006/relationships/oleObject" Target="../embeddings/oleObject17.bin"/><Relationship Id="rId13" Type="http://schemas.openxmlformats.org/officeDocument/2006/relationships/oleObject" Target="../embeddings/oleObject22.bin"/><Relationship Id="rId3" Type="http://schemas.openxmlformats.org/officeDocument/2006/relationships/slideLayout" Target="../slideLayouts/slideLayout101.xml"/><Relationship Id="rId7" Type="http://schemas.openxmlformats.org/officeDocument/2006/relationships/oleObject" Target="../embeddings/oleObject16.bin"/><Relationship Id="rId12" Type="http://schemas.openxmlformats.org/officeDocument/2006/relationships/oleObject" Target="../embeddings/oleObject21.bin"/><Relationship Id="rId2" Type="http://schemas.openxmlformats.org/officeDocument/2006/relationships/vmlDrawing" Target="../drawings/vmlDrawing4.vml"/><Relationship Id="rId1" Type="http://schemas.openxmlformats.org/officeDocument/2006/relationships/themeOverride" Target="../theme/themeOverride4.xml"/><Relationship Id="rId6" Type="http://schemas.openxmlformats.org/officeDocument/2006/relationships/oleObject" Target="../embeddings/oleObject15.bin"/><Relationship Id="rId11" Type="http://schemas.openxmlformats.org/officeDocument/2006/relationships/oleObject" Target="../embeddings/oleObject20.bin"/><Relationship Id="rId5" Type="http://schemas.openxmlformats.org/officeDocument/2006/relationships/oleObject" Target="../embeddings/oleObject14.bin"/><Relationship Id="rId10" Type="http://schemas.openxmlformats.org/officeDocument/2006/relationships/oleObject" Target="../embeddings/oleObject19.bin"/><Relationship Id="rId4" Type="http://schemas.openxmlformats.org/officeDocument/2006/relationships/oleObject" Target="../embeddings/oleObject13.bin"/><Relationship Id="rId9" Type="http://schemas.openxmlformats.org/officeDocument/2006/relationships/oleObject" Target="../embeddings/oleObject18.bin"/><Relationship Id="rId14" Type="http://schemas.openxmlformats.org/officeDocument/2006/relationships/oleObject" Target="../embeddings/oleObject23.bin"/></Relationships>
</file>

<file path=ppt/slides/_rels/slide65.xml.rels><?xml version="1.0" encoding="UTF-8" standalone="yes"?>
<Relationships xmlns="http://schemas.openxmlformats.org/package/2006/relationships"><Relationship Id="rId8" Type="http://schemas.openxmlformats.org/officeDocument/2006/relationships/oleObject" Target="../embeddings/oleObject28.bin"/><Relationship Id="rId13" Type="http://schemas.openxmlformats.org/officeDocument/2006/relationships/oleObject" Target="../embeddings/oleObject33.bin"/><Relationship Id="rId18" Type="http://schemas.openxmlformats.org/officeDocument/2006/relationships/oleObject" Target="../embeddings/oleObject38.bin"/><Relationship Id="rId26" Type="http://schemas.openxmlformats.org/officeDocument/2006/relationships/oleObject" Target="../embeddings/oleObject46.bin"/><Relationship Id="rId3" Type="http://schemas.openxmlformats.org/officeDocument/2006/relationships/slideLayout" Target="../slideLayouts/slideLayout101.xml"/><Relationship Id="rId21" Type="http://schemas.openxmlformats.org/officeDocument/2006/relationships/oleObject" Target="../embeddings/oleObject41.bin"/><Relationship Id="rId34" Type="http://schemas.openxmlformats.org/officeDocument/2006/relationships/oleObject" Target="../embeddings/oleObject54.bin"/><Relationship Id="rId7" Type="http://schemas.openxmlformats.org/officeDocument/2006/relationships/oleObject" Target="../embeddings/oleObject27.bin"/><Relationship Id="rId12" Type="http://schemas.openxmlformats.org/officeDocument/2006/relationships/oleObject" Target="../embeddings/oleObject32.bin"/><Relationship Id="rId17" Type="http://schemas.openxmlformats.org/officeDocument/2006/relationships/oleObject" Target="../embeddings/oleObject37.bin"/><Relationship Id="rId25" Type="http://schemas.openxmlformats.org/officeDocument/2006/relationships/oleObject" Target="../embeddings/oleObject45.bin"/><Relationship Id="rId33" Type="http://schemas.openxmlformats.org/officeDocument/2006/relationships/oleObject" Target="../embeddings/oleObject53.bin"/><Relationship Id="rId2" Type="http://schemas.openxmlformats.org/officeDocument/2006/relationships/vmlDrawing" Target="../drawings/vmlDrawing5.vml"/><Relationship Id="rId16" Type="http://schemas.openxmlformats.org/officeDocument/2006/relationships/oleObject" Target="../embeddings/oleObject36.bin"/><Relationship Id="rId20" Type="http://schemas.openxmlformats.org/officeDocument/2006/relationships/oleObject" Target="../embeddings/oleObject40.bin"/><Relationship Id="rId29" Type="http://schemas.openxmlformats.org/officeDocument/2006/relationships/oleObject" Target="../embeddings/oleObject49.bin"/><Relationship Id="rId1" Type="http://schemas.openxmlformats.org/officeDocument/2006/relationships/themeOverride" Target="../theme/themeOverride5.xml"/><Relationship Id="rId6" Type="http://schemas.openxmlformats.org/officeDocument/2006/relationships/oleObject" Target="../embeddings/oleObject26.bin"/><Relationship Id="rId11" Type="http://schemas.openxmlformats.org/officeDocument/2006/relationships/oleObject" Target="../embeddings/oleObject31.bin"/><Relationship Id="rId24" Type="http://schemas.openxmlformats.org/officeDocument/2006/relationships/oleObject" Target="../embeddings/oleObject44.bin"/><Relationship Id="rId32" Type="http://schemas.openxmlformats.org/officeDocument/2006/relationships/oleObject" Target="../embeddings/oleObject52.bin"/><Relationship Id="rId5" Type="http://schemas.openxmlformats.org/officeDocument/2006/relationships/oleObject" Target="../embeddings/oleObject25.bin"/><Relationship Id="rId15" Type="http://schemas.openxmlformats.org/officeDocument/2006/relationships/oleObject" Target="../embeddings/oleObject35.bin"/><Relationship Id="rId23" Type="http://schemas.openxmlformats.org/officeDocument/2006/relationships/oleObject" Target="../embeddings/oleObject43.bin"/><Relationship Id="rId28" Type="http://schemas.openxmlformats.org/officeDocument/2006/relationships/oleObject" Target="../embeddings/oleObject48.bin"/><Relationship Id="rId10" Type="http://schemas.openxmlformats.org/officeDocument/2006/relationships/oleObject" Target="../embeddings/oleObject30.bin"/><Relationship Id="rId19" Type="http://schemas.openxmlformats.org/officeDocument/2006/relationships/oleObject" Target="../embeddings/oleObject39.bin"/><Relationship Id="rId31" Type="http://schemas.openxmlformats.org/officeDocument/2006/relationships/oleObject" Target="../embeddings/oleObject51.bin"/><Relationship Id="rId4" Type="http://schemas.openxmlformats.org/officeDocument/2006/relationships/oleObject" Target="../embeddings/oleObject24.bin"/><Relationship Id="rId9" Type="http://schemas.openxmlformats.org/officeDocument/2006/relationships/oleObject" Target="../embeddings/oleObject29.bin"/><Relationship Id="rId14" Type="http://schemas.openxmlformats.org/officeDocument/2006/relationships/oleObject" Target="../embeddings/oleObject34.bin"/><Relationship Id="rId22" Type="http://schemas.openxmlformats.org/officeDocument/2006/relationships/oleObject" Target="../embeddings/oleObject42.bin"/><Relationship Id="rId27" Type="http://schemas.openxmlformats.org/officeDocument/2006/relationships/oleObject" Target="../embeddings/oleObject47.bin"/><Relationship Id="rId30" Type="http://schemas.openxmlformats.org/officeDocument/2006/relationships/oleObject" Target="../embeddings/oleObject50.bin"/><Relationship Id="rId35" Type="http://schemas.openxmlformats.org/officeDocument/2006/relationships/oleObject" Target="../embeddings/oleObject55.bin"/></Relationships>
</file>

<file path=ppt/slides/_rels/slide66.xml.rels><?xml version="1.0" encoding="UTF-8" standalone="yes"?>
<Relationships xmlns="http://schemas.openxmlformats.org/package/2006/relationships"><Relationship Id="rId3" Type="http://schemas.openxmlformats.org/officeDocument/2006/relationships/image" Target="../media/image218.png"/><Relationship Id="rId2" Type="http://schemas.openxmlformats.org/officeDocument/2006/relationships/image" Target="../media/image217.png"/><Relationship Id="rId1" Type="http://schemas.openxmlformats.org/officeDocument/2006/relationships/slideLayout" Target="../slideLayouts/slideLayout102.xml"/><Relationship Id="rId5" Type="http://schemas.openxmlformats.org/officeDocument/2006/relationships/hyperlink" Target="https://ja.wikipedia.org/wiki/%E6%97%A5%E6%9C%AC%E5%88%97%E5%B3%B6" TargetMode="External"/><Relationship Id="rId4" Type="http://schemas.openxmlformats.org/officeDocument/2006/relationships/image" Target="../media/image219.png"/></Relationships>
</file>

<file path=ppt/slides/_rels/slide67.xml.rels><?xml version="1.0" encoding="UTF-8" standalone="yes"?>
<Relationships xmlns="http://schemas.openxmlformats.org/package/2006/relationships"><Relationship Id="rId3" Type="http://schemas.openxmlformats.org/officeDocument/2006/relationships/image" Target="../media/image198.jpeg"/><Relationship Id="rId2" Type="http://schemas.openxmlformats.org/officeDocument/2006/relationships/slideLayout" Target="../slideLayouts/slideLayout102.xml"/><Relationship Id="rId1" Type="http://schemas.openxmlformats.org/officeDocument/2006/relationships/themeOverride" Target="../theme/themeOverride6.xml"/><Relationship Id="rId4" Type="http://schemas.openxmlformats.org/officeDocument/2006/relationships/image" Target="../media/image2.jpeg"/></Relationships>
</file>

<file path=ppt/slides/_rels/slide68.xml.rels><?xml version="1.0" encoding="UTF-8" standalone="yes"?>
<Relationships xmlns="http://schemas.openxmlformats.org/package/2006/relationships"><Relationship Id="rId3" Type="http://schemas.openxmlformats.org/officeDocument/2006/relationships/image" Target="../media/image198.jpeg"/><Relationship Id="rId2" Type="http://schemas.openxmlformats.org/officeDocument/2006/relationships/slideLayout" Target="../slideLayouts/slideLayout115.xml"/><Relationship Id="rId1" Type="http://schemas.openxmlformats.org/officeDocument/2006/relationships/themeOverride" Target="../theme/themeOverride7.xml"/><Relationship Id="rId4" Type="http://schemas.openxmlformats.org/officeDocument/2006/relationships/image" Target="../media/image2.jpeg"/></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51.xml"/></Relationships>
</file>

<file path=ppt/slides/_rels/slide7.xml.rels><?xml version="1.0" encoding="UTF-8" standalone="yes"?>
<Relationships xmlns="http://schemas.openxmlformats.org/package/2006/relationships"><Relationship Id="rId13" Type="http://schemas.openxmlformats.org/officeDocument/2006/relationships/image" Target="../media/image22.jpeg"/><Relationship Id="rId18" Type="http://schemas.openxmlformats.org/officeDocument/2006/relationships/image" Target="../media/image27.jpeg"/><Relationship Id="rId26" Type="http://schemas.openxmlformats.org/officeDocument/2006/relationships/image" Target="../media/image35.jpeg"/><Relationship Id="rId39" Type="http://schemas.openxmlformats.org/officeDocument/2006/relationships/image" Target="../media/image48.jpeg"/><Relationship Id="rId21" Type="http://schemas.openxmlformats.org/officeDocument/2006/relationships/image" Target="../media/image30.jpeg"/><Relationship Id="rId34" Type="http://schemas.openxmlformats.org/officeDocument/2006/relationships/image" Target="../media/image43.jpeg"/><Relationship Id="rId42" Type="http://schemas.openxmlformats.org/officeDocument/2006/relationships/image" Target="../media/image51.jpeg"/><Relationship Id="rId47" Type="http://schemas.openxmlformats.org/officeDocument/2006/relationships/image" Target="../media/image56.jpeg"/><Relationship Id="rId50" Type="http://schemas.openxmlformats.org/officeDocument/2006/relationships/image" Target="../media/image59.jpeg"/><Relationship Id="rId55" Type="http://schemas.openxmlformats.org/officeDocument/2006/relationships/image" Target="../media/image64.jpeg"/><Relationship Id="rId63" Type="http://schemas.openxmlformats.org/officeDocument/2006/relationships/image" Target="../media/image72.jpeg"/><Relationship Id="rId68" Type="http://schemas.openxmlformats.org/officeDocument/2006/relationships/image" Target="../media/image77.jpeg"/><Relationship Id="rId76" Type="http://schemas.openxmlformats.org/officeDocument/2006/relationships/image" Target="../media/image85.jpeg"/><Relationship Id="rId7" Type="http://schemas.openxmlformats.org/officeDocument/2006/relationships/image" Target="../media/image16.jpeg"/><Relationship Id="rId71" Type="http://schemas.openxmlformats.org/officeDocument/2006/relationships/image" Target="../media/image80.jpeg"/><Relationship Id="rId2" Type="http://schemas.openxmlformats.org/officeDocument/2006/relationships/image" Target="../media/image11.png"/><Relationship Id="rId16" Type="http://schemas.openxmlformats.org/officeDocument/2006/relationships/image" Target="../media/image25.jpeg"/><Relationship Id="rId29" Type="http://schemas.openxmlformats.org/officeDocument/2006/relationships/image" Target="../media/image38.jpeg"/><Relationship Id="rId11" Type="http://schemas.openxmlformats.org/officeDocument/2006/relationships/image" Target="../media/image20.jpeg"/><Relationship Id="rId24" Type="http://schemas.openxmlformats.org/officeDocument/2006/relationships/image" Target="../media/image33.jpeg"/><Relationship Id="rId32" Type="http://schemas.openxmlformats.org/officeDocument/2006/relationships/image" Target="../media/image41.jpeg"/><Relationship Id="rId37" Type="http://schemas.openxmlformats.org/officeDocument/2006/relationships/image" Target="../media/image46.jpeg"/><Relationship Id="rId40" Type="http://schemas.openxmlformats.org/officeDocument/2006/relationships/image" Target="../media/image49.jpeg"/><Relationship Id="rId45" Type="http://schemas.openxmlformats.org/officeDocument/2006/relationships/image" Target="../media/image54.jpeg"/><Relationship Id="rId53" Type="http://schemas.openxmlformats.org/officeDocument/2006/relationships/image" Target="../media/image62.jpeg"/><Relationship Id="rId58" Type="http://schemas.openxmlformats.org/officeDocument/2006/relationships/image" Target="../media/image67.jpeg"/><Relationship Id="rId66" Type="http://schemas.openxmlformats.org/officeDocument/2006/relationships/image" Target="../media/image75.jpeg"/><Relationship Id="rId74" Type="http://schemas.openxmlformats.org/officeDocument/2006/relationships/image" Target="../media/image83.jpeg"/><Relationship Id="rId79" Type="http://schemas.openxmlformats.org/officeDocument/2006/relationships/image" Target="../media/image88.jpeg"/><Relationship Id="rId5" Type="http://schemas.openxmlformats.org/officeDocument/2006/relationships/image" Target="../media/image14.png"/><Relationship Id="rId61" Type="http://schemas.openxmlformats.org/officeDocument/2006/relationships/image" Target="../media/image70.jpeg"/><Relationship Id="rId10" Type="http://schemas.openxmlformats.org/officeDocument/2006/relationships/image" Target="../media/image19.jpeg"/><Relationship Id="rId19" Type="http://schemas.openxmlformats.org/officeDocument/2006/relationships/image" Target="../media/image28.jpeg"/><Relationship Id="rId31" Type="http://schemas.openxmlformats.org/officeDocument/2006/relationships/image" Target="../media/image40.jpeg"/><Relationship Id="rId44" Type="http://schemas.openxmlformats.org/officeDocument/2006/relationships/image" Target="../media/image53.jpeg"/><Relationship Id="rId52" Type="http://schemas.openxmlformats.org/officeDocument/2006/relationships/image" Target="../media/image61.jpeg"/><Relationship Id="rId60" Type="http://schemas.openxmlformats.org/officeDocument/2006/relationships/image" Target="../media/image69.jpeg"/><Relationship Id="rId65" Type="http://schemas.openxmlformats.org/officeDocument/2006/relationships/image" Target="../media/image74.jpeg"/><Relationship Id="rId73" Type="http://schemas.openxmlformats.org/officeDocument/2006/relationships/image" Target="../media/image82.jpeg"/><Relationship Id="rId78" Type="http://schemas.openxmlformats.org/officeDocument/2006/relationships/image" Target="../media/image87.jpeg"/><Relationship Id="rId81" Type="http://schemas.openxmlformats.org/officeDocument/2006/relationships/image" Target="../media/image90.jpeg"/><Relationship Id="rId4" Type="http://schemas.openxmlformats.org/officeDocument/2006/relationships/image" Target="../media/image13.png"/><Relationship Id="rId9" Type="http://schemas.openxmlformats.org/officeDocument/2006/relationships/image" Target="../media/image18.jpeg"/><Relationship Id="rId14" Type="http://schemas.openxmlformats.org/officeDocument/2006/relationships/image" Target="../media/image23.jpeg"/><Relationship Id="rId22" Type="http://schemas.openxmlformats.org/officeDocument/2006/relationships/image" Target="../media/image31.jpeg"/><Relationship Id="rId27" Type="http://schemas.openxmlformats.org/officeDocument/2006/relationships/image" Target="../media/image36.jpeg"/><Relationship Id="rId30" Type="http://schemas.openxmlformats.org/officeDocument/2006/relationships/image" Target="../media/image39.jpeg"/><Relationship Id="rId35" Type="http://schemas.openxmlformats.org/officeDocument/2006/relationships/image" Target="../media/image44.jpeg"/><Relationship Id="rId43" Type="http://schemas.openxmlformats.org/officeDocument/2006/relationships/image" Target="../media/image52.jpeg"/><Relationship Id="rId48" Type="http://schemas.openxmlformats.org/officeDocument/2006/relationships/image" Target="../media/image57.jpeg"/><Relationship Id="rId56" Type="http://schemas.openxmlformats.org/officeDocument/2006/relationships/image" Target="../media/image65.jpeg"/><Relationship Id="rId64" Type="http://schemas.openxmlformats.org/officeDocument/2006/relationships/image" Target="../media/image73.jpeg"/><Relationship Id="rId69" Type="http://schemas.openxmlformats.org/officeDocument/2006/relationships/image" Target="../media/image78.jpeg"/><Relationship Id="rId77" Type="http://schemas.openxmlformats.org/officeDocument/2006/relationships/image" Target="../media/image86.jpeg"/><Relationship Id="rId8" Type="http://schemas.openxmlformats.org/officeDocument/2006/relationships/image" Target="../media/image17.jpeg"/><Relationship Id="rId51" Type="http://schemas.openxmlformats.org/officeDocument/2006/relationships/image" Target="../media/image60.jpeg"/><Relationship Id="rId72" Type="http://schemas.openxmlformats.org/officeDocument/2006/relationships/image" Target="../media/image81.jpeg"/><Relationship Id="rId80" Type="http://schemas.openxmlformats.org/officeDocument/2006/relationships/image" Target="../media/image89.png"/><Relationship Id="rId3" Type="http://schemas.openxmlformats.org/officeDocument/2006/relationships/image" Target="../media/image12.png"/><Relationship Id="rId12" Type="http://schemas.openxmlformats.org/officeDocument/2006/relationships/image" Target="../media/image21.jpeg"/><Relationship Id="rId17" Type="http://schemas.openxmlformats.org/officeDocument/2006/relationships/image" Target="../media/image26.jpeg"/><Relationship Id="rId25" Type="http://schemas.openxmlformats.org/officeDocument/2006/relationships/image" Target="../media/image34.jpeg"/><Relationship Id="rId33" Type="http://schemas.openxmlformats.org/officeDocument/2006/relationships/image" Target="../media/image42.jpeg"/><Relationship Id="rId38" Type="http://schemas.openxmlformats.org/officeDocument/2006/relationships/image" Target="../media/image47.jpeg"/><Relationship Id="rId46" Type="http://schemas.openxmlformats.org/officeDocument/2006/relationships/image" Target="../media/image55.jpeg"/><Relationship Id="rId59" Type="http://schemas.openxmlformats.org/officeDocument/2006/relationships/image" Target="../media/image68.jpeg"/><Relationship Id="rId67" Type="http://schemas.openxmlformats.org/officeDocument/2006/relationships/image" Target="../media/image76.jpeg"/><Relationship Id="rId20" Type="http://schemas.openxmlformats.org/officeDocument/2006/relationships/image" Target="../media/image29.jpeg"/><Relationship Id="rId41" Type="http://schemas.openxmlformats.org/officeDocument/2006/relationships/image" Target="../media/image50.jpeg"/><Relationship Id="rId54" Type="http://schemas.openxmlformats.org/officeDocument/2006/relationships/image" Target="../media/image63.jpeg"/><Relationship Id="rId62" Type="http://schemas.openxmlformats.org/officeDocument/2006/relationships/image" Target="../media/image71.jpeg"/><Relationship Id="rId70" Type="http://schemas.openxmlformats.org/officeDocument/2006/relationships/image" Target="../media/image79.jpeg"/><Relationship Id="rId75" Type="http://schemas.openxmlformats.org/officeDocument/2006/relationships/image" Target="../media/image84.jpeg"/><Relationship Id="rId1" Type="http://schemas.openxmlformats.org/officeDocument/2006/relationships/slideLayout" Target="../slideLayouts/slideLayout34.xml"/><Relationship Id="rId6" Type="http://schemas.openxmlformats.org/officeDocument/2006/relationships/image" Target="../media/image15.jpeg"/><Relationship Id="rId15" Type="http://schemas.openxmlformats.org/officeDocument/2006/relationships/image" Target="../media/image24.jpeg"/><Relationship Id="rId23" Type="http://schemas.openxmlformats.org/officeDocument/2006/relationships/image" Target="../media/image32.jpeg"/><Relationship Id="rId28" Type="http://schemas.openxmlformats.org/officeDocument/2006/relationships/image" Target="../media/image37.jpeg"/><Relationship Id="rId36" Type="http://schemas.openxmlformats.org/officeDocument/2006/relationships/image" Target="../media/image45.jpeg"/><Relationship Id="rId49" Type="http://schemas.openxmlformats.org/officeDocument/2006/relationships/image" Target="../media/image58.jpeg"/><Relationship Id="rId57" Type="http://schemas.openxmlformats.org/officeDocument/2006/relationships/image" Target="../media/image66.jpeg"/></Relationships>
</file>

<file path=ppt/slides/_rels/slide8.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chart" Target="../charts/chart1.xml"/><Relationship Id="rId1" Type="http://schemas.openxmlformats.org/officeDocument/2006/relationships/slideLayout" Target="../slideLayouts/slideLayout12.xml"/><Relationship Id="rId4" Type="http://schemas.openxmlformats.org/officeDocument/2006/relationships/image" Target="../media/image91.jpeg"/></Relationships>
</file>

<file path=ppt/slides/_rels/slide9.xml.rels><?xml version="1.0" encoding="UTF-8" standalone="yes"?>
<Relationships xmlns="http://schemas.openxmlformats.org/package/2006/relationships"><Relationship Id="rId3" Type="http://schemas.openxmlformats.org/officeDocument/2006/relationships/image" Target="../media/image92.png"/><Relationship Id="rId2" Type="http://schemas.openxmlformats.org/officeDocument/2006/relationships/image" Target="../media/image8.jpeg"/><Relationship Id="rId1" Type="http://schemas.openxmlformats.org/officeDocument/2006/relationships/slideLayout" Target="../slideLayouts/slideLayout12.xml"/><Relationship Id="rId4" Type="http://schemas.openxmlformats.org/officeDocument/2006/relationships/image" Target="../media/image9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ボックス 1"/>
          <p:cNvSpPr txBox="1"/>
          <p:nvPr/>
        </p:nvSpPr>
        <p:spPr>
          <a:xfrm>
            <a:off x="1691680" y="2204864"/>
            <a:ext cx="6066084" cy="584775"/>
          </a:xfrm>
          <a:prstGeom prst="rect">
            <a:avLst/>
          </a:prstGeom>
          <a:noFill/>
        </p:spPr>
        <p:txBody>
          <a:bodyPr wrap="none" rtlCol="0">
            <a:spAutoFit/>
          </a:bodyPr>
          <a:lstStyle/>
          <a:p>
            <a:r>
              <a:rPr lang="ja-JP" altLang="en-US" sz="3200" dirty="0" smtClean="0">
                <a:latin typeface="ＭＳ Ｐゴシック" pitchFamily="50" charset="-128"/>
                <a:ea typeface="ＭＳ Ｐゴシック" pitchFamily="50" charset="-128"/>
              </a:rPr>
              <a:t>新種としてのキタノメダカへの異論</a:t>
            </a:r>
            <a:endParaRPr kumimoji="1" lang="ja-JP" altLang="en-US" sz="3200" dirty="0">
              <a:latin typeface="ＭＳ Ｐゴシック" pitchFamily="50" charset="-128"/>
              <a:ea typeface="ＭＳ Ｐゴシック" pitchFamily="50" charset="-128"/>
            </a:endParaRPr>
          </a:p>
        </p:txBody>
      </p:sp>
      <p:sp>
        <p:nvSpPr>
          <p:cNvPr id="3" name="テキスト ボックス 2"/>
          <p:cNvSpPr txBox="1"/>
          <p:nvPr/>
        </p:nvSpPr>
        <p:spPr>
          <a:xfrm>
            <a:off x="3393765" y="620688"/>
            <a:ext cx="5455340" cy="369332"/>
          </a:xfrm>
          <a:prstGeom prst="rect">
            <a:avLst/>
          </a:prstGeom>
          <a:noFill/>
        </p:spPr>
        <p:txBody>
          <a:bodyPr wrap="none" rtlCol="0">
            <a:spAutoFit/>
          </a:bodyPr>
          <a:lstStyle/>
          <a:p>
            <a:pPr algn="r"/>
            <a:r>
              <a:rPr lang="ja-JP" altLang="en-US" dirty="0" smtClean="0"/>
              <a:t>「毒性研究モデル生物“メダカ”の未来について考える」</a:t>
            </a:r>
            <a:endParaRPr kumimoji="1" lang="ja-JP" altLang="en-US" dirty="0"/>
          </a:p>
        </p:txBody>
      </p:sp>
      <p:sp>
        <p:nvSpPr>
          <p:cNvPr id="4" name="テキスト ボックス 3"/>
          <p:cNvSpPr txBox="1"/>
          <p:nvPr/>
        </p:nvSpPr>
        <p:spPr>
          <a:xfrm>
            <a:off x="2771800" y="188640"/>
            <a:ext cx="6077305" cy="369332"/>
          </a:xfrm>
          <a:prstGeom prst="rect">
            <a:avLst/>
          </a:prstGeom>
          <a:noFill/>
        </p:spPr>
        <p:txBody>
          <a:bodyPr wrap="none" rtlCol="0">
            <a:spAutoFit/>
          </a:bodyPr>
          <a:lstStyle/>
          <a:p>
            <a:pPr algn="r"/>
            <a:r>
              <a:rPr lang="zh-CN" altLang="en-US" dirty="0" smtClean="0"/>
              <a:t>第２１回日本環境毒性学会研究発表会</a:t>
            </a:r>
            <a:r>
              <a:rPr lang="en-US" altLang="ja-JP" dirty="0" smtClean="0"/>
              <a:t>【</a:t>
            </a:r>
            <a:r>
              <a:rPr lang="ja-JP" altLang="en-US" dirty="0" smtClean="0"/>
              <a:t>企画シンポジウム</a:t>
            </a:r>
            <a:r>
              <a:rPr lang="en-US" altLang="ja-JP" dirty="0" smtClean="0"/>
              <a:t>】</a:t>
            </a:r>
            <a:endParaRPr kumimoji="1" lang="ja-JP" altLang="en-US" dirty="0"/>
          </a:p>
        </p:txBody>
      </p:sp>
      <p:sp>
        <p:nvSpPr>
          <p:cNvPr id="5" name="テキスト ボックス 4"/>
          <p:cNvSpPr txBox="1"/>
          <p:nvPr/>
        </p:nvSpPr>
        <p:spPr>
          <a:xfrm>
            <a:off x="7029376" y="1052736"/>
            <a:ext cx="1819729" cy="369332"/>
          </a:xfrm>
          <a:prstGeom prst="rect">
            <a:avLst/>
          </a:prstGeom>
          <a:noFill/>
        </p:spPr>
        <p:txBody>
          <a:bodyPr wrap="none" rtlCol="0">
            <a:spAutoFit/>
          </a:bodyPr>
          <a:lstStyle/>
          <a:p>
            <a:pPr algn="r"/>
            <a:r>
              <a:rPr lang="ja-JP" altLang="en-US" dirty="0" smtClean="0"/>
              <a:t>２０１５年９月３日</a:t>
            </a:r>
            <a:endParaRPr kumimoji="1" lang="ja-JP" altLang="en-US" dirty="0"/>
          </a:p>
        </p:txBody>
      </p:sp>
      <p:sp>
        <p:nvSpPr>
          <p:cNvPr id="6" name="Text Box 4"/>
          <p:cNvSpPr txBox="1">
            <a:spLocks noChangeArrowheads="1"/>
          </p:cNvSpPr>
          <p:nvPr/>
        </p:nvSpPr>
        <p:spPr bwMode="auto">
          <a:xfrm>
            <a:off x="2257747" y="4037044"/>
            <a:ext cx="4933950" cy="1431925"/>
          </a:xfrm>
          <a:prstGeom prst="rect">
            <a:avLst/>
          </a:prstGeom>
          <a:noFill/>
          <a:ln w="9525">
            <a:noFill/>
            <a:miter lim="800000"/>
            <a:headEnd/>
            <a:tailEnd/>
          </a:ln>
          <a:effectLst/>
        </p:spPr>
        <p:txBody>
          <a:bodyPr wrap="none">
            <a:spAutoFit/>
          </a:bodyPr>
          <a:lstStyle/>
          <a:p>
            <a:pPr algn="ctr"/>
            <a:r>
              <a:rPr lang="ja-JP" altLang="en-US" sz="2200" dirty="0">
                <a:solidFill>
                  <a:srgbClr val="000000"/>
                </a:solidFill>
              </a:rPr>
              <a:t>尾田正二</a:t>
            </a:r>
          </a:p>
          <a:p>
            <a:pPr algn="ctr"/>
            <a:r>
              <a:rPr lang="ja-JP" altLang="en-US" sz="2200" dirty="0">
                <a:solidFill>
                  <a:srgbClr val="000000"/>
                </a:solidFill>
              </a:rPr>
              <a:t>東京大学大学院新領域創成科学研究科</a:t>
            </a:r>
          </a:p>
          <a:p>
            <a:pPr algn="ctr"/>
            <a:r>
              <a:rPr lang="ja-JP" altLang="en-US" sz="2200" dirty="0">
                <a:solidFill>
                  <a:srgbClr val="000000"/>
                </a:solidFill>
              </a:rPr>
              <a:t>先端生命科学専攻</a:t>
            </a:r>
          </a:p>
          <a:p>
            <a:pPr algn="ctr"/>
            <a:r>
              <a:rPr lang="ja-JP" altLang="en-US" sz="2200" dirty="0">
                <a:solidFill>
                  <a:srgbClr val="000000"/>
                </a:solidFill>
              </a:rPr>
              <a:t>動物生殖システム分野</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テキスト ボックス 3"/>
          <p:cNvSpPr txBox="1"/>
          <p:nvPr/>
        </p:nvSpPr>
        <p:spPr>
          <a:xfrm>
            <a:off x="5724128" y="1556792"/>
            <a:ext cx="1877437" cy="461665"/>
          </a:xfrm>
          <a:prstGeom prst="rect">
            <a:avLst/>
          </a:prstGeom>
          <a:noFill/>
        </p:spPr>
        <p:txBody>
          <a:bodyPr wrap="none" rtlCol="0">
            <a:spAutoFit/>
          </a:bodyPr>
          <a:lstStyle/>
          <a:p>
            <a:r>
              <a:rPr lang="en-US" altLang="ja-JP" sz="2400" i="1" dirty="0" smtClean="0"/>
              <a:t>O. </a:t>
            </a:r>
            <a:r>
              <a:rPr lang="en-US" altLang="ja-JP" sz="2400" i="1" dirty="0" err="1" smtClean="0"/>
              <a:t>latipes</a:t>
            </a:r>
            <a:r>
              <a:rPr lang="en-US" altLang="ja-JP" sz="2400" i="1" dirty="0" smtClean="0"/>
              <a:t> </a:t>
            </a:r>
            <a:r>
              <a:rPr lang="ja-JP" altLang="en-US" sz="2400" i="1" dirty="0" smtClean="0"/>
              <a:t>♂</a:t>
            </a:r>
            <a:endParaRPr kumimoji="1" lang="ja-JP" altLang="en-US" sz="2400" dirty="0"/>
          </a:p>
        </p:txBody>
      </p:sp>
      <p:sp>
        <p:nvSpPr>
          <p:cNvPr id="5" name="テキスト ボックス 4"/>
          <p:cNvSpPr txBox="1"/>
          <p:nvPr/>
        </p:nvSpPr>
        <p:spPr>
          <a:xfrm>
            <a:off x="5724128" y="4437112"/>
            <a:ext cx="2476960" cy="461665"/>
          </a:xfrm>
          <a:prstGeom prst="rect">
            <a:avLst/>
          </a:prstGeom>
          <a:noFill/>
        </p:spPr>
        <p:txBody>
          <a:bodyPr wrap="none" rtlCol="0">
            <a:spAutoFit/>
          </a:bodyPr>
          <a:lstStyle/>
          <a:p>
            <a:r>
              <a:rPr lang="en-US" altLang="ja-JP" sz="2400" i="1" dirty="0" smtClean="0"/>
              <a:t>O. </a:t>
            </a:r>
            <a:r>
              <a:rPr lang="en-US" altLang="ja-JP" sz="2400" i="1" dirty="0" err="1" smtClean="0"/>
              <a:t>Sakaizumii</a:t>
            </a:r>
            <a:r>
              <a:rPr lang="ja-JP" altLang="en-US" sz="2400" i="1" dirty="0" smtClean="0"/>
              <a:t> ♂</a:t>
            </a:r>
            <a:endParaRPr lang="ja-JP" altLang="en-US" sz="2400" dirty="0" smtClean="0"/>
          </a:p>
        </p:txBody>
      </p:sp>
      <p:pic>
        <p:nvPicPr>
          <p:cNvPr id="6" name="Picture 2"/>
          <p:cNvPicPr>
            <a:picLocks noChangeAspect="1" noChangeArrowheads="1"/>
          </p:cNvPicPr>
          <p:nvPr/>
        </p:nvPicPr>
        <p:blipFill>
          <a:blip r:embed="rId2" cstate="print"/>
          <a:srcRect/>
          <a:stretch>
            <a:fillRect/>
          </a:stretch>
        </p:blipFill>
        <p:spPr bwMode="auto">
          <a:xfrm>
            <a:off x="611560" y="3212976"/>
            <a:ext cx="4978984" cy="2880000"/>
          </a:xfrm>
          <a:prstGeom prst="rect">
            <a:avLst/>
          </a:prstGeom>
          <a:noFill/>
          <a:ln w="9525">
            <a:noFill/>
            <a:miter lim="800000"/>
            <a:headEnd/>
            <a:tailEnd/>
          </a:ln>
        </p:spPr>
      </p:pic>
      <p:pic>
        <p:nvPicPr>
          <p:cNvPr id="7" name="Picture 3"/>
          <p:cNvPicPr>
            <a:picLocks noChangeAspect="1" noChangeArrowheads="1"/>
          </p:cNvPicPr>
          <p:nvPr/>
        </p:nvPicPr>
        <p:blipFill>
          <a:blip r:embed="rId3" cstate="print"/>
          <a:srcRect/>
          <a:stretch>
            <a:fillRect/>
          </a:stretch>
        </p:blipFill>
        <p:spPr bwMode="auto">
          <a:xfrm>
            <a:off x="741652" y="404664"/>
            <a:ext cx="4550428" cy="2736304"/>
          </a:xfrm>
          <a:prstGeom prst="rect">
            <a:avLst/>
          </a:prstGeom>
          <a:noFill/>
          <a:ln w="9525">
            <a:noFill/>
            <a:miter lim="800000"/>
            <a:headEnd/>
            <a:tailEnd/>
          </a:ln>
        </p:spPr>
      </p:pic>
      <p:sp>
        <p:nvSpPr>
          <p:cNvPr id="8" name="テキスト ボックス 7"/>
          <p:cNvSpPr txBox="1"/>
          <p:nvPr/>
        </p:nvSpPr>
        <p:spPr>
          <a:xfrm>
            <a:off x="4139952" y="6165304"/>
            <a:ext cx="1377108" cy="276999"/>
          </a:xfrm>
          <a:prstGeom prst="rect">
            <a:avLst/>
          </a:prstGeom>
          <a:noFill/>
        </p:spPr>
        <p:txBody>
          <a:bodyPr wrap="none" rtlCol="0">
            <a:spAutoFit/>
          </a:bodyPr>
          <a:lstStyle/>
          <a:p>
            <a:r>
              <a:rPr kumimoji="1" lang="en-US" altLang="ja-JP" sz="1200" dirty="0" smtClean="0"/>
              <a:t>(</a:t>
            </a:r>
            <a:r>
              <a:rPr kumimoji="1" lang="en-US" altLang="ja-JP" sz="1200" dirty="0" err="1" smtClean="0"/>
              <a:t>Asai</a:t>
            </a:r>
            <a:r>
              <a:rPr kumimoji="1" lang="en-US" altLang="ja-JP" sz="1200" dirty="0" smtClean="0"/>
              <a:t> et al., 2011)</a:t>
            </a:r>
            <a:endParaRPr kumimoji="1" lang="ja-JP" altLang="en-US" sz="1200"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テキスト ボックス 3"/>
          <p:cNvSpPr txBox="1"/>
          <p:nvPr/>
        </p:nvSpPr>
        <p:spPr>
          <a:xfrm>
            <a:off x="5724128" y="1556792"/>
            <a:ext cx="1877437" cy="461665"/>
          </a:xfrm>
          <a:prstGeom prst="rect">
            <a:avLst/>
          </a:prstGeom>
          <a:noFill/>
        </p:spPr>
        <p:txBody>
          <a:bodyPr wrap="none" rtlCol="0">
            <a:spAutoFit/>
          </a:bodyPr>
          <a:lstStyle/>
          <a:p>
            <a:r>
              <a:rPr lang="en-US" altLang="ja-JP" sz="2400" i="1" dirty="0" smtClean="0"/>
              <a:t>O. </a:t>
            </a:r>
            <a:r>
              <a:rPr lang="en-US" altLang="ja-JP" sz="2400" i="1" dirty="0" err="1" smtClean="0"/>
              <a:t>latipes</a:t>
            </a:r>
            <a:r>
              <a:rPr lang="en-US" altLang="ja-JP" sz="2400" i="1" dirty="0" smtClean="0"/>
              <a:t> </a:t>
            </a:r>
            <a:r>
              <a:rPr lang="ja-JP" altLang="en-US" sz="2400" i="1" dirty="0" smtClean="0"/>
              <a:t>♂</a:t>
            </a:r>
            <a:endParaRPr kumimoji="1" lang="ja-JP" altLang="en-US" sz="2400" dirty="0"/>
          </a:p>
        </p:txBody>
      </p:sp>
      <p:sp>
        <p:nvSpPr>
          <p:cNvPr id="5" name="テキスト ボックス 4"/>
          <p:cNvSpPr txBox="1"/>
          <p:nvPr/>
        </p:nvSpPr>
        <p:spPr>
          <a:xfrm>
            <a:off x="5724128" y="4437112"/>
            <a:ext cx="2476960" cy="461665"/>
          </a:xfrm>
          <a:prstGeom prst="rect">
            <a:avLst/>
          </a:prstGeom>
          <a:noFill/>
        </p:spPr>
        <p:txBody>
          <a:bodyPr wrap="none" rtlCol="0">
            <a:spAutoFit/>
          </a:bodyPr>
          <a:lstStyle/>
          <a:p>
            <a:r>
              <a:rPr lang="en-US" altLang="ja-JP" sz="2400" i="1" dirty="0" smtClean="0"/>
              <a:t>O. </a:t>
            </a:r>
            <a:r>
              <a:rPr lang="en-US" altLang="ja-JP" sz="2400" i="1" dirty="0" err="1" smtClean="0"/>
              <a:t>Sakaizumii</a:t>
            </a:r>
            <a:r>
              <a:rPr lang="ja-JP" altLang="en-US" sz="2400" i="1" dirty="0" smtClean="0"/>
              <a:t> ♂</a:t>
            </a:r>
            <a:endParaRPr lang="ja-JP" altLang="en-US" sz="2400" dirty="0" smtClean="0"/>
          </a:p>
        </p:txBody>
      </p:sp>
      <p:sp>
        <p:nvSpPr>
          <p:cNvPr id="8" name="テキスト ボックス 7"/>
          <p:cNvSpPr txBox="1"/>
          <p:nvPr/>
        </p:nvSpPr>
        <p:spPr>
          <a:xfrm>
            <a:off x="4139952" y="6165304"/>
            <a:ext cx="1377108" cy="276999"/>
          </a:xfrm>
          <a:prstGeom prst="rect">
            <a:avLst/>
          </a:prstGeom>
          <a:noFill/>
        </p:spPr>
        <p:txBody>
          <a:bodyPr wrap="none" rtlCol="0">
            <a:spAutoFit/>
          </a:bodyPr>
          <a:lstStyle/>
          <a:p>
            <a:r>
              <a:rPr kumimoji="1" lang="en-US" altLang="ja-JP" sz="1200" dirty="0" smtClean="0"/>
              <a:t>(</a:t>
            </a:r>
            <a:r>
              <a:rPr kumimoji="1" lang="en-US" altLang="ja-JP" sz="1200" dirty="0" err="1" smtClean="0"/>
              <a:t>Asai</a:t>
            </a:r>
            <a:r>
              <a:rPr kumimoji="1" lang="en-US" altLang="ja-JP" sz="1200" dirty="0" smtClean="0"/>
              <a:t> et al., 2011)</a:t>
            </a:r>
            <a:endParaRPr kumimoji="1" lang="ja-JP" altLang="en-US" sz="1200" dirty="0"/>
          </a:p>
        </p:txBody>
      </p:sp>
      <p:pic>
        <p:nvPicPr>
          <p:cNvPr id="4098" name="Picture 2"/>
          <p:cNvPicPr>
            <a:picLocks noChangeAspect="1" noChangeArrowheads="1"/>
          </p:cNvPicPr>
          <p:nvPr/>
        </p:nvPicPr>
        <p:blipFill>
          <a:blip r:embed="rId2" cstate="print"/>
          <a:srcRect/>
          <a:stretch>
            <a:fillRect/>
          </a:stretch>
        </p:blipFill>
        <p:spPr bwMode="auto">
          <a:xfrm>
            <a:off x="1187624" y="3212976"/>
            <a:ext cx="4331543" cy="2692034"/>
          </a:xfrm>
          <a:prstGeom prst="rect">
            <a:avLst/>
          </a:prstGeom>
          <a:noFill/>
          <a:ln w="9525">
            <a:noFill/>
            <a:miter lim="800000"/>
            <a:headEnd/>
            <a:tailEnd/>
          </a:ln>
        </p:spPr>
      </p:pic>
      <p:pic>
        <p:nvPicPr>
          <p:cNvPr id="4099" name="Picture 3"/>
          <p:cNvPicPr>
            <a:picLocks noChangeAspect="1" noChangeArrowheads="1"/>
          </p:cNvPicPr>
          <p:nvPr/>
        </p:nvPicPr>
        <p:blipFill>
          <a:blip r:embed="rId3" cstate="print"/>
          <a:srcRect/>
          <a:stretch>
            <a:fillRect/>
          </a:stretch>
        </p:blipFill>
        <p:spPr bwMode="auto">
          <a:xfrm>
            <a:off x="1187624" y="620688"/>
            <a:ext cx="4292758" cy="249133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 name="Picture 2" descr="D:\勝村プロジェクト\2015_7_28\PosteriorBodies\南日本\2香住.jpg"/>
          <p:cNvPicPr>
            <a:picLocks noChangeAspect="1" noChangeArrowheads="1"/>
          </p:cNvPicPr>
          <p:nvPr/>
        </p:nvPicPr>
        <p:blipFill>
          <a:blip r:embed="rId2" cstate="print"/>
          <a:srcRect/>
          <a:stretch>
            <a:fillRect/>
          </a:stretch>
        </p:blipFill>
        <p:spPr bwMode="auto">
          <a:xfrm>
            <a:off x="7813108" y="4772564"/>
            <a:ext cx="1330892" cy="720000"/>
          </a:xfrm>
          <a:prstGeom prst="rect">
            <a:avLst/>
          </a:prstGeom>
          <a:noFill/>
        </p:spPr>
      </p:pic>
      <p:pic>
        <p:nvPicPr>
          <p:cNvPr id="18" name="Picture 12" descr="D:\勝村プロジェクト\2015_7_28\PosteriorBodies\南日本\2出水.jpg"/>
          <p:cNvPicPr>
            <a:picLocks noChangeAspect="1" noChangeArrowheads="1"/>
          </p:cNvPicPr>
          <p:nvPr/>
        </p:nvPicPr>
        <p:blipFill>
          <a:blip r:embed="rId3" cstate="print"/>
          <a:srcRect/>
          <a:stretch>
            <a:fillRect/>
          </a:stretch>
        </p:blipFill>
        <p:spPr bwMode="auto">
          <a:xfrm>
            <a:off x="3707904" y="3404412"/>
            <a:ext cx="1304331" cy="720000"/>
          </a:xfrm>
          <a:prstGeom prst="rect">
            <a:avLst/>
          </a:prstGeom>
          <a:noFill/>
        </p:spPr>
      </p:pic>
      <p:pic>
        <p:nvPicPr>
          <p:cNvPr id="17" name="Picture 11" descr="D:\勝村プロジェクト\2015_7_28\PosteriorBodies\南日本\2田辺.jpg"/>
          <p:cNvPicPr>
            <a:picLocks noChangeAspect="1" noChangeArrowheads="1"/>
          </p:cNvPicPr>
          <p:nvPr/>
        </p:nvPicPr>
        <p:blipFill>
          <a:blip r:embed="rId4" cstate="print"/>
          <a:srcRect/>
          <a:stretch>
            <a:fillRect/>
          </a:stretch>
        </p:blipFill>
        <p:spPr bwMode="auto">
          <a:xfrm>
            <a:off x="2411760" y="3404412"/>
            <a:ext cx="1311445" cy="720000"/>
          </a:xfrm>
          <a:prstGeom prst="rect">
            <a:avLst/>
          </a:prstGeom>
          <a:noFill/>
        </p:spPr>
      </p:pic>
      <p:pic>
        <p:nvPicPr>
          <p:cNvPr id="5" name="Picture 5" descr="D:\勝村プロジェクト\2015_7_28\PosteriorBodies\南日本\2加津佐.jpg"/>
          <p:cNvPicPr>
            <a:picLocks noChangeAspect="1" noChangeArrowheads="1"/>
          </p:cNvPicPr>
          <p:nvPr/>
        </p:nvPicPr>
        <p:blipFill>
          <a:blip r:embed="rId5" cstate="print"/>
          <a:srcRect/>
          <a:stretch>
            <a:fillRect/>
          </a:stretch>
        </p:blipFill>
        <p:spPr bwMode="auto">
          <a:xfrm>
            <a:off x="0" y="2684332"/>
            <a:ext cx="1298679" cy="720000"/>
          </a:xfrm>
          <a:prstGeom prst="rect">
            <a:avLst/>
          </a:prstGeom>
          <a:noFill/>
        </p:spPr>
      </p:pic>
      <p:pic>
        <p:nvPicPr>
          <p:cNvPr id="7" name="Picture 7" descr="D:\勝村プロジェクト\2015_7_28\PosteriorBodies\南日本\2賀陽.jpg"/>
          <p:cNvPicPr>
            <a:picLocks noChangeAspect="1" noChangeArrowheads="1"/>
          </p:cNvPicPr>
          <p:nvPr/>
        </p:nvPicPr>
        <p:blipFill>
          <a:blip r:embed="rId6" cstate="print"/>
          <a:srcRect/>
          <a:stretch>
            <a:fillRect/>
          </a:stretch>
        </p:blipFill>
        <p:spPr bwMode="auto">
          <a:xfrm>
            <a:off x="1187624" y="2684332"/>
            <a:ext cx="1491602" cy="720000"/>
          </a:xfrm>
          <a:prstGeom prst="rect">
            <a:avLst/>
          </a:prstGeom>
          <a:noFill/>
        </p:spPr>
      </p:pic>
      <p:pic>
        <p:nvPicPr>
          <p:cNvPr id="1046" name="Picture 22" descr="D:\勝村プロジェクト\2015_7_28\PosteriorBodies\ハイブリッド\2久美浜.jpg"/>
          <p:cNvPicPr>
            <a:picLocks noChangeAspect="1" noChangeArrowheads="1"/>
          </p:cNvPicPr>
          <p:nvPr/>
        </p:nvPicPr>
        <p:blipFill>
          <a:blip r:embed="rId7" cstate="print"/>
          <a:srcRect/>
          <a:stretch>
            <a:fillRect/>
          </a:stretch>
        </p:blipFill>
        <p:spPr bwMode="auto">
          <a:xfrm>
            <a:off x="-12762" y="1965768"/>
            <a:ext cx="1080247" cy="720000"/>
          </a:xfrm>
          <a:prstGeom prst="rect">
            <a:avLst/>
          </a:prstGeom>
          <a:noFill/>
        </p:spPr>
      </p:pic>
      <p:pic>
        <p:nvPicPr>
          <p:cNvPr id="1047" name="Picture 23" descr="D:\勝村プロジェクト\2015_7_28\PosteriorBodies\ハイブリッド\2城崎.jpg"/>
          <p:cNvPicPr>
            <a:picLocks noChangeAspect="1" noChangeArrowheads="1"/>
          </p:cNvPicPr>
          <p:nvPr/>
        </p:nvPicPr>
        <p:blipFill>
          <a:blip r:embed="rId8" cstate="print"/>
          <a:srcRect/>
          <a:stretch>
            <a:fillRect/>
          </a:stretch>
        </p:blipFill>
        <p:spPr bwMode="auto">
          <a:xfrm>
            <a:off x="1019858" y="1965768"/>
            <a:ext cx="1315566" cy="720000"/>
          </a:xfrm>
          <a:prstGeom prst="rect">
            <a:avLst/>
          </a:prstGeom>
          <a:noFill/>
        </p:spPr>
      </p:pic>
      <p:pic>
        <p:nvPicPr>
          <p:cNvPr id="1048" name="Picture 24" descr="D:\勝村プロジェクト\2015_7_28\PosteriorBodies\ハイブリッド\2浜坂.jpg"/>
          <p:cNvPicPr>
            <a:picLocks noChangeAspect="1" noChangeArrowheads="1"/>
          </p:cNvPicPr>
          <p:nvPr/>
        </p:nvPicPr>
        <p:blipFill>
          <a:blip r:embed="rId9" cstate="print"/>
          <a:srcRect/>
          <a:stretch>
            <a:fillRect/>
          </a:stretch>
        </p:blipFill>
        <p:spPr bwMode="auto">
          <a:xfrm>
            <a:off x="2292252" y="1977643"/>
            <a:ext cx="1314849" cy="720000"/>
          </a:xfrm>
          <a:prstGeom prst="rect">
            <a:avLst/>
          </a:prstGeom>
          <a:noFill/>
        </p:spPr>
      </p:pic>
      <p:pic>
        <p:nvPicPr>
          <p:cNvPr id="1049" name="Picture 25" descr="D:\勝村プロジェクト\2015_7_28\PosteriorBodies\ハイブリッド\2豊岡.jpg"/>
          <p:cNvPicPr>
            <a:picLocks noChangeAspect="1" noChangeArrowheads="1"/>
          </p:cNvPicPr>
          <p:nvPr/>
        </p:nvPicPr>
        <p:blipFill>
          <a:blip r:embed="rId10" cstate="print"/>
          <a:srcRect/>
          <a:stretch>
            <a:fillRect/>
          </a:stretch>
        </p:blipFill>
        <p:spPr bwMode="auto">
          <a:xfrm>
            <a:off x="3588396" y="1965768"/>
            <a:ext cx="1275536" cy="720000"/>
          </a:xfrm>
          <a:prstGeom prst="rect">
            <a:avLst/>
          </a:prstGeom>
          <a:noFill/>
        </p:spPr>
      </p:pic>
      <p:pic>
        <p:nvPicPr>
          <p:cNvPr id="1050" name="Picture 26" descr="D:\勝村プロジェクト\2015_7_28\PosteriorBodies\ハイブリッド\2網野.jpg"/>
          <p:cNvPicPr>
            <a:picLocks noChangeAspect="1" noChangeArrowheads="1"/>
          </p:cNvPicPr>
          <p:nvPr/>
        </p:nvPicPr>
        <p:blipFill>
          <a:blip r:embed="rId11" cstate="print"/>
          <a:srcRect/>
          <a:stretch>
            <a:fillRect/>
          </a:stretch>
        </p:blipFill>
        <p:spPr bwMode="auto">
          <a:xfrm>
            <a:off x="4860032" y="1965768"/>
            <a:ext cx="1310265" cy="720000"/>
          </a:xfrm>
          <a:prstGeom prst="rect">
            <a:avLst/>
          </a:prstGeom>
          <a:noFill/>
        </p:spPr>
      </p:pic>
      <p:pic>
        <p:nvPicPr>
          <p:cNvPr id="1026" name="Picture 2" descr="D:\勝村プロジェクト\2015_7_28\PosteriorBodies\中・韓国\2沙川.jpg"/>
          <p:cNvPicPr>
            <a:picLocks noChangeAspect="1" noChangeArrowheads="1"/>
          </p:cNvPicPr>
          <p:nvPr/>
        </p:nvPicPr>
        <p:blipFill>
          <a:blip r:embed="rId12" cstate="print"/>
          <a:srcRect/>
          <a:stretch>
            <a:fillRect/>
          </a:stretch>
        </p:blipFill>
        <p:spPr bwMode="auto">
          <a:xfrm>
            <a:off x="-6837" y="-99392"/>
            <a:ext cx="1262922" cy="720000"/>
          </a:xfrm>
          <a:prstGeom prst="rect">
            <a:avLst/>
          </a:prstGeom>
          <a:noFill/>
        </p:spPr>
      </p:pic>
      <p:pic>
        <p:nvPicPr>
          <p:cNvPr id="1027" name="Picture 3" descr="D:\勝村プロジェクト\2015_7_28\PosteriorBodies\中・韓国\2上海.jpg"/>
          <p:cNvPicPr>
            <a:picLocks noChangeAspect="1" noChangeArrowheads="1"/>
          </p:cNvPicPr>
          <p:nvPr/>
        </p:nvPicPr>
        <p:blipFill>
          <a:blip r:embed="rId13" cstate="print"/>
          <a:srcRect/>
          <a:stretch>
            <a:fillRect/>
          </a:stretch>
        </p:blipFill>
        <p:spPr bwMode="auto">
          <a:xfrm>
            <a:off x="1115616" y="-99392"/>
            <a:ext cx="1388259" cy="720000"/>
          </a:xfrm>
          <a:prstGeom prst="rect">
            <a:avLst/>
          </a:prstGeom>
          <a:noFill/>
        </p:spPr>
      </p:pic>
      <p:pic>
        <p:nvPicPr>
          <p:cNvPr id="1028" name="Picture 4" descr="D:\勝村プロジェクト\2015_7_28\PosteriorBodies\中・韓国\2新坪.jpg"/>
          <p:cNvPicPr>
            <a:picLocks noChangeAspect="1" noChangeArrowheads="1"/>
          </p:cNvPicPr>
          <p:nvPr/>
        </p:nvPicPr>
        <p:blipFill>
          <a:blip r:embed="rId14" cstate="print"/>
          <a:srcRect/>
          <a:stretch>
            <a:fillRect/>
          </a:stretch>
        </p:blipFill>
        <p:spPr bwMode="auto">
          <a:xfrm>
            <a:off x="2411760" y="-99392"/>
            <a:ext cx="1285026" cy="720000"/>
          </a:xfrm>
          <a:prstGeom prst="rect">
            <a:avLst/>
          </a:prstGeom>
          <a:noFill/>
        </p:spPr>
      </p:pic>
      <p:pic>
        <p:nvPicPr>
          <p:cNvPr id="1029" name="Picture 5" descr="D:\勝村プロジェクト\2015_7_28\PosteriorBodies\中・韓国\2瀧村.jpg"/>
          <p:cNvPicPr>
            <a:picLocks noChangeAspect="1" noChangeArrowheads="1"/>
          </p:cNvPicPr>
          <p:nvPr/>
        </p:nvPicPr>
        <p:blipFill>
          <a:blip r:embed="rId15" cstate="print"/>
          <a:srcRect/>
          <a:stretch>
            <a:fillRect/>
          </a:stretch>
        </p:blipFill>
        <p:spPr bwMode="auto">
          <a:xfrm>
            <a:off x="3635896" y="-99392"/>
            <a:ext cx="1505987" cy="720000"/>
          </a:xfrm>
          <a:prstGeom prst="rect">
            <a:avLst/>
          </a:prstGeom>
          <a:noFill/>
        </p:spPr>
      </p:pic>
      <p:pic>
        <p:nvPicPr>
          <p:cNvPr id="1030" name="Picture 6" descr="D:\勝村プロジェクト\2015_7_28\PosteriorBodies\中・韓国\2梅谷.jpg"/>
          <p:cNvPicPr>
            <a:picLocks noChangeAspect="1" noChangeArrowheads="1"/>
          </p:cNvPicPr>
          <p:nvPr/>
        </p:nvPicPr>
        <p:blipFill>
          <a:blip r:embed="rId16" cstate="print"/>
          <a:srcRect/>
          <a:stretch>
            <a:fillRect/>
          </a:stretch>
        </p:blipFill>
        <p:spPr bwMode="auto">
          <a:xfrm>
            <a:off x="5076056" y="-99392"/>
            <a:ext cx="1482258" cy="720000"/>
          </a:xfrm>
          <a:prstGeom prst="rect">
            <a:avLst/>
          </a:prstGeom>
          <a:noFill/>
        </p:spPr>
      </p:pic>
      <p:pic>
        <p:nvPicPr>
          <p:cNvPr id="1031" name="Picture 7" descr="D:\勝村プロジェクト\2015_7_28\PosteriorBodies\中・韓国\2芙江.jpg"/>
          <p:cNvPicPr>
            <a:picLocks noChangeAspect="1" noChangeArrowheads="1"/>
          </p:cNvPicPr>
          <p:nvPr/>
        </p:nvPicPr>
        <p:blipFill>
          <a:blip r:embed="rId17" cstate="print"/>
          <a:srcRect/>
          <a:stretch>
            <a:fillRect/>
          </a:stretch>
        </p:blipFill>
        <p:spPr bwMode="auto">
          <a:xfrm>
            <a:off x="6516216" y="-99392"/>
            <a:ext cx="1482493" cy="720000"/>
          </a:xfrm>
          <a:prstGeom prst="rect">
            <a:avLst/>
          </a:prstGeom>
          <a:noFill/>
        </p:spPr>
      </p:pic>
      <p:sp>
        <p:nvSpPr>
          <p:cNvPr id="91" name="テキスト ボックス 90"/>
          <p:cNvSpPr txBox="1"/>
          <p:nvPr/>
        </p:nvSpPr>
        <p:spPr>
          <a:xfrm>
            <a:off x="539552" y="3163796"/>
            <a:ext cx="646331" cy="276999"/>
          </a:xfrm>
          <a:prstGeom prst="rect">
            <a:avLst/>
          </a:prstGeom>
          <a:noFill/>
        </p:spPr>
        <p:txBody>
          <a:bodyPr wrap="none" rtlCol="0">
            <a:spAutoFit/>
          </a:bodyPr>
          <a:lstStyle/>
          <a:p>
            <a:r>
              <a:rPr lang="ja-JP" altLang="en-US" sz="1200" dirty="0">
                <a:solidFill>
                  <a:srgbClr val="CCFFFF"/>
                </a:solidFill>
              </a:rPr>
              <a:t>加津佐</a:t>
            </a:r>
          </a:p>
        </p:txBody>
      </p:sp>
      <p:sp>
        <p:nvSpPr>
          <p:cNvPr id="93" name="テキスト ボックス 92"/>
          <p:cNvSpPr txBox="1"/>
          <p:nvPr/>
        </p:nvSpPr>
        <p:spPr>
          <a:xfrm>
            <a:off x="2002704" y="3163796"/>
            <a:ext cx="492443" cy="276999"/>
          </a:xfrm>
          <a:prstGeom prst="rect">
            <a:avLst/>
          </a:prstGeom>
          <a:noFill/>
        </p:spPr>
        <p:txBody>
          <a:bodyPr wrap="none" rtlCol="0">
            <a:spAutoFit/>
          </a:bodyPr>
          <a:lstStyle/>
          <a:p>
            <a:r>
              <a:rPr lang="ja-JP" altLang="en-US" sz="1200" dirty="0" smtClean="0">
                <a:solidFill>
                  <a:srgbClr val="CCFFFF"/>
                </a:solidFill>
              </a:rPr>
              <a:t>賀陽</a:t>
            </a:r>
            <a:endParaRPr lang="ja-JP" altLang="en-US" sz="1200" dirty="0">
              <a:solidFill>
                <a:srgbClr val="CCFFFF"/>
              </a:solidFill>
            </a:endParaRPr>
          </a:p>
        </p:txBody>
      </p:sp>
      <p:pic>
        <p:nvPicPr>
          <p:cNvPr id="1034" name="Picture 10" descr="D:\勝村プロジェクト\2015_7_28\PosteriorBodies\北日本\2両津.jpg"/>
          <p:cNvPicPr>
            <a:picLocks noChangeAspect="1" noChangeArrowheads="1"/>
          </p:cNvPicPr>
          <p:nvPr/>
        </p:nvPicPr>
        <p:blipFill>
          <a:blip r:embed="rId18" cstate="print"/>
          <a:srcRect/>
          <a:stretch>
            <a:fillRect/>
          </a:stretch>
        </p:blipFill>
        <p:spPr bwMode="auto">
          <a:xfrm>
            <a:off x="1403648" y="1256805"/>
            <a:ext cx="1338859" cy="720000"/>
          </a:xfrm>
          <a:prstGeom prst="rect">
            <a:avLst/>
          </a:prstGeom>
          <a:noFill/>
        </p:spPr>
      </p:pic>
      <p:sp>
        <p:nvSpPr>
          <p:cNvPr id="10" name="テキスト ボックス 9"/>
          <p:cNvSpPr txBox="1"/>
          <p:nvPr/>
        </p:nvSpPr>
        <p:spPr>
          <a:xfrm>
            <a:off x="611560" y="335452"/>
            <a:ext cx="480364" cy="270205"/>
          </a:xfrm>
          <a:prstGeom prst="rect">
            <a:avLst/>
          </a:prstGeom>
          <a:noFill/>
        </p:spPr>
        <p:txBody>
          <a:bodyPr wrap="none" rtlCol="0">
            <a:spAutoFit/>
          </a:bodyPr>
          <a:lstStyle/>
          <a:p>
            <a:r>
              <a:rPr lang="ja-JP" altLang="en-US" sz="1200" dirty="0">
                <a:solidFill>
                  <a:srgbClr val="FFFF00"/>
                </a:solidFill>
              </a:rPr>
              <a:t>沙川</a:t>
            </a:r>
          </a:p>
        </p:txBody>
      </p:sp>
      <p:sp>
        <p:nvSpPr>
          <p:cNvPr id="11" name="テキスト ボックス 10"/>
          <p:cNvSpPr txBox="1"/>
          <p:nvPr/>
        </p:nvSpPr>
        <p:spPr>
          <a:xfrm>
            <a:off x="2045737" y="335452"/>
            <a:ext cx="480364" cy="270205"/>
          </a:xfrm>
          <a:prstGeom prst="rect">
            <a:avLst/>
          </a:prstGeom>
          <a:noFill/>
        </p:spPr>
        <p:txBody>
          <a:bodyPr wrap="none" rtlCol="0">
            <a:spAutoFit/>
          </a:bodyPr>
          <a:lstStyle/>
          <a:p>
            <a:r>
              <a:rPr lang="ja-JP" altLang="en-US" sz="1200" dirty="0" smtClean="0">
                <a:solidFill>
                  <a:srgbClr val="FFFF00"/>
                </a:solidFill>
              </a:rPr>
              <a:t>上海</a:t>
            </a:r>
            <a:endParaRPr lang="ja-JP" altLang="en-US" sz="1200" dirty="0">
              <a:solidFill>
                <a:srgbClr val="FFFF00"/>
              </a:solidFill>
            </a:endParaRPr>
          </a:p>
        </p:txBody>
      </p:sp>
      <p:sp>
        <p:nvSpPr>
          <p:cNvPr id="12" name="テキスト ボックス 11"/>
          <p:cNvSpPr txBox="1"/>
          <p:nvPr/>
        </p:nvSpPr>
        <p:spPr>
          <a:xfrm>
            <a:off x="3197865" y="335452"/>
            <a:ext cx="480364" cy="270205"/>
          </a:xfrm>
          <a:prstGeom prst="rect">
            <a:avLst/>
          </a:prstGeom>
          <a:noFill/>
        </p:spPr>
        <p:txBody>
          <a:bodyPr wrap="none" rtlCol="0">
            <a:spAutoFit/>
          </a:bodyPr>
          <a:lstStyle/>
          <a:p>
            <a:r>
              <a:rPr lang="ja-JP" altLang="en-US" sz="1200" dirty="0" smtClean="0">
                <a:solidFill>
                  <a:srgbClr val="FFFF00"/>
                </a:solidFill>
              </a:rPr>
              <a:t>新坪</a:t>
            </a:r>
            <a:endParaRPr lang="ja-JP" altLang="en-US" sz="1200" dirty="0">
              <a:solidFill>
                <a:srgbClr val="FFFF00"/>
              </a:solidFill>
            </a:endParaRPr>
          </a:p>
        </p:txBody>
      </p:sp>
      <p:sp>
        <p:nvSpPr>
          <p:cNvPr id="13" name="テキスト ボックス 12"/>
          <p:cNvSpPr txBox="1"/>
          <p:nvPr/>
        </p:nvSpPr>
        <p:spPr>
          <a:xfrm>
            <a:off x="4638025" y="335452"/>
            <a:ext cx="480364" cy="270205"/>
          </a:xfrm>
          <a:prstGeom prst="rect">
            <a:avLst/>
          </a:prstGeom>
          <a:noFill/>
        </p:spPr>
        <p:txBody>
          <a:bodyPr wrap="none" rtlCol="0">
            <a:spAutoFit/>
          </a:bodyPr>
          <a:lstStyle/>
          <a:p>
            <a:r>
              <a:rPr lang="ja-JP" altLang="en-US" sz="1200" dirty="0" smtClean="0">
                <a:solidFill>
                  <a:srgbClr val="FFFF00"/>
                </a:solidFill>
              </a:rPr>
              <a:t>瀧村</a:t>
            </a:r>
            <a:endParaRPr lang="ja-JP" altLang="en-US" sz="1200" dirty="0">
              <a:solidFill>
                <a:srgbClr val="FFFF00"/>
              </a:solidFill>
            </a:endParaRPr>
          </a:p>
        </p:txBody>
      </p:sp>
      <p:sp>
        <p:nvSpPr>
          <p:cNvPr id="14" name="テキスト ボックス 13"/>
          <p:cNvSpPr txBox="1"/>
          <p:nvPr/>
        </p:nvSpPr>
        <p:spPr>
          <a:xfrm>
            <a:off x="6078185" y="335452"/>
            <a:ext cx="480364" cy="270205"/>
          </a:xfrm>
          <a:prstGeom prst="rect">
            <a:avLst/>
          </a:prstGeom>
          <a:noFill/>
        </p:spPr>
        <p:txBody>
          <a:bodyPr wrap="none" rtlCol="0">
            <a:spAutoFit/>
          </a:bodyPr>
          <a:lstStyle/>
          <a:p>
            <a:r>
              <a:rPr lang="ja-JP" altLang="en-US" sz="1200" dirty="0" smtClean="0">
                <a:solidFill>
                  <a:srgbClr val="FFFF00"/>
                </a:solidFill>
              </a:rPr>
              <a:t>梅谷</a:t>
            </a:r>
            <a:endParaRPr lang="ja-JP" altLang="en-US" sz="1200" dirty="0">
              <a:solidFill>
                <a:srgbClr val="FFFF00"/>
              </a:solidFill>
            </a:endParaRPr>
          </a:p>
        </p:txBody>
      </p:sp>
      <p:sp>
        <p:nvSpPr>
          <p:cNvPr id="15" name="テキスト ボックス 14"/>
          <p:cNvSpPr txBox="1"/>
          <p:nvPr/>
        </p:nvSpPr>
        <p:spPr>
          <a:xfrm>
            <a:off x="7518345" y="335452"/>
            <a:ext cx="480364" cy="270205"/>
          </a:xfrm>
          <a:prstGeom prst="rect">
            <a:avLst/>
          </a:prstGeom>
          <a:noFill/>
        </p:spPr>
        <p:txBody>
          <a:bodyPr wrap="none" rtlCol="0">
            <a:spAutoFit/>
          </a:bodyPr>
          <a:lstStyle/>
          <a:p>
            <a:r>
              <a:rPr lang="ja-JP" altLang="en-US" sz="1200" dirty="0" smtClean="0">
                <a:solidFill>
                  <a:srgbClr val="FFFF00"/>
                </a:solidFill>
              </a:rPr>
              <a:t>芙江</a:t>
            </a:r>
            <a:endParaRPr lang="ja-JP" altLang="en-US" sz="1200" dirty="0">
              <a:solidFill>
                <a:srgbClr val="FFFF00"/>
              </a:solidFill>
            </a:endParaRPr>
          </a:p>
        </p:txBody>
      </p:sp>
      <p:pic>
        <p:nvPicPr>
          <p:cNvPr id="1032" name="Picture 8" descr="D:\勝村プロジェクト\2015_7_28\PosteriorBodies\北日本\2横手_2.jpg"/>
          <p:cNvPicPr>
            <a:picLocks noChangeAspect="1" noChangeArrowheads="1"/>
          </p:cNvPicPr>
          <p:nvPr/>
        </p:nvPicPr>
        <p:blipFill>
          <a:blip r:embed="rId19" cstate="print"/>
          <a:srcRect/>
          <a:stretch>
            <a:fillRect/>
          </a:stretch>
        </p:blipFill>
        <p:spPr bwMode="auto">
          <a:xfrm>
            <a:off x="7538108" y="524092"/>
            <a:ext cx="1605892" cy="720000"/>
          </a:xfrm>
          <a:prstGeom prst="rect">
            <a:avLst/>
          </a:prstGeom>
          <a:noFill/>
        </p:spPr>
      </p:pic>
      <p:sp>
        <p:nvSpPr>
          <p:cNvPr id="21" name="テキスト ボックス 20"/>
          <p:cNvSpPr txBox="1"/>
          <p:nvPr/>
        </p:nvSpPr>
        <p:spPr>
          <a:xfrm>
            <a:off x="8546220" y="1028148"/>
            <a:ext cx="480364" cy="270205"/>
          </a:xfrm>
          <a:prstGeom prst="rect">
            <a:avLst/>
          </a:prstGeom>
          <a:noFill/>
        </p:spPr>
        <p:txBody>
          <a:bodyPr wrap="none" rtlCol="0">
            <a:spAutoFit/>
          </a:bodyPr>
          <a:lstStyle/>
          <a:p>
            <a:r>
              <a:rPr lang="ja-JP" altLang="en-US" sz="1200" dirty="0" smtClean="0">
                <a:solidFill>
                  <a:srgbClr val="FF0000"/>
                </a:solidFill>
              </a:rPr>
              <a:t>横手</a:t>
            </a:r>
            <a:endParaRPr lang="ja-JP" altLang="en-US" sz="1200" dirty="0">
              <a:solidFill>
                <a:srgbClr val="FF0000"/>
              </a:solidFill>
            </a:endParaRPr>
          </a:p>
        </p:txBody>
      </p:sp>
      <p:sp>
        <p:nvSpPr>
          <p:cNvPr id="44" name="テキスト ボックス 43"/>
          <p:cNvSpPr txBox="1"/>
          <p:nvPr/>
        </p:nvSpPr>
        <p:spPr>
          <a:xfrm>
            <a:off x="2195736" y="1699970"/>
            <a:ext cx="480364" cy="270205"/>
          </a:xfrm>
          <a:prstGeom prst="rect">
            <a:avLst/>
          </a:prstGeom>
          <a:noFill/>
        </p:spPr>
        <p:txBody>
          <a:bodyPr wrap="none" rtlCol="0">
            <a:spAutoFit/>
          </a:bodyPr>
          <a:lstStyle/>
          <a:p>
            <a:r>
              <a:rPr lang="ja-JP" altLang="en-US" sz="1200" dirty="0" smtClean="0">
                <a:solidFill>
                  <a:srgbClr val="FF3300"/>
                </a:solidFill>
              </a:rPr>
              <a:t>両津</a:t>
            </a:r>
            <a:endParaRPr lang="ja-JP" altLang="en-US" sz="1200" dirty="0">
              <a:solidFill>
                <a:srgbClr val="FF3300"/>
              </a:solidFill>
            </a:endParaRPr>
          </a:p>
        </p:txBody>
      </p:sp>
      <p:pic>
        <p:nvPicPr>
          <p:cNvPr id="1036" name="Picture 12" descr="D:\勝村プロジェクト\2015_7_28\PosteriorBodies\北日本\2弘前.jpg"/>
          <p:cNvPicPr>
            <a:picLocks noChangeAspect="1" noChangeArrowheads="1"/>
          </p:cNvPicPr>
          <p:nvPr/>
        </p:nvPicPr>
        <p:blipFill>
          <a:blip r:embed="rId20" cstate="print"/>
          <a:srcRect/>
          <a:stretch>
            <a:fillRect/>
          </a:stretch>
        </p:blipFill>
        <p:spPr bwMode="auto">
          <a:xfrm>
            <a:off x="0" y="596100"/>
            <a:ext cx="1325726" cy="720000"/>
          </a:xfrm>
          <a:prstGeom prst="rect">
            <a:avLst/>
          </a:prstGeom>
          <a:noFill/>
        </p:spPr>
      </p:pic>
      <p:pic>
        <p:nvPicPr>
          <p:cNvPr id="1037" name="Picture 13" descr="D:\勝村プロジェクト\2015_7_28\PosteriorBodies\北日本\2鶴岡_2.jpg"/>
          <p:cNvPicPr>
            <a:picLocks noChangeAspect="1" noChangeArrowheads="1"/>
          </p:cNvPicPr>
          <p:nvPr/>
        </p:nvPicPr>
        <p:blipFill>
          <a:blip r:embed="rId21" cstate="print"/>
          <a:srcRect/>
          <a:stretch>
            <a:fillRect/>
          </a:stretch>
        </p:blipFill>
        <p:spPr bwMode="auto">
          <a:xfrm>
            <a:off x="1259632" y="596100"/>
            <a:ext cx="1361591" cy="720000"/>
          </a:xfrm>
          <a:prstGeom prst="rect">
            <a:avLst/>
          </a:prstGeom>
          <a:noFill/>
        </p:spPr>
      </p:pic>
      <p:pic>
        <p:nvPicPr>
          <p:cNvPr id="1038" name="Picture 14" descr="D:\勝村プロジェクト\2015_7_28\PosteriorBodies\北日本\2大館.jpg"/>
          <p:cNvPicPr>
            <a:picLocks noChangeAspect="1" noChangeArrowheads="1"/>
          </p:cNvPicPr>
          <p:nvPr/>
        </p:nvPicPr>
        <p:blipFill>
          <a:blip r:embed="rId22" cstate="print"/>
          <a:srcRect/>
          <a:stretch>
            <a:fillRect/>
          </a:stretch>
        </p:blipFill>
        <p:spPr bwMode="auto">
          <a:xfrm>
            <a:off x="2555776" y="596100"/>
            <a:ext cx="1373736" cy="720000"/>
          </a:xfrm>
          <a:prstGeom prst="rect">
            <a:avLst/>
          </a:prstGeom>
          <a:noFill/>
        </p:spPr>
      </p:pic>
      <p:pic>
        <p:nvPicPr>
          <p:cNvPr id="1039" name="Picture 15" descr="D:\勝村プロジェクト\2015_7_28\PosteriorBodies\北日本\2鯖江.jpg"/>
          <p:cNvPicPr>
            <a:picLocks noChangeAspect="1" noChangeArrowheads="1"/>
          </p:cNvPicPr>
          <p:nvPr/>
        </p:nvPicPr>
        <p:blipFill>
          <a:blip r:embed="rId23" cstate="print"/>
          <a:srcRect/>
          <a:stretch>
            <a:fillRect/>
          </a:stretch>
        </p:blipFill>
        <p:spPr bwMode="auto">
          <a:xfrm>
            <a:off x="3851920" y="524092"/>
            <a:ext cx="1211875" cy="720000"/>
          </a:xfrm>
          <a:prstGeom prst="rect">
            <a:avLst/>
          </a:prstGeom>
          <a:noFill/>
        </p:spPr>
      </p:pic>
      <p:pic>
        <p:nvPicPr>
          <p:cNvPr id="1040" name="Picture 16" descr="D:\勝村プロジェクト\2015_7_28\PosteriorBodies\北日本\2山形.jpg"/>
          <p:cNvPicPr>
            <a:picLocks noChangeAspect="1" noChangeArrowheads="1"/>
          </p:cNvPicPr>
          <p:nvPr/>
        </p:nvPicPr>
        <p:blipFill>
          <a:blip r:embed="rId24" cstate="print"/>
          <a:srcRect/>
          <a:stretch>
            <a:fillRect/>
          </a:stretch>
        </p:blipFill>
        <p:spPr bwMode="auto">
          <a:xfrm>
            <a:off x="5004048" y="524092"/>
            <a:ext cx="1264286" cy="720000"/>
          </a:xfrm>
          <a:prstGeom prst="rect">
            <a:avLst/>
          </a:prstGeom>
          <a:noFill/>
        </p:spPr>
      </p:pic>
      <p:sp>
        <p:nvSpPr>
          <p:cNvPr id="24" name="テキスト ボックス 23"/>
          <p:cNvSpPr txBox="1"/>
          <p:nvPr/>
        </p:nvSpPr>
        <p:spPr>
          <a:xfrm>
            <a:off x="683568" y="1028148"/>
            <a:ext cx="480364" cy="270205"/>
          </a:xfrm>
          <a:prstGeom prst="rect">
            <a:avLst/>
          </a:prstGeom>
          <a:noFill/>
        </p:spPr>
        <p:txBody>
          <a:bodyPr wrap="none" rtlCol="0">
            <a:spAutoFit/>
          </a:bodyPr>
          <a:lstStyle/>
          <a:p>
            <a:r>
              <a:rPr lang="ja-JP" altLang="en-US" sz="1200" dirty="0" smtClean="0">
                <a:solidFill>
                  <a:srgbClr val="FF0000"/>
                </a:solidFill>
              </a:rPr>
              <a:t>弘前</a:t>
            </a:r>
            <a:endParaRPr lang="ja-JP" altLang="en-US" sz="1200" dirty="0">
              <a:solidFill>
                <a:srgbClr val="FF0000"/>
              </a:solidFill>
            </a:endParaRPr>
          </a:p>
        </p:txBody>
      </p:sp>
      <p:sp>
        <p:nvSpPr>
          <p:cNvPr id="25" name="テキスト ボックス 24"/>
          <p:cNvSpPr txBox="1"/>
          <p:nvPr/>
        </p:nvSpPr>
        <p:spPr>
          <a:xfrm>
            <a:off x="4427984" y="1028149"/>
            <a:ext cx="480364" cy="270204"/>
          </a:xfrm>
          <a:prstGeom prst="rect">
            <a:avLst/>
          </a:prstGeom>
          <a:noFill/>
        </p:spPr>
        <p:txBody>
          <a:bodyPr wrap="none" rtlCol="0">
            <a:spAutoFit/>
          </a:bodyPr>
          <a:lstStyle/>
          <a:p>
            <a:r>
              <a:rPr lang="ja-JP" altLang="en-US" sz="1200" dirty="0" smtClean="0">
                <a:solidFill>
                  <a:srgbClr val="FF0000"/>
                </a:solidFill>
              </a:rPr>
              <a:t>鯖江</a:t>
            </a:r>
            <a:endParaRPr lang="ja-JP" altLang="en-US" sz="1200" dirty="0">
              <a:solidFill>
                <a:srgbClr val="FF0000"/>
              </a:solidFill>
            </a:endParaRPr>
          </a:p>
        </p:txBody>
      </p:sp>
      <p:sp>
        <p:nvSpPr>
          <p:cNvPr id="26" name="テキスト ボックス 25"/>
          <p:cNvSpPr txBox="1"/>
          <p:nvPr/>
        </p:nvSpPr>
        <p:spPr>
          <a:xfrm>
            <a:off x="5796136" y="1028149"/>
            <a:ext cx="480364" cy="270204"/>
          </a:xfrm>
          <a:prstGeom prst="rect">
            <a:avLst/>
          </a:prstGeom>
          <a:noFill/>
        </p:spPr>
        <p:txBody>
          <a:bodyPr wrap="none" rtlCol="0">
            <a:spAutoFit/>
          </a:bodyPr>
          <a:lstStyle/>
          <a:p>
            <a:r>
              <a:rPr lang="ja-JP" altLang="en-US" sz="1200" dirty="0">
                <a:solidFill>
                  <a:srgbClr val="FF0000"/>
                </a:solidFill>
              </a:rPr>
              <a:t>山形</a:t>
            </a:r>
          </a:p>
        </p:txBody>
      </p:sp>
      <p:sp>
        <p:nvSpPr>
          <p:cNvPr id="35" name="テキスト ボックス 34"/>
          <p:cNvSpPr txBox="1"/>
          <p:nvPr/>
        </p:nvSpPr>
        <p:spPr>
          <a:xfrm>
            <a:off x="3347864" y="1028148"/>
            <a:ext cx="480364" cy="270205"/>
          </a:xfrm>
          <a:prstGeom prst="rect">
            <a:avLst/>
          </a:prstGeom>
          <a:noFill/>
        </p:spPr>
        <p:txBody>
          <a:bodyPr wrap="none" rtlCol="0">
            <a:spAutoFit/>
          </a:bodyPr>
          <a:lstStyle/>
          <a:p>
            <a:r>
              <a:rPr lang="ja-JP" altLang="en-US" sz="1200" dirty="0" smtClean="0">
                <a:solidFill>
                  <a:srgbClr val="FF3300"/>
                </a:solidFill>
              </a:rPr>
              <a:t>大館</a:t>
            </a:r>
            <a:endParaRPr lang="ja-JP" altLang="en-US" sz="1200" dirty="0">
              <a:solidFill>
                <a:srgbClr val="FF3300"/>
              </a:solidFill>
            </a:endParaRPr>
          </a:p>
        </p:txBody>
      </p:sp>
      <p:sp>
        <p:nvSpPr>
          <p:cNvPr id="36" name="テキスト ボックス 35"/>
          <p:cNvSpPr txBox="1"/>
          <p:nvPr/>
        </p:nvSpPr>
        <p:spPr>
          <a:xfrm>
            <a:off x="2051720" y="1028148"/>
            <a:ext cx="480364" cy="270205"/>
          </a:xfrm>
          <a:prstGeom prst="rect">
            <a:avLst/>
          </a:prstGeom>
          <a:noFill/>
        </p:spPr>
        <p:txBody>
          <a:bodyPr wrap="none" rtlCol="0">
            <a:spAutoFit/>
          </a:bodyPr>
          <a:lstStyle/>
          <a:p>
            <a:r>
              <a:rPr lang="ja-JP" altLang="en-US" sz="1200" dirty="0">
                <a:solidFill>
                  <a:srgbClr val="FF3300"/>
                </a:solidFill>
              </a:rPr>
              <a:t>鶴岡</a:t>
            </a:r>
          </a:p>
        </p:txBody>
      </p:sp>
      <p:pic>
        <p:nvPicPr>
          <p:cNvPr id="1041" name="Picture 17" descr="D:\勝村プロジェクト\2015_7_28\PosteriorBodies\北日本\2小杉.jpg"/>
          <p:cNvPicPr>
            <a:picLocks noChangeAspect="1" noChangeArrowheads="1"/>
          </p:cNvPicPr>
          <p:nvPr/>
        </p:nvPicPr>
        <p:blipFill>
          <a:blip r:embed="rId25" cstate="print"/>
          <a:srcRect/>
          <a:stretch>
            <a:fillRect/>
          </a:stretch>
        </p:blipFill>
        <p:spPr bwMode="auto">
          <a:xfrm>
            <a:off x="6228184" y="524092"/>
            <a:ext cx="1356000" cy="720000"/>
          </a:xfrm>
          <a:prstGeom prst="rect">
            <a:avLst/>
          </a:prstGeom>
          <a:noFill/>
        </p:spPr>
      </p:pic>
      <p:pic>
        <p:nvPicPr>
          <p:cNvPr id="1042" name="Picture 18" descr="D:\勝村プロジェクト\2015_7_28\PosteriorBodies\北日本\2小浜.jpg"/>
          <p:cNvPicPr>
            <a:picLocks noChangeAspect="1" noChangeArrowheads="1"/>
          </p:cNvPicPr>
          <p:nvPr/>
        </p:nvPicPr>
        <p:blipFill>
          <a:blip r:embed="rId26" cstate="print"/>
          <a:srcRect/>
          <a:stretch>
            <a:fillRect/>
          </a:stretch>
        </p:blipFill>
        <p:spPr bwMode="auto">
          <a:xfrm>
            <a:off x="5244580" y="1244930"/>
            <a:ext cx="1291690" cy="720000"/>
          </a:xfrm>
          <a:prstGeom prst="rect">
            <a:avLst/>
          </a:prstGeom>
          <a:noFill/>
        </p:spPr>
      </p:pic>
      <p:pic>
        <p:nvPicPr>
          <p:cNvPr id="1043" name="Picture 19" descr="D:\勝村プロジェクト\2015_7_28\PosteriorBodies\北日本\2新潟.jpg"/>
          <p:cNvPicPr>
            <a:picLocks noChangeAspect="1" noChangeArrowheads="1"/>
          </p:cNvPicPr>
          <p:nvPr/>
        </p:nvPicPr>
        <p:blipFill>
          <a:blip r:embed="rId27" cstate="print"/>
          <a:srcRect/>
          <a:stretch>
            <a:fillRect/>
          </a:stretch>
        </p:blipFill>
        <p:spPr bwMode="auto">
          <a:xfrm>
            <a:off x="6433849" y="1244930"/>
            <a:ext cx="1294964" cy="720000"/>
          </a:xfrm>
          <a:prstGeom prst="rect">
            <a:avLst/>
          </a:prstGeom>
          <a:noFill/>
        </p:spPr>
      </p:pic>
      <p:sp>
        <p:nvSpPr>
          <p:cNvPr id="34" name="テキスト ボックス 33"/>
          <p:cNvSpPr txBox="1"/>
          <p:nvPr/>
        </p:nvSpPr>
        <p:spPr>
          <a:xfrm>
            <a:off x="7153929" y="1699970"/>
            <a:ext cx="480364" cy="270204"/>
          </a:xfrm>
          <a:prstGeom prst="rect">
            <a:avLst/>
          </a:prstGeom>
          <a:noFill/>
        </p:spPr>
        <p:txBody>
          <a:bodyPr wrap="none" rtlCol="0">
            <a:spAutoFit/>
          </a:bodyPr>
          <a:lstStyle/>
          <a:p>
            <a:r>
              <a:rPr lang="ja-JP" altLang="en-US" sz="1200" dirty="0" smtClean="0">
                <a:solidFill>
                  <a:srgbClr val="FF0000"/>
                </a:solidFill>
              </a:rPr>
              <a:t>新潟</a:t>
            </a:r>
            <a:endParaRPr lang="ja-JP" altLang="en-US" sz="1200" dirty="0">
              <a:solidFill>
                <a:srgbClr val="FF0000"/>
              </a:solidFill>
            </a:endParaRPr>
          </a:p>
        </p:txBody>
      </p:sp>
      <p:sp>
        <p:nvSpPr>
          <p:cNvPr id="32" name="テキスト ボックス 31"/>
          <p:cNvSpPr txBox="1"/>
          <p:nvPr/>
        </p:nvSpPr>
        <p:spPr>
          <a:xfrm>
            <a:off x="7008468" y="1028149"/>
            <a:ext cx="480364" cy="270204"/>
          </a:xfrm>
          <a:prstGeom prst="rect">
            <a:avLst/>
          </a:prstGeom>
          <a:noFill/>
        </p:spPr>
        <p:txBody>
          <a:bodyPr wrap="none" rtlCol="0">
            <a:spAutoFit/>
          </a:bodyPr>
          <a:lstStyle/>
          <a:p>
            <a:r>
              <a:rPr lang="ja-JP" altLang="en-US" sz="1200" dirty="0" smtClean="0">
                <a:solidFill>
                  <a:srgbClr val="FF0000"/>
                </a:solidFill>
              </a:rPr>
              <a:t>小杉</a:t>
            </a:r>
            <a:endParaRPr lang="ja-JP" altLang="en-US" sz="1200" dirty="0">
              <a:solidFill>
                <a:srgbClr val="FF0000"/>
              </a:solidFill>
            </a:endParaRPr>
          </a:p>
        </p:txBody>
      </p:sp>
      <p:sp>
        <p:nvSpPr>
          <p:cNvPr id="33" name="テキスト ボックス 32"/>
          <p:cNvSpPr txBox="1"/>
          <p:nvPr/>
        </p:nvSpPr>
        <p:spPr>
          <a:xfrm>
            <a:off x="6060360" y="1699970"/>
            <a:ext cx="480364" cy="270205"/>
          </a:xfrm>
          <a:prstGeom prst="rect">
            <a:avLst/>
          </a:prstGeom>
          <a:noFill/>
        </p:spPr>
        <p:txBody>
          <a:bodyPr wrap="none" rtlCol="0">
            <a:spAutoFit/>
          </a:bodyPr>
          <a:lstStyle/>
          <a:p>
            <a:r>
              <a:rPr lang="ja-JP" altLang="en-US" sz="1200" dirty="0" smtClean="0">
                <a:solidFill>
                  <a:srgbClr val="FF0000"/>
                </a:solidFill>
              </a:rPr>
              <a:t>小浜</a:t>
            </a:r>
            <a:endParaRPr lang="ja-JP" altLang="en-US" sz="1200" dirty="0">
              <a:solidFill>
                <a:srgbClr val="FF0000"/>
              </a:solidFill>
            </a:endParaRPr>
          </a:p>
        </p:txBody>
      </p:sp>
      <p:sp>
        <p:nvSpPr>
          <p:cNvPr id="50" name="テキスト ボックス 49"/>
          <p:cNvSpPr txBox="1"/>
          <p:nvPr/>
        </p:nvSpPr>
        <p:spPr>
          <a:xfrm>
            <a:off x="479419" y="2419292"/>
            <a:ext cx="630477" cy="270205"/>
          </a:xfrm>
          <a:prstGeom prst="rect">
            <a:avLst/>
          </a:prstGeom>
          <a:noFill/>
        </p:spPr>
        <p:txBody>
          <a:bodyPr wrap="none" rtlCol="0">
            <a:spAutoFit/>
          </a:bodyPr>
          <a:lstStyle/>
          <a:p>
            <a:r>
              <a:rPr lang="ja-JP" altLang="en-US" sz="1200" dirty="0">
                <a:solidFill>
                  <a:srgbClr val="66FF33"/>
                </a:solidFill>
              </a:rPr>
              <a:t>久美浜</a:t>
            </a:r>
          </a:p>
        </p:txBody>
      </p:sp>
      <p:sp>
        <p:nvSpPr>
          <p:cNvPr id="51" name="テキスト ボックス 50"/>
          <p:cNvSpPr txBox="1"/>
          <p:nvPr/>
        </p:nvSpPr>
        <p:spPr>
          <a:xfrm>
            <a:off x="1800071" y="2419292"/>
            <a:ext cx="480364" cy="270205"/>
          </a:xfrm>
          <a:prstGeom prst="rect">
            <a:avLst/>
          </a:prstGeom>
          <a:noFill/>
        </p:spPr>
        <p:txBody>
          <a:bodyPr wrap="none" rtlCol="0">
            <a:spAutoFit/>
          </a:bodyPr>
          <a:lstStyle/>
          <a:p>
            <a:r>
              <a:rPr lang="ja-JP" altLang="en-US" sz="1200" dirty="0" smtClean="0">
                <a:solidFill>
                  <a:srgbClr val="66FF33"/>
                </a:solidFill>
              </a:rPr>
              <a:t>城崎</a:t>
            </a:r>
            <a:endParaRPr lang="ja-JP" altLang="en-US" sz="1200" dirty="0">
              <a:solidFill>
                <a:srgbClr val="66FF33"/>
              </a:solidFill>
            </a:endParaRPr>
          </a:p>
        </p:txBody>
      </p:sp>
      <p:sp>
        <p:nvSpPr>
          <p:cNvPr id="52" name="テキスト ボックス 51"/>
          <p:cNvSpPr txBox="1"/>
          <p:nvPr/>
        </p:nvSpPr>
        <p:spPr>
          <a:xfrm>
            <a:off x="3144473" y="2419292"/>
            <a:ext cx="492443" cy="276999"/>
          </a:xfrm>
          <a:prstGeom prst="rect">
            <a:avLst/>
          </a:prstGeom>
          <a:noFill/>
        </p:spPr>
        <p:txBody>
          <a:bodyPr wrap="none" rtlCol="0">
            <a:spAutoFit/>
          </a:bodyPr>
          <a:lstStyle/>
          <a:p>
            <a:r>
              <a:rPr lang="ja-JP" altLang="en-US" sz="1200" dirty="0" smtClean="0">
                <a:solidFill>
                  <a:srgbClr val="66FF33"/>
                </a:solidFill>
              </a:rPr>
              <a:t>浜坂</a:t>
            </a:r>
            <a:endParaRPr lang="ja-JP" altLang="en-US" sz="1200" dirty="0">
              <a:solidFill>
                <a:srgbClr val="66FF33"/>
              </a:solidFill>
            </a:endParaRPr>
          </a:p>
        </p:txBody>
      </p:sp>
      <p:sp>
        <p:nvSpPr>
          <p:cNvPr id="53" name="テキスト ボックス 52"/>
          <p:cNvSpPr txBox="1"/>
          <p:nvPr/>
        </p:nvSpPr>
        <p:spPr>
          <a:xfrm>
            <a:off x="4296601" y="2419292"/>
            <a:ext cx="480364" cy="270205"/>
          </a:xfrm>
          <a:prstGeom prst="rect">
            <a:avLst/>
          </a:prstGeom>
          <a:noFill/>
        </p:spPr>
        <p:txBody>
          <a:bodyPr wrap="none" rtlCol="0">
            <a:spAutoFit/>
          </a:bodyPr>
          <a:lstStyle/>
          <a:p>
            <a:r>
              <a:rPr lang="ja-JP" altLang="en-US" sz="1200" dirty="0" smtClean="0">
                <a:solidFill>
                  <a:srgbClr val="66FF33"/>
                </a:solidFill>
              </a:rPr>
              <a:t>豊岡</a:t>
            </a:r>
            <a:endParaRPr lang="ja-JP" altLang="en-US" sz="1200" dirty="0">
              <a:solidFill>
                <a:srgbClr val="66FF33"/>
              </a:solidFill>
            </a:endParaRPr>
          </a:p>
        </p:txBody>
      </p:sp>
      <p:sp>
        <p:nvSpPr>
          <p:cNvPr id="54" name="テキスト ボックス 53"/>
          <p:cNvSpPr txBox="1"/>
          <p:nvPr/>
        </p:nvSpPr>
        <p:spPr>
          <a:xfrm>
            <a:off x="5640245" y="2419292"/>
            <a:ext cx="480364" cy="270205"/>
          </a:xfrm>
          <a:prstGeom prst="rect">
            <a:avLst/>
          </a:prstGeom>
          <a:noFill/>
        </p:spPr>
        <p:txBody>
          <a:bodyPr wrap="none" rtlCol="0">
            <a:spAutoFit/>
          </a:bodyPr>
          <a:lstStyle/>
          <a:p>
            <a:r>
              <a:rPr lang="ja-JP" altLang="en-US" sz="1200" dirty="0" smtClean="0">
                <a:solidFill>
                  <a:srgbClr val="66FF33"/>
                </a:solidFill>
              </a:rPr>
              <a:t>網野</a:t>
            </a:r>
            <a:endParaRPr lang="ja-JP" altLang="en-US" sz="1200" dirty="0">
              <a:solidFill>
                <a:srgbClr val="66FF33"/>
              </a:solidFill>
            </a:endParaRPr>
          </a:p>
        </p:txBody>
      </p:sp>
      <p:pic>
        <p:nvPicPr>
          <p:cNvPr id="1045" name="Picture 21" descr="D:\勝村プロジェクト\2015_7_28\PosteriorBodies\北日本\2加賀.jpg"/>
          <p:cNvPicPr>
            <a:picLocks noChangeAspect="1" noChangeArrowheads="1"/>
          </p:cNvPicPr>
          <p:nvPr/>
        </p:nvPicPr>
        <p:blipFill>
          <a:blip r:embed="rId28" cstate="print"/>
          <a:srcRect/>
          <a:stretch>
            <a:fillRect/>
          </a:stretch>
        </p:blipFill>
        <p:spPr bwMode="auto">
          <a:xfrm>
            <a:off x="-887" y="1256805"/>
            <a:ext cx="1417847" cy="720000"/>
          </a:xfrm>
          <a:prstGeom prst="rect">
            <a:avLst/>
          </a:prstGeom>
          <a:noFill/>
        </p:spPr>
      </p:pic>
      <p:sp>
        <p:nvSpPr>
          <p:cNvPr id="22" name="テキスト ボックス 21"/>
          <p:cNvSpPr txBox="1"/>
          <p:nvPr/>
        </p:nvSpPr>
        <p:spPr>
          <a:xfrm>
            <a:off x="923413" y="1699970"/>
            <a:ext cx="480364" cy="270205"/>
          </a:xfrm>
          <a:prstGeom prst="rect">
            <a:avLst/>
          </a:prstGeom>
          <a:noFill/>
        </p:spPr>
        <p:txBody>
          <a:bodyPr wrap="none" rtlCol="0">
            <a:spAutoFit/>
          </a:bodyPr>
          <a:lstStyle/>
          <a:p>
            <a:r>
              <a:rPr lang="ja-JP" altLang="en-US" sz="1200" dirty="0" smtClean="0">
                <a:solidFill>
                  <a:srgbClr val="FF0000"/>
                </a:solidFill>
              </a:rPr>
              <a:t>加賀</a:t>
            </a:r>
            <a:endParaRPr lang="ja-JP" altLang="en-US" sz="1200" dirty="0">
              <a:solidFill>
                <a:srgbClr val="FF0000"/>
              </a:solidFill>
            </a:endParaRPr>
          </a:p>
        </p:txBody>
      </p:sp>
      <p:pic>
        <p:nvPicPr>
          <p:cNvPr id="1044" name="Picture 20" descr="D:\勝村プロジェクト\2015_7_28\PosteriorBodies\北日本\2北上.jpg"/>
          <p:cNvPicPr>
            <a:picLocks noChangeAspect="1" noChangeArrowheads="1"/>
          </p:cNvPicPr>
          <p:nvPr/>
        </p:nvPicPr>
        <p:blipFill>
          <a:blip r:embed="rId29" cstate="print"/>
          <a:srcRect/>
          <a:stretch>
            <a:fillRect/>
          </a:stretch>
        </p:blipFill>
        <p:spPr bwMode="auto">
          <a:xfrm>
            <a:off x="7992001" y="-96596"/>
            <a:ext cx="1146419" cy="720000"/>
          </a:xfrm>
          <a:prstGeom prst="rect">
            <a:avLst/>
          </a:prstGeom>
          <a:noFill/>
        </p:spPr>
      </p:pic>
      <p:sp>
        <p:nvSpPr>
          <p:cNvPr id="43" name="テキスト ボックス 42"/>
          <p:cNvSpPr txBox="1"/>
          <p:nvPr/>
        </p:nvSpPr>
        <p:spPr>
          <a:xfrm>
            <a:off x="8603561" y="335452"/>
            <a:ext cx="480364" cy="270205"/>
          </a:xfrm>
          <a:prstGeom prst="rect">
            <a:avLst/>
          </a:prstGeom>
          <a:noFill/>
        </p:spPr>
        <p:txBody>
          <a:bodyPr wrap="none" rtlCol="0">
            <a:spAutoFit/>
          </a:bodyPr>
          <a:lstStyle/>
          <a:p>
            <a:r>
              <a:rPr lang="ja-JP" altLang="en-US" sz="1200" dirty="0" smtClean="0">
                <a:solidFill>
                  <a:srgbClr val="FF3300"/>
                </a:solidFill>
              </a:rPr>
              <a:t>北上</a:t>
            </a:r>
            <a:endParaRPr lang="ja-JP" altLang="en-US" sz="1200" dirty="0">
              <a:solidFill>
                <a:srgbClr val="FF3300"/>
              </a:solidFill>
            </a:endParaRPr>
          </a:p>
        </p:txBody>
      </p:sp>
      <p:pic>
        <p:nvPicPr>
          <p:cNvPr id="1033" name="Picture 9" descr="D:\勝村プロジェクト\2015_7_28\PosteriorBodies\北日本\2宮津.jpg"/>
          <p:cNvPicPr>
            <a:picLocks noChangeAspect="1" noChangeArrowheads="1"/>
          </p:cNvPicPr>
          <p:nvPr/>
        </p:nvPicPr>
        <p:blipFill>
          <a:blip r:embed="rId30" cstate="print"/>
          <a:srcRect/>
          <a:stretch>
            <a:fillRect/>
          </a:stretch>
        </p:blipFill>
        <p:spPr bwMode="auto">
          <a:xfrm>
            <a:off x="2628542" y="1256805"/>
            <a:ext cx="1269166" cy="720000"/>
          </a:xfrm>
          <a:prstGeom prst="rect">
            <a:avLst/>
          </a:prstGeom>
          <a:noFill/>
        </p:spPr>
      </p:pic>
      <p:sp>
        <p:nvSpPr>
          <p:cNvPr id="23" name="テキスト ボックス 22"/>
          <p:cNvSpPr txBox="1"/>
          <p:nvPr/>
        </p:nvSpPr>
        <p:spPr>
          <a:xfrm>
            <a:off x="3276614" y="1699970"/>
            <a:ext cx="480364" cy="270205"/>
          </a:xfrm>
          <a:prstGeom prst="rect">
            <a:avLst/>
          </a:prstGeom>
          <a:noFill/>
        </p:spPr>
        <p:txBody>
          <a:bodyPr wrap="none" rtlCol="0">
            <a:spAutoFit/>
          </a:bodyPr>
          <a:lstStyle/>
          <a:p>
            <a:r>
              <a:rPr lang="ja-JP" altLang="en-US" sz="1200" dirty="0" smtClean="0">
                <a:solidFill>
                  <a:srgbClr val="FF0000"/>
                </a:solidFill>
              </a:rPr>
              <a:t>宮津</a:t>
            </a:r>
            <a:endParaRPr lang="ja-JP" altLang="en-US" sz="1200" dirty="0">
              <a:solidFill>
                <a:srgbClr val="FF0000"/>
              </a:solidFill>
            </a:endParaRPr>
          </a:p>
        </p:txBody>
      </p:sp>
      <p:pic>
        <p:nvPicPr>
          <p:cNvPr id="1035" name="Picture 11" descr="D:\勝村プロジェクト\2015_7_28\PosteriorBodies\北日本\2舞鶴.jpg"/>
          <p:cNvPicPr>
            <a:picLocks noChangeAspect="1" noChangeArrowheads="1"/>
          </p:cNvPicPr>
          <p:nvPr/>
        </p:nvPicPr>
        <p:blipFill>
          <a:blip r:embed="rId31" cstate="print"/>
          <a:srcRect/>
          <a:stretch>
            <a:fillRect/>
          </a:stretch>
        </p:blipFill>
        <p:spPr bwMode="auto">
          <a:xfrm>
            <a:off x="3851920" y="1244930"/>
            <a:ext cx="1414793" cy="720000"/>
          </a:xfrm>
          <a:prstGeom prst="rect">
            <a:avLst/>
          </a:prstGeom>
          <a:noFill/>
        </p:spPr>
      </p:pic>
      <p:sp>
        <p:nvSpPr>
          <p:cNvPr id="42" name="テキスト ボックス 41"/>
          <p:cNvSpPr txBox="1"/>
          <p:nvPr/>
        </p:nvSpPr>
        <p:spPr>
          <a:xfrm>
            <a:off x="4644008" y="1699970"/>
            <a:ext cx="480364" cy="270205"/>
          </a:xfrm>
          <a:prstGeom prst="rect">
            <a:avLst/>
          </a:prstGeom>
          <a:noFill/>
        </p:spPr>
        <p:txBody>
          <a:bodyPr wrap="none" rtlCol="0">
            <a:spAutoFit/>
          </a:bodyPr>
          <a:lstStyle/>
          <a:p>
            <a:r>
              <a:rPr lang="ja-JP" altLang="en-US" sz="1200" dirty="0">
                <a:solidFill>
                  <a:srgbClr val="FF3300"/>
                </a:solidFill>
              </a:rPr>
              <a:t>舞鶴</a:t>
            </a:r>
          </a:p>
        </p:txBody>
      </p:sp>
      <p:sp>
        <p:nvSpPr>
          <p:cNvPr id="119" name="テキスト ボックス 118"/>
          <p:cNvSpPr txBox="1"/>
          <p:nvPr/>
        </p:nvSpPr>
        <p:spPr>
          <a:xfrm>
            <a:off x="8698170" y="5276620"/>
            <a:ext cx="492443" cy="276999"/>
          </a:xfrm>
          <a:prstGeom prst="rect">
            <a:avLst/>
          </a:prstGeom>
          <a:noFill/>
        </p:spPr>
        <p:txBody>
          <a:bodyPr wrap="none" rtlCol="0">
            <a:spAutoFit/>
          </a:bodyPr>
          <a:lstStyle/>
          <a:p>
            <a:r>
              <a:rPr lang="ja-JP" altLang="en-US" sz="1200" dirty="0">
                <a:solidFill>
                  <a:srgbClr val="CCFFFF"/>
                </a:solidFill>
              </a:rPr>
              <a:t>香住</a:t>
            </a:r>
          </a:p>
        </p:txBody>
      </p:sp>
      <p:pic>
        <p:nvPicPr>
          <p:cNvPr id="4" name="Picture 4" descr="D:\勝村プロジェクト\2015_7_28\PosteriorBodies\南日本\2三島.jpg"/>
          <p:cNvPicPr>
            <a:picLocks noChangeAspect="1" noChangeArrowheads="1"/>
          </p:cNvPicPr>
          <p:nvPr/>
        </p:nvPicPr>
        <p:blipFill>
          <a:blip r:embed="rId32" cstate="print"/>
          <a:srcRect/>
          <a:stretch>
            <a:fillRect/>
          </a:stretch>
        </p:blipFill>
        <p:spPr bwMode="auto">
          <a:xfrm>
            <a:off x="2483768" y="2684332"/>
            <a:ext cx="1166250" cy="720000"/>
          </a:xfrm>
          <a:prstGeom prst="rect">
            <a:avLst/>
          </a:prstGeom>
          <a:noFill/>
        </p:spPr>
      </p:pic>
      <p:sp>
        <p:nvSpPr>
          <p:cNvPr id="132" name="テキスト ボックス 131"/>
          <p:cNvSpPr txBox="1"/>
          <p:nvPr/>
        </p:nvSpPr>
        <p:spPr>
          <a:xfrm>
            <a:off x="3131840" y="3163796"/>
            <a:ext cx="492443" cy="276999"/>
          </a:xfrm>
          <a:prstGeom prst="rect">
            <a:avLst/>
          </a:prstGeom>
          <a:noFill/>
        </p:spPr>
        <p:txBody>
          <a:bodyPr wrap="none" rtlCol="0">
            <a:spAutoFit/>
          </a:bodyPr>
          <a:lstStyle/>
          <a:p>
            <a:r>
              <a:rPr lang="ja-JP" altLang="en-US" sz="1200" dirty="0">
                <a:solidFill>
                  <a:srgbClr val="CCFFFF"/>
                </a:solidFill>
              </a:rPr>
              <a:t>三島</a:t>
            </a:r>
          </a:p>
        </p:txBody>
      </p:sp>
      <p:pic>
        <p:nvPicPr>
          <p:cNvPr id="3" name="Picture 3" descr="D:\勝村プロジェクト\2015_7_28\PosteriorBodies\南日本\2壬生.jpg"/>
          <p:cNvPicPr>
            <a:picLocks noChangeAspect="1" noChangeArrowheads="1"/>
          </p:cNvPicPr>
          <p:nvPr/>
        </p:nvPicPr>
        <p:blipFill>
          <a:blip r:embed="rId33" cstate="print"/>
          <a:srcRect/>
          <a:stretch>
            <a:fillRect/>
          </a:stretch>
        </p:blipFill>
        <p:spPr bwMode="auto">
          <a:xfrm>
            <a:off x="6096801" y="1966025"/>
            <a:ext cx="1468052" cy="720000"/>
          </a:xfrm>
          <a:prstGeom prst="rect">
            <a:avLst/>
          </a:prstGeom>
          <a:noFill/>
        </p:spPr>
      </p:pic>
      <p:sp>
        <p:nvSpPr>
          <p:cNvPr id="156" name="テキスト ボックス 155"/>
          <p:cNvSpPr txBox="1"/>
          <p:nvPr/>
        </p:nvSpPr>
        <p:spPr>
          <a:xfrm>
            <a:off x="6888889" y="2419292"/>
            <a:ext cx="492443" cy="276999"/>
          </a:xfrm>
          <a:prstGeom prst="rect">
            <a:avLst/>
          </a:prstGeom>
          <a:noFill/>
        </p:spPr>
        <p:txBody>
          <a:bodyPr wrap="none" rtlCol="0">
            <a:spAutoFit/>
          </a:bodyPr>
          <a:lstStyle/>
          <a:p>
            <a:r>
              <a:rPr lang="ja-JP" altLang="en-US" sz="1200" dirty="0" smtClean="0">
                <a:solidFill>
                  <a:srgbClr val="CCFFFF"/>
                </a:solidFill>
              </a:rPr>
              <a:t>壬生</a:t>
            </a:r>
            <a:endParaRPr lang="ja-JP" altLang="en-US" sz="1200" dirty="0">
              <a:solidFill>
                <a:srgbClr val="CCFFFF"/>
              </a:solidFill>
            </a:endParaRPr>
          </a:p>
        </p:txBody>
      </p:sp>
      <p:pic>
        <p:nvPicPr>
          <p:cNvPr id="6" name="Picture 6" descr="D:\勝村プロジェクト\2015_7_28\PosteriorBodies\南日本\2河合.jpg"/>
          <p:cNvPicPr>
            <a:picLocks noChangeAspect="1" noChangeArrowheads="1"/>
          </p:cNvPicPr>
          <p:nvPr/>
        </p:nvPicPr>
        <p:blipFill>
          <a:blip r:embed="rId34" cstate="print"/>
          <a:srcRect/>
          <a:stretch>
            <a:fillRect/>
          </a:stretch>
        </p:blipFill>
        <p:spPr bwMode="auto">
          <a:xfrm>
            <a:off x="7417453" y="1964252"/>
            <a:ext cx="1857531" cy="720000"/>
          </a:xfrm>
          <a:prstGeom prst="rect">
            <a:avLst/>
          </a:prstGeom>
          <a:noFill/>
        </p:spPr>
      </p:pic>
      <p:sp>
        <p:nvSpPr>
          <p:cNvPr id="92" name="テキスト ボックス 91"/>
          <p:cNvSpPr txBox="1"/>
          <p:nvPr/>
        </p:nvSpPr>
        <p:spPr>
          <a:xfrm>
            <a:off x="8651557" y="2419292"/>
            <a:ext cx="492443" cy="276999"/>
          </a:xfrm>
          <a:prstGeom prst="rect">
            <a:avLst/>
          </a:prstGeom>
          <a:noFill/>
        </p:spPr>
        <p:txBody>
          <a:bodyPr wrap="none" rtlCol="0">
            <a:spAutoFit/>
          </a:bodyPr>
          <a:lstStyle/>
          <a:p>
            <a:r>
              <a:rPr lang="ja-JP" altLang="en-US" sz="1200" dirty="0" smtClean="0">
                <a:solidFill>
                  <a:srgbClr val="CCFFFF"/>
                </a:solidFill>
              </a:rPr>
              <a:t>河合</a:t>
            </a:r>
            <a:endParaRPr lang="ja-JP" altLang="en-US" sz="1200" dirty="0">
              <a:solidFill>
                <a:srgbClr val="CCFFFF"/>
              </a:solidFill>
            </a:endParaRPr>
          </a:p>
        </p:txBody>
      </p:sp>
      <p:pic>
        <p:nvPicPr>
          <p:cNvPr id="8" name="Picture 8" descr="D:\勝村プロジェクト\2015_7_28\PosteriorBodies\南日本\2三次.jpg"/>
          <p:cNvPicPr>
            <a:picLocks noChangeAspect="1" noChangeArrowheads="1"/>
          </p:cNvPicPr>
          <p:nvPr/>
        </p:nvPicPr>
        <p:blipFill>
          <a:blip r:embed="rId35" cstate="print"/>
          <a:srcRect/>
          <a:stretch>
            <a:fillRect/>
          </a:stretch>
        </p:blipFill>
        <p:spPr bwMode="auto">
          <a:xfrm>
            <a:off x="3591184" y="2684332"/>
            <a:ext cx="1387274" cy="720000"/>
          </a:xfrm>
          <a:prstGeom prst="rect">
            <a:avLst/>
          </a:prstGeom>
          <a:noFill/>
        </p:spPr>
      </p:pic>
      <p:sp>
        <p:nvSpPr>
          <p:cNvPr id="123" name="テキスト ボックス 122"/>
          <p:cNvSpPr txBox="1"/>
          <p:nvPr/>
        </p:nvSpPr>
        <p:spPr>
          <a:xfrm>
            <a:off x="4382514" y="3163796"/>
            <a:ext cx="492443" cy="276999"/>
          </a:xfrm>
          <a:prstGeom prst="rect">
            <a:avLst/>
          </a:prstGeom>
          <a:noFill/>
        </p:spPr>
        <p:txBody>
          <a:bodyPr wrap="none" rtlCol="0">
            <a:spAutoFit/>
          </a:bodyPr>
          <a:lstStyle/>
          <a:p>
            <a:r>
              <a:rPr lang="ja-JP" altLang="en-US" sz="1200" dirty="0" smtClean="0">
                <a:solidFill>
                  <a:srgbClr val="CCFFFF"/>
                </a:solidFill>
              </a:rPr>
              <a:t>三次</a:t>
            </a:r>
            <a:endParaRPr lang="ja-JP" altLang="en-US" sz="1200" dirty="0">
              <a:solidFill>
                <a:srgbClr val="CCFFFF"/>
              </a:solidFill>
            </a:endParaRPr>
          </a:p>
        </p:txBody>
      </p:sp>
      <p:sp>
        <p:nvSpPr>
          <p:cNvPr id="135" name="テキスト ボックス 134"/>
          <p:cNvSpPr txBox="1"/>
          <p:nvPr/>
        </p:nvSpPr>
        <p:spPr>
          <a:xfrm>
            <a:off x="4499992" y="3857041"/>
            <a:ext cx="492443" cy="276999"/>
          </a:xfrm>
          <a:prstGeom prst="rect">
            <a:avLst/>
          </a:prstGeom>
          <a:noFill/>
        </p:spPr>
        <p:txBody>
          <a:bodyPr wrap="none" rtlCol="0">
            <a:spAutoFit/>
          </a:bodyPr>
          <a:lstStyle/>
          <a:p>
            <a:r>
              <a:rPr lang="ja-JP" altLang="en-US" sz="1200" dirty="0">
                <a:solidFill>
                  <a:srgbClr val="CCFFFF"/>
                </a:solidFill>
              </a:rPr>
              <a:t>出水</a:t>
            </a:r>
          </a:p>
        </p:txBody>
      </p:sp>
      <p:sp>
        <p:nvSpPr>
          <p:cNvPr id="172" name="テキスト ボックス 171"/>
          <p:cNvSpPr txBox="1"/>
          <p:nvPr/>
        </p:nvSpPr>
        <p:spPr>
          <a:xfrm>
            <a:off x="3024336" y="3857041"/>
            <a:ext cx="492443" cy="276999"/>
          </a:xfrm>
          <a:prstGeom prst="rect">
            <a:avLst/>
          </a:prstGeom>
          <a:noFill/>
        </p:spPr>
        <p:txBody>
          <a:bodyPr wrap="none" rtlCol="0">
            <a:spAutoFit/>
          </a:bodyPr>
          <a:lstStyle/>
          <a:p>
            <a:r>
              <a:rPr lang="ja-JP" altLang="en-US" sz="1200" dirty="0" smtClean="0">
                <a:solidFill>
                  <a:srgbClr val="CCFFFF"/>
                </a:solidFill>
              </a:rPr>
              <a:t>田辺</a:t>
            </a:r>
            <a:endParaRPr lang="ja-JP" altLang="en-US" sz="1200" dirty="0">
              <a:solidFill>
                <a:srgbClr val="CCFFFF"/>
              </a:solidFill>
            </a:endParaRPr>
          </a:p>
        </p:txBody>
      </p:sp>
      <p:pic>
        <p:nvPicPr>
          <p:cNvPr id="19" name="Picture 13" descr="D:\勝村プロジェクト\2015_7_28\PosteriorBodies\南日本\2小田原.jpg"/>
          <p:cNvPicPr>
            <a:picLocks noChangeAspect="1" noChangeArrowheads="1"/>
          </p:cNvPicPr>
          <p:nvPr/>
        </p:nvPicPr>
        <p:blipFill>
          <a:blip r:embed="rId36" cstate="print"/>
          <a:srcRect/>
          <a:stretch>
            <a:fillRect/>
          </a:stretch>
        </p:blipFill>
        <p:spPr bwMode="auto">
          <a:xfrm>
            <a:off x="0" y="3404412"/>
            <a:ext cx="1297500" cy="720000"/>
          </a:xfrm>
          <a:prstGeom prst="rect">
            <a:avLst/>
          </a:prstGeom>
          <a:noFill/>
        </p:spPr>
      </p:pic>
      <p:pic>
        <p:nvPicPr>
          <p:cNvPr id="20" name="Picture 14" descr="D:\勝村プロジェクト\2015_7_28\PosteriorBodies\南日本\2小淵沢.jpg"/>
          <p:cNvPicPr>
            <a:picLocks noChangeAspect="1" noChangeArrowheads="1"/>
          </p:cNvPicPr>
          <p:nvPr/>
        </p:nvPicPr>
        <p:blipFill>
          <a:blip r:embed="rId37" cstate="print"/>
          <a:srcRect/>
          <a:stretch>
            <a:fillRect/>
          </a:stretch>
        </p:blipFill>
        <p:spPr bwMode="auto">
          <a:xfrm>
            <a:off x="1187624" y="3404412"/>
            <a:ext cx="1234116" cy="720000"/>
          </a:xfrm>
          <a:prstGeom prst="rect">
            <a:avLst/>
          </a:prstGeom>
          <a:noFill/>
        </p:spPr>
      </p:pic>
      <p:sp>
        <p:nvSpPr>
          <p:cNvPr id="143" name="テキスト ボックス 142"/>
          <p:cNvSpPr txBox="1"/>
          <p:nvPr/>
        </p:nvSpPr>
        <p:spPr>
          <a:xfrm>
            <a:off x="522119" y="3857041"/>
            <a:ext cx="646331" cy="276999"/>
          </a:xfrm>
          <a:prstGeom prst="rect">
            <a:avLst/>
          </a:prstGeom>
          <a:noFill/>
        </p:spPr>
        <p:txBody>
          <a:bodyPr wrap="none" rtlCol="0">
            <a:spAutoFit/>
          </a:bodyPr>
          <a:lstStyle/>
          <a:p>
            <a:r>
              <a:rPr lang="ja-JP" altLang="en-US" sz="1200" dirty="0" smtClean="0">
                <a:solidFill>
                  <a:srgbClr val="CCFFFF"/>
                </a:solidFill>
              </a:rPr>
              <a:t>小田原</a:t>
            </a:r>
            <a:endParaRPr lang="ja-JP" altLang="en-US" sz="1200" dirty="0">
              <a:solidFill>
                <a:srgbClr val="CCFFFF"/>
              </a:solidFill>
            </a:endParaRPr>
          </a:p>
        </p:txBody>
      </p:sp>
      <p:sp>
        <p:nvSpPr>
          <p:cNvPr id="144" name="テキスト ボックス 143"/>
          <p:cNvSpPr txBox="1"/>
          <p:nvPr/>
        </p:nvSpPr>
        <p:spPr>
          <a:xfrm>
            <a:off x="1621413" y="3857041"/>
            <a:ext cx="646331" cy="276999"/>
          </a:xfrm>
          <a:prstGeom prst="rect">
            <a:avLst/>
          </a:prstGeom>
          <a:noFill/>
        </p:spPr>
        <p:txBody>
          <a:bodyPr wrap="none" rtlCol="0">
            <a:spAutoFit/>
          </a:bodyPr>
          <a:lstStyle/>
          <a:p>
            <a:r>
              <a:rPr lang="ja-JP" altLang="en-US" sz="1200" dirty="0" smtClean="0">
                <a:solidFill>
                  <a:srgbClr val="CCFFFF"/>
                </a:solidFill>
              </a:rPr>
              <a:t>小淵沢</a:t>
            </a:r>
            <a:endParaRPr lang="ja-JP" altLang="en-US" sz="1200" dirty="0">
              <a:solidFill>
                <a:srgbClr val="CCFFFF"/>
              </a:solidFill>
            </a:endParaRPr>
          </a:p>
        </p:txBody>
      </p:sp>
      <p:pic>
        <p:nvPicPr>
          <p:cNvPr id="27" name="Picture 15" descr="D:\勝村プロジェクト\2015_7_28\PosteriorBodies\南日本\2福江.jpg"/>
          <p:cNvPicPr>
            <a:picLocks noChangeAspect="1" noChangeArrowheads="1"/>
          </p:cNvPicPr>
          <p:nvPr/>
        </p:nvPicPr>
        <p:blipFill>
          <a:blip r:embed="rId38" cstate="print"/>
          <a:srcRect/>
          <a:stretch>
            <a:fillRect/>
          </a:stretch>
        </p:blipFill>
        <p:spPr bwMode="auto">
          <a:xfrm>
            <a:off x="5004048" y="3404412"/>
            <a:ext cx="1422222" cy="720000"/>
          </a:xfrm>
          <a:prstGeom prst="rect">
            <a:avLst/>
          </a:prstGeom>
          <a:noFill/>
        </p:spPr>
      </p:pic>
      <p:sp>
        <p:nvSpPr>
          <p:cNvPr id="185" name="テキスト ボックス 184"/>
          <p:cNvSpPr txBox="1"/>
          <p:nvPr/>
        </p:nvSpPr>
        <p:spPr>
          <a:xfrm>
            <a:off x="5796136" y="3857041"/>
            <a:ext cx="492443" cy="276999"/>
          </a:xfrm>
          <a:prstGeom prst="rect">
            <a:avLst/>
          </a:prstGeom>
          <a:noFill/>
        </p:spPr>
        <p:txBody>
          <a:bodyPr wrap="none" rtlCol="0">
            <a:spAutoFit/>
          </a:bodyPr>
          <a:lstStyle/>
          <a:p>
            <a:r>
              <a:rPr lang="ja-JP" altLang="en-US" sz="1200" dirty="0" smtClean="0">
                <a:solidFill>
                  <a:srgbClr val="CCFFFF"/>
                </a:solidFill>
              </a:rPr>
              <a:t>福江</a:t>
            </a:r>
            <a:endParaRPr lang="ja-JP" altLang="en-US" sz="1200" dirty="0">
              <a:solidFill>
                <a:srgbClr val="CCFFFF"/>
              </a:solidFill>
            </a:endParaRPr>
          </a:p>
        </p:txBody>
      </p:sp>
      <p:pic>
        <p:nvPicPr>
          <p:cNvPr id="37" name="Picture 20" descr="D:\勝村プロジェクト\2015_7_28\PosteriorBodies\南日本\2大町.jpg"/>
          <p:cNvPicPr>
            <a:picLocks noChangeAspect="1" noChangeArrowheads="1"/>
          </p:cNvPicPr>
          <p:nvPr/>
        </p:nvPicPr>
        <p:blipFill>
          <a:blip r:embed="rId39" cstate="print"/>
          <a:srcRect/>
          <a:stretch>
            <a:fillRect/>
          </a:stretch>
        </p:blipFill>
        <p:spPr bwMode="auto">
          <a:xfrm>
            <a:off x="1259632" y="4057770"/>
            <a:ext cx="1319840" cy="720000"/>
          </a:xfrm>
          <a:prstGeom prst="rect">
            <a:avLst/>
          </a:prstGeom>
          <a:noFill/>
        </p:spPr>
      </p:pic>
      <p:sp>
        <p:nvSpPr>
          <p:cNvPr id="168" name="テキスト ボックス 167"/>
          <p:cNvSpPr txBox="1"/>
          <p:nvPr/>
        </p:nvSpPr>
        <p:spPr>
          <a:xfrm>
            <a:off x="1979712" y="4516248"/>
            <a:ext cx="492443" cy="276999"/>
          </a:xfrm>
          <a:prstGeom prst="rect">
            <a:avLst/>
          </a:prstGeom>
          <a:noFill/>
        </p:spPr>
        <p:txBody>
          <a:bodyPr wrap="none" rtlCol="0">
            <a:spAutoFit/>
          </a:bodyPr>
          <a:lstStyle/>
          <a:p>
            <a:r>
              <a:rPr lang="ja-JP" altLang="en-US" sz="1200" dirty="0" smtClean="0">
                <a:solidFill>
                  <a:srgbClr val="CCFFFF"/>
                </a:solidFill>
              </a:rPr>
              <a:t>大町</a:t>
            </a:r>
            <a:endParaRPr lang="en-US" altLang="ja-JP" sz="1200" dirty="0" smtClean="0">
              <a:solidFill>
                <a:srgbClr val="CCFFFF"/>
              </a:solidFill>
            </a:endParaRPr>
          </a:p>
        </p:txBody>
      </p:sp>
      <p:pic>
        <p:nvPicPr>
          <p:cNvPr id="38" name="Picture 21" descr="D:\勝村プロジェクト\2015_7_28\PosteriorBodies\南日本\2豊田_2.jpg"/>
          <p:cNvPicPr>
            <a:picLocks noChangeAspect="1" noChangeArrowheads="1"/>
          </p:cNvPicPr>
          <p:nvPr/>
        </p:nvPicPr>
        <p:blipFill>
          <a:blip r:embed="rId40" cstate="print"/>
          <a:srcRect/>
          <a:stretch>
            <a:fillRect/>
          </a:stretch>
        </p:blipFill>
        <p:spPr bwMode="auto">
          <a:xfrm>
            <a:off x="3896632" y="4052484"/>
            <a:ext cx="1345762" cy="720000"/>
          </a:xfrm>
          <a:prstGeom prst="rect">
            <a:avLst/>
          </a:prstGeom>
          <a:noFill/>
        </p:spPr>
      </p:pic>
      <p:sp>
        <p:nvSpPr>
          <p:cNvPr id="186" name="テキスト ボックス 185"/>
          <p:cNvSpPr txBox="1"/>
          <p:nvPr/>
        </p:nvSpPr>
        <p:spPr>
          <a:xfrm>
            <a:off x="4688720" y="4516248"/>
            <a:ext cx="492443" cy="276999"/>
          </a:xfrm>
          <a:prstGeom prst="rect">
            <a:avLst/>
          </a:prstGeom>
          <a:noFill/>
        </p:spPr>
        <p:txBody>
          <a:bodyPr wrap="none" rtlCol="0">
            <a:spAutoFit/>
          </a:bodyPr>
          <a:lstStyle/>
          <a:p>
            <a:r>
              <a:rPr lang="ja-JP" altLang="en-US" sz="1200" dirty="0">
                <a:solidFill>
                  <a:srgbClr val="CCFFFF"/>
                </a:solidFill>
              </a:rPr>
              <a:t>豊田</a:t>
            </a:r>
          </a:p>
        </p:txBody>
      </p:sp>
      <p:pic>
        <p:nvPicPr>
          <p:cNvPr id="39" name="Picture 22" descr="D:\勝村プロジェクト\2015_7_28\PosteriorBodies\南日本\2新宮.jpg"/>
          <p:cNvPicPr>
            <a:picLocks noChangeAspect="1" noChangeArrowheads="1"/>
          </p:cNvPicPr>
          <p:nvPr/>
        </p:nvPicPr>
        <p:blipFill>
          <a:blip r:embed="rId41" cstate="print"/>
          <a:srcRect/>
          <a:stretch>
            <a:fillRect/>
          </a:stretch>
        </p:blipFill>
        <p:spPr bwMode="auto">
          <a:xfrm>
            <a:off x="5240503" y="4052484"/>
            <a:ext cx="1479344" cy="720000"/>
          </a:xfrm>
          <a:prstGeom prst="rect">
            <a:avLst/>
          </a:prstGeom>
          <a:noFill/>
        </p:spPr>
      </p:pic>
      <p:sp>
        <p:nvSpPr>
          <p:cNvPr id="154" name="テキスト ボックス 153"/>
          <p:cNvSpPr txBox="1"/>
          <p:nvPr/>
        </p:nvSpPr>
        <p:spPr>
          <a:xfrm>
            <a:off x="5971216" y="4516248"/>
            <a:ext cx="492443" cy="276999"/>
          </a:xfrm>
          <a:prstGeom prst="rect">
            <a:avLst/>
          </a:prstGeom>
          <a:noFill/>
        </p:spPr>
        <p:txBody>
          <a:bodyPr wrap="none" rtlCol="0">
            <a:spAutoFit/>
          </a:bodyPr>
          <a:lstStyle/>
          <a:p>
            <a:r>
              <a:rPr lang="ja-JP" altLang="en-US" sz="1200" dirty="0" smtClean="0">
                <a:solidFill>
                  <a:srgbClr val="CCFFFF"/>
                </a:solidFill>
              </a:rPr>
              <a:t>新宮</a:t>
            </a:r>
            <a:endParaRPr lang="ja-JP" altLang="en-US" sz="1200" dirty="0">
              <a:solidFill>
                <a:srgbClr val="CCFFFF"/>
              </a:solidFill>
            </a:endParaRPr>
          </a:p>
        </p:txBody>
      </p:sp>
      <p:pic>
        <p:nvPicPr>
          <p:cNvPr id="40" name="Picture 23" descr="D:\勝村プロジェクト\2015_7_28\PosteriorBodies\南日本\2邑久.jpg"/>
          <p:cNvPicPr>
            <a:picLocks noChangeAspect="1" noChangeArrowheads="1"/>
          </p:cNvPicPr>
          <p:nvPr/>
        </p:nvPicPr>
        <p:blipFill>
          <a:blip r:embed="rId42" cstate="print"/>
          <a:srcRect/>
          <a:stretch>
            <a:fillRect/>
          </a:stretch>
        </p:blipFill>
        <p:spPr bwMode="auto">
          <a:xfrm>
            <a:off x="6704944" y="4052484"/>
            <a:ext cx="1323422" cy="720000"/>
          </a:xfrm>
          <a:prstGeom prst="rect">
            <a:avLst/>
          </a:prstGeom>
          <a:noFill/>
        </p:spPr>
      </p:pic>
      <p:sp>
        <p:nvSpPr>
          <p:cNvPr id="204" name="テキスト ボックス 203"/>
          <p:cNvSpPr txBox="1"/>
          <p:nvPr/>
        </p:nvSpPr>
        <p:spPr>
          <a:xfrm>
            <a:off x="7452320" y="4516248"/>
            <a:ext cx="492443" cy="276999"/>
          </a:xfrm>
          <a:prstGeom prst="rect">
            <a:avLst/>
          </a:prstGeom>
          <a:noFill/>
        </p:spPr>
        <p:txBody>
          <a:bodyPr wrap="none" rtlCol="0">
            <a:spAutoFit/>
          </a:bodyPr>
          <a:lstStyle/>
          <a:p>
            <a:r>
              <a:rPr lang="ja-JP" altLang="en-US" sz="1200" dirty="0" smtClean="0">
                <a:solidFill>
                  <a:srgbClr val="CCFFFF"/>
                </a:solidFill>
              </a:rPr>
              <a:t>邑久</a:t>
            </a:r>
            <a:endParaRPr lang="ja-JP" altLang="en-US" sz="1200" dirty="0">
              <a:solidFill>
                <a:srgbClr val="CCFFFF"/>
              </a:solidFill>
            </a:endParaRPr>
          </a:p>
        </p:txBody>
      </p:sp>
      <p:pic>
        <p:nvPicPr>
          <p:cNvPr id="1052" name="Picture 28" descr="D:\勝村プロジェクト\2015_7_28\PosteriorBodies\南日本\2徳島.jpg"/>
          <p:cNvPicPr>
            <a:picLocks noChangeAspect="1" noChangeArrowheads="1"/>
          </p:cNvPicPr>
          <p:nvPr/>
        </p:nvPicPr>
        <p:blipFill>
          <a:blip r:embed="rId43" cstate="print"/>
          <a:srcRect/>
          <a:stretch>
            <a:fillRect/>
          </a:stretch>
        </p:blipFill>
        <p:spPr bwMode="auto">
          <a:xfrm>
            <a:off x="3532824" y="4761339"/>
            <a:ext cx="1398878" cy="720000"/>
          </a:xfrm>
          <a:prstGeom prst="rect">
            <a:avLst/>
          </a:prstGeom>
          <a:noFill/>
        </p:spPr>
      </p:pic>
      <p:pic>
        <p:nvPicPr>
          <p:cNvPr id="1053" name="Picture 29" descr="D:\勝村プロジェクト\2015_7_28\PosteriorBodies\南日本\2萩.jpg"/>
          <p:cNvPicPr>
            <a:picLocks noChangeAspect="1" noChangeArrowheads="1"/>
          </p:cNvPicPr>
          <p:nvPr/>
        </p:nvPicPr>
        <p:blipFill>
          <a:blip r:embed="rId44" cstate="print"/>
          <a:srcRect/>
          <a:stretch>
            <a:fillRect/>
          </a:stretch>
        </p:blipFill>
        <p:spPr bwMode="auto">
          <a:xfrm>
            <a:off x="4932040" y="4761339"/>
            <a:ext cx="1680000" cy="720000"/>
          </a:xfrm>
          <a:prstGeom prst="rect">
            <a:avLst/>
          </a:prstGeom>
          <a:noFill/>
        </p:spPr>
      </p:pic>
      <p:sp>
        <p:nvSpPr>
          <p:cNvPr id="196" name="テキスト ボックス 195"/>
          <p:cNvSpPr txBox="1"/>
          <p:nvPr/>
        </p:nvSpPr>
        <p:spPr>
          <a:xfrm>
            <a:off x="4321897" y="5276620"/>
            <a:ext cx="492443" cy="276999"/>
          </a:xfrm>
          <a:prstGeom prst="rect">
            <a:avLst/>
          </a:prstGeom>
          <a:noFill/>
        </p:spPr>
        <p:txBody>
          <a:bodyPr wrap="none" rtlCol="0">
            <a:spAutoFit/>
          </a:bodyPr>
          <a:lstStyle/>
          <a:p>
            <a:r>
              <a:rPr lang="ja-JP" altLang="en-US" sz="1200" dirty="0" smtClean="0">
                <a:solidFill>
                  <a:srgbClr val="CCFFFF"/>
                </a:solidFill>
              </a:rPr>
              <a:t>徳島</a:t>
            </a:r>
            <a:endParaRPr lang="ja-JP" altLang="en-US" sz="1200" dirty="0">
              <a:solidFill>
                <a:srgbClr val="CCFFFF"/>
              </a:solidFill>
            </a:endParaRPr>
          </a:p>
        </p:txBody>
      </p:sp>
      <p:sp>
        <p:nvSpPr>
          <p:cNvPr id="197" name="テキスト ボックス 196"/>
          <p:cNvSpPr txBox="1"/>
          <p:nvPr/>
        </p:nvSpPr>
        <p:spPr>
          <a:xfrm>
            <a:off x="6012160" y="5276620"/>
            <a:ext cx="338554" cy="276999"/>
          </a:xfrm>
          <a:prstGeom prst="rect">
            <a:avLst/>
          </a:prstGeom>
          <a:noFill/>
        </p:spPr>
        <p:txBody>
          <a:bodyPr wrap="none" rtlCol="0">
            <a:spAutoFit/>
          </a:bodyPr>
          <a:lstStyle/>
          <a:p>
            <a:r>
              <a:rPr lang="ja-JP" altLang="en-US" sz="1200" dirty="0" smtClean="0">
                <a:solidFill>
                  <a:srgbClr val="CCFFFF"/>
                </a:solidFill>
              </a:rPr>
              <a:t>萩</a:t>
            </a:r>
            <a:endParaRPr lang="ja-JP" altLang="en-US" sz="1200" dirty="0">
              <a:solidFill>
                <a:srgbClr val="CCFFFF"/>
              </a:solidFill>
            </a:endParaRPr>
          </a:p>
        </p:txBody>
      </p:sp>
      <p:pic>
        <p:nvPicPr>
          <p:cNvPr id="1054" name="Picture 30" descr="D:\勝村プロジェクト\2015_7_28\PosteriorBodies\南日本\2有田.jpg"/>
          <p:cNvPicPr>
            <a:picLocks noChangeAspect="1" noChangeArrowheads="1"/>
          </p:cNvPicPr>
          <p:nvPr/>
        </p:nvPicPr>
        <p:blipFill>
          <a:blip r:embed="rId45" cstate="print"/>
          <a:srcRect/>
          <a:stretch>
            <a:fillRect/>
          </a:stretch>
        </p:blipFill>
        <p:spPr bwMode="auto">
          <a:xfrm>
            <a:off x="6588224" y="4772564"/>
            <a:ext cx="1315000" cy="720000"/>
          </a:xfrm>
          <a:prstGeom prst="rect">
            <a:avLst/>
          </a:prstGeom>
          <a:noFill/>
        </p:spPr>
      </p:pic>
      <p:sp>
        <p:nvSpPr>
          <p:cNvPr id="203" name="テキスト ボックス 202"/>
          <p:cNvSpPr txBox="1"/>
          <p:nvPr/>
        </p:nvSpPr>
        <p:spPr>
          <a:xfrm>
            <a:off x="7308304" y="5276620"/>
            <a:ext cx="492443" cy="276999"/>
          </a:xfrm>
          <a:prstGeom prst="rect">
            <a:avLst/>
          </a:prstGeom>
          <a:noFill/>
        </p:spPr>
        <p:txBody>
          <a:bodyPr wrap="none" rtlCol="0">
            <a:spAutoFit/>
          </a:bodyPr>
          <a:lstStyle/>
          <a:p>
            <a:r>
              <a:rPr lang="ja-JP" altLang="en-US" sz="1200" dirty="0">
                <a:solidFill>
                  <a:srgbClr val="CCFFFF"/>
                </a:solidFill>
              </a:rPr>
              <a:t>有田</a:t>
            </a:r>
          </a:p>
        </p:txBody>
      </p:sp>
      <p:pic>
        <p:nvPicPr>
          <p:cNvPr id="1055" name="Picture 31" descr="D:\勝村プロジェクト\2015_7_28\PosteriorBodies\南日本\2神戸.jpg"/>
          <p:cNvPicPr>
            <a:picLocks noChangeAspect="1" noChangeArrowheads="1"/>
          </p:cNvPicPr>
          <p:nvPr/>
        </p:nvPicPr>
        <p:blipFill>
          <a:blip r:embed="rId46" cstate="print"/>
          <a:srcRect/>
          <a:stretch>
            <a:fillRect/>
          </a:stretch>
        </p:blipFill>
        <p:spPr bwMode="auto">
          <a:xfrm>
            <a:off x="7652185" y="1244172"/>
            <a:ext cx="1519111" cy="720000"/>
          </a:xfrm>
          <a:prstGeom prst="rect">
            <a:avLst/>
          </a:prstGeom>
          <a:noFill/>
        </p:spPr>
      </p:pic>
      <p:sp>
        <p:nvSpPr>
          <p:cNvPr id="155" name="テキスト ボックス 154"/>
          <p:cNvSpPr txBox="1"/>
          <p:nvPr/>
        </p:nvSpPr>
        <p:spPr>
          <a:xfrm>
            <a:off x="8446670" y="1731965"/>
            <a:ext cx="492443" cy="276999"/>
          </a:xfrm>
          <a:prstGeom prst="rect">
            <a:avLst/>
          </a:prstGeom>
          <a:noFill/>
        </p:spPr>
        <p:txBody>
          <a:bodyPr wrap="none" rtlCol="0">
            <a:spAutoFit/>
          </a:bodyPr>
          <a:lstStyle/>
          <a:p>
            <a:r>
              <a:rPr lang="ja-JP" altLang="en-US" sz="1200" dirty="0" smtClean="0">
                <a:solidFill>
                  <a:srgbClr val="CCFFFF"/>
                </a:solidFill>
              </a:rPr>
              <a:t>神戸</a:t>
            </a:r>
            <a:endParaRPr lang="ja-JP" altLang="en-US" sz="1200" dirty="0">
              <a:solidFill>
                <a:srgbClr val="CCFFFF"/>
              </a:solidFill>
            </a:endParaRPr>
          </a:p>
        </p:txBody>
      </p:sp>
      <p:pic>
        <p:nvPicPr>
          <p:cNvPr id="139" name="Picture 2" descr="D:\勝村プロジェクト\2015_7_28\PosteriorBodies\南日本\2気仙沼_2.jpg"/>
          <p:cNvPicPr>
            <a:picLocks noChangeAspect="1" noChangeArrowheads="1"/>
          </p:cNvPicPr>
          <p:nvPr/>
        </p:nvPicPr>
        <p:blipFill>
          <a:blip r:embed="rId47" cstate="print"/>
          <a:srcRect/>
          <a:stretch>
            <a:fillRect/>
          </a:stretch>
        </p:blipFill>
        <p:spPr bwMode="auto">
          <a:xfrm>
            <a:off x="0" y="5492644"/>
            <a:ext cx="1224308" cy="720000"/>
          </a:xfrm>
          <a:prstGeom prst="rect">
            <a:avLst/>
          </a:prstGeom>
          <a:noFill/>
        </p:spPr>
      </p:pic>
      <p:pic>
        <p:nvPicPr>
          <p:cNvPr id="141" name="Picture 3" descr="D:\勝村プロジェクト\2015_7_28\PosteriorBodies\南日本\2久山.jpg"/>
          <p:cNvPicPr>
            <a:picLocks noChangeAspect="1" noChangeArrowheads="1"/>
          </p:cNvPicPr>
          <p:nvPr/>
        </p:nvPicPr>
        <p:blipFill>
          <a:blip r:embed="rId48" cstate="print"/>
          <a:srcRect/>
          <a:stretch>
            <a:fillRect/>
          </a:stretch>
        </p:blipFill>
        <p:spPr bwMode="auto">
          <a:xfrm>
            <a:off x="1187624" y="5492644"/>
            <a:ext cx="1311002" cy="720000"/>
          </a:xfrm>
          <a:prstGeom prst="rect">
            <a:avLst/>
          </a:prstGeom>
          <a:noFill/>
        </p:spPr>
      </p:pic>
      <p:pic>
        <p:nvPicPr>
          <p:cNvPr id="142" name="Picture 4" descr="D:\勝村プロジェクト\2015_7_28\PosteriorBodies\南日本\2玖珠.jpg"/>
          <p:cNvPicPr>
            <a:picLocks noChangeAspect="1" noChangeArrowheads="1"/>
          </p:cNvPicPr>
          <p:nvPr/>
        </p:nvPicPr>
        <p:blipFill>
          <a:blip r:embed="rId49" cstate="print"/>
          <a:srcRect/>
          <a:stretch>
            <a:fillRect/>
          </a:stretch>
        </p:blipFill>
        <p:spPr bwMode="auto">
          <a:xfrm>
            <a:off x="2481256" y="5478996"/>
            <a:ext cx="1442672" cy="720000"/>
          </a:xfrm>
          <a:prstGeom prst="rect">
            <a:avLst/>
          </a:prstGeom>
          <a:noFill/>
        </p:spPr>
      </p:pic>
      <p:sp>
        <p:nvSpPr>
          <p:cNvPr id="145" name="テキスト ボックス 144"/>
          <p:cNvSpPr txBox="1"/>
          <p:nvPr/>
        </p:nvSpPr>
        <p:spPr>
          <a:xfrm>
            <a:off x="611560" y="5996700"/>
            <a:ext cx="646331" cy="276999"/>
          </a:xfrm>
          <a:prstGeom prst="rect">
            <a:avLst/>
          </a:prstGeom>
          <a:noFill/>
        </p:spPr>
        <p:txBody>
          <a:bodyPr wrap="none" rtlCol="0">
            <a:spAutoFit/>
          </a:bodyPr>
          <a:lstStyle/>
          <a:p>
            <a:r>
              <a:rPr lang="ja-JP" altLang="en-US" sz="1200" dirty="0">
                <a:solidFill>
                  <a:srgbClr val="CCFFFF"/>
                </a:solidFill>
              </a:rPr>
              <a:t>気仙沼</a:t>
            </a:r>
          </a:p>
        </p:txBody>
      </p:sp>
      <p:sp>
        <p:nvSpPr>
          <p:cNvPr id="146" name="テキスト ボックス 145"/>
          <p:cNvSpPr txBox="1"/>
          <p:nvPr/>
        </p:nvSpPr>
        <p:spPr>
          <a:xfrm>
            <a:off x="1822168" y="5996700"/>
            <a:ext cx="492443" cy="276999"/>
          </a:xfrm>
          <a:prstGeom prst="rect">
            <a:avLst/>
          </a:prstGeom>
          <a:noFill/>
        </p:spPr>
        <p:txBody>
          <a:bodyPr wrap="none" rtlCol="0">
            <a:spAutoFit/>
          </a:bodyPr>
          <a:lstStyle/>
          <a:p>
            <a:r>
              <a:rPr lang="ja-JP" altLang="en-US" sz="1200" dirty="0" smtClean="0">
                <a:solidFill>
                  <a:srgbClr val="CCFFFF"/>
                </a:solidFill>
              </a:rPr>
              <a:t>久山</a:t>
            </a:r>
            <a:endParaRPr lang="ja-JP" altLang="en-US" sz="1200" dirty="0">
              <a:solidFill>
                <a:srgbClr val="CCFFFF"/>
              </a:solidFill>
            </a:endParaRPr>
          </a:p>
        </p:txBody>
      </p:sp>
      <p:sp>
        <p:nvSpPr>
          <p:cNvPr id="147" name="テキスト ボックス 146"/>
          <p:cNvSpPr txBox="1"/>
          <p:nvPr/>
        </p:nvSpPr>
        <p:spPr>
          <a:xfrm>
            <a:off x="3276548" y="5996700"/>
            <a:ext cx="492443" cy="276999"/>
          </a:xfrm>
          <a:prstGeom prst="rect">
            <a:avLst/>
          </a:prstGeom>
          <a:noFill/>
        </p:spPr>
        <p:txBody>
          <a:bodyPr wrap="none" rtlCol="0">
            <a:spAutoFit/>
          </a:bodyPr>
          <a:lstStyle/>
          <a:p>
            <a:r>
              <a:rPr lang="ja-JP" altLang="en-US" sz="1200" dirty="0" smtClean="0">
                <a:solidFill>
                  <a:srgbClr val="CCFFFF"/>
                </a:solidFill>
              </a:rPr>
              <a:t>玖珠</a:t>
            </a:r>
            <a:endParaRPr lang="ja-JP" altLang="en-US" sz="1200" dirty="0">
              <a:solidFill>
                <a:srgbClr val="CCFFFF"/>
              </a:solidFill>
            </a:endParaRPr>
          </a:p>
        </p:txBody>
      </p:sp>
      <p:pic>
        <p:nvPicPr>
          <p:cNvPr id="148" name="Picture 5" descr="D:\勝村プロジェクト\2015_7_28\PosteriorBodies\南日本\2御荘.jpg"/>
          <p:cNvPicPr>
            <a:picLocks noChangeAspect="1" noChangeArrowheads="1"/>
          </p:cNvPicPr>
          <p:nvPr/>
        </p:nvPicPr>
        <p:blipFill>
          <a:blip r:embed="rId50" cstate="print"/>
          <a:srcRect/>
          <a:stretch>
            <a:fillRect/>
          </a:stretch>
        </p:blipFill>
        <p:spPr bwMode="auto">
          <a:xfrm>
            <a:off x="3892864" y="5478996"/>
            <a:ext cx="1150230" cy="720000"/>
          </a:xfrm>
          <a:prstGeom prst="rect">
            <a:avLst/>
          </a:prstGeom>
          <a:noFill/>
        </p:spPr>
      </p:pic>
      <p:sp>
        <p:nvSpPr>
          <p:cNvPr id="149" name="テキスト ボックス 148"/>
          <p:cNvSpPr txBox="1"/>
          <p:nvPr/>
        </p:nvSpPr>
        <p:spPr>
          <a:xfrm>
            <a:off x="4446871" y="5996700"/>
            <a:ext cx="492443" cy="276999"/>
          </a:xfrm>
          <a:prstGeom prst="rect">
            <a:avLst/>
          </a:prstGeom>
          <a:noFill/>
        </p:spPr>
        <p:txBody>
          <a:bodyPr wrap="none" rtlCol="0">
            <a:spAutoFit/>
          </a:bodyPr>
          <a:lstStyle/>
          <a:p>
            <a:r>
              <a:rPr lang="ja-JP" altLang="en-US" sz="1200" dirty="0" smtClean="0">
                <a:solidFill>
                  <a:srgbClr val="CCFFFF"/>
                </a:solidFill>
              </a:rPr>
              <a:t>御荘</a:t>
            </a:r>
            <a:endParaRPr lang="ja-JP" altLang="en-US" sz="1200" dirty="0">
              <a:solidFill>
                <a:srgbClr val="CCFFFF"/>
              </a:solidFill>
            </a:endParaRPr>
          </a:p>
        </p:txBody>
      </p:sp>
      <p:pic>
        <p:nvPicPr>
          <p:cNvPr id="150" name="Picture 6" descr="D:\勝村プロジェクト\2015_7_28\PosteriorBodies\南日本\2静岡.jpg"/>
          <p:cNvPicPr>
            <a:picLocks noChangeAspect="1" noChangeArrowheads="1"/>
          </p:cNvPicPr>
          <p:nvPr/>
        </p:nvPicPr>
        <p:blipFill>
          <a:blip r:embed="rId51" cstate="print"/>
          <a:srcRect/>
          <a:stretch>
            <a:fillRect/>
          </a:stretch>
        </p:blipFill>
        <p:spPr bwMode="auto">
          <a:xfrm>
            <a:off x="5044992" y="5478996"/>
            <a:ext cx="1391156" cy="720000"/>
          </a:xfrm>
          <a:prstGeom prst="rect">
            <a:avLst/>
          </a:prstGeom>
          <a:noFill/>
        </p:spPr>
      </p:pic>
      <p:sp>
        <p:nvSpPr>
          <p:cNvPr id="151" name="テキスト ボックス 150"/>
          <p:cNvSpPr txBox="1"/>
          <p:nvPr/>
        </p:nvSpPr>
        <p:spPr>
          <a:xfrm>
            <a:off x="5724128" y="5996700"/>
            <a:ext cx="492443" cy="276999"/>
          </a:xfrm>
          <a:prstGeom prst="rect">
            <a:avLst/>
          </a:prstGeom>
          <a:noFill/>
        </p:spPr>
        <p:txBody>
          <a:bodyPr wrap="none" rtlCol="0">
            <a:spAutoFit/>
          </a:bodyPr>
          <a:lstStyle/>
          <a:p>
            <a:r>
              <a:rPr lang="ja-JP" altLang="en-US" sz="1200" dirty="0" smtClean="0">
                <a:solidFill>
                  <a:srgbClr val="CCFFFF"/>
                </a:solidFill>
              </a:rPr>
              <a:t>静岡</a:t>
            </a:r>
            <a:endParaRPr lang="ja-JP" altLang="en-US" sz="1200" dirty="0">
              <a:solidFill>
                <a:srgbClr val="CCFFFF"/>
              </a:solidFill>
            </a:endParaRPr>
          </a:p>
        </p:txBody>
      </p:sp>
      <p:pic>
        <p:nvPicPr>
          <p:cNvPr id="159" name="Picture 7" descr="D:\勝村プロジェクト\2015_7_28\PosteriorBodies\南日本\2綾部.jpg"/>
          <p:cNvPicPr>
            <a:picLocks noChangeAspect="1" noChangeArrowheads="1"/>
          </p:cNvPicPr>
          <p:nvPr/>
        </p:nvPicPr>
        <p:blipFill>
          <a:blip r:embed="rId52" cstate="print"/>
          <a:srcRect/>
          <a:stretch>
            <a:fillRect/>
          </a:stretch>
        </p:blipFill>
        <p:spPr bwMode="auto">
          <a:xfrm>
            <a:off x="6430058" y="5492644"/>
            <a:ext cx="1427014" cy="720000"/>
          </a:xfrm>
          <a:prstGeom prst="rect">
            <a:avLst/>
          </a:prstGeom>
          <a:noFill/>
        </p:spPr>
      </p:pic>
      <p:sp>
        <p:nvSpPr>
          <p:cNvPr id="160" name="テキスト ボックス 159"/>
          <p:cNvSpPr txBox="1"/>
          <p:nvPr/>
        </p:nvSpPr>
        <p:spPr>
          <a:xfrm>
            <a:off x="7097017" y="5996700"/>
            <a:ext cx="492443" cy="276999"/>
          </a:xfrm>
          <a:prstGeom prst="rect">
            <a:avLst/>
          </a:prstGeom>
          <a:noFill/>
        </p:spPr>
        <p:txBody>
          <a:bodyPr wrap="none" rtlCol="0">
            <a:spAutoFit/>
          </a:bodyPr>
          <a:lstStyle/>
          <a:p>
            <a:r>
              <a:rPr lang="ja-JP" altLang="en-US" sz="1200" dirty="0" smtClean="0">
                <a:solidFill>
                  <a:srgbClr val="CCFFFF"/>
                </a:solidFill>
              </a:rPr>
              <a:t>綾部</a:t>
            </a:r>
            <a:endParaRPr lang="ja-JP" altLang="en-US" sz="1200" dirty="0">
              <a:solidFill>
                <a:srgbClr val="CCFFFF"/>
              </a:solidFill>
            </a:endParaRPr>
          </a:p>
        </p:txBody>
      </p:sp>
      <p:pic>
        <p:nvPicPr>
          <p:cNvPr id="161" name="Picture 8" descr="D:\勝村プロジェクト\2015_7_28\PosteriorBodies\南日本\2具志頭.jpg"/>
          <p:cNvPicPr>
            <a:picLocks noChangeAspect="1" noChangeArrowheads="1"/>
          </p:cNvPicPr>
          <p:nvPr/>
        </p:nvPicPr>
        <p:blipFill>
          <a:blip r:embed="rId53" cstate="print"/>
          <a:srcRect/>
          <a:stretch>
            <a:fillRect/>
          </a:stretch>
        </p:blipFill>
        <p:spPr bwMode="auto">
          <a:xfrm>
            <a:off x="7864373" y="5492644"/>
            <a:ext cx="1275195" cy="720000"/>
          </a:xfrm>
          <a:prstGeom prst="rect">
            <a:avLst/>
          </a:prstGeom>
          <a:noFill/>
        </p:spPr>
      </p:pic>
      <p:sp>
        <p:nvSpPr>
          <p:cNvPr id="162" name="テキスト ボックス 161"/>
          <p:cNvSpPr txBox="1"/>
          <p:nvPr/>
        </p:nvSpPr>
        <p:spPr>
          <a:xfrm>
            <a:off x="8414612" y="5996700"/>
            <a:ext cx="646331" cy="276999"/>
          </a:xfrm>
          <a:prstGeom prst="rect">
            <a:avLst/>
          </a:prstGeom>
          <a:noFill/>
        </p:spPr>
        <p:txBody>
          <a:bodyPr wrap="none" rtlCol="0">
            <a:spAutoFit/>
          </a:bodyPr>
          <a:lstStyle/>
          <a:p>
            <a:r>
              <a:rPr lang="ja-JP" altLang="en-US" sz="1200" dirty="0" smtClean="0">
                <a:solidFill>
                  <a:srgbClr val="CCFFFF"/>
                </a:solidFill>
              </a:rPr>
              <a:t>具志頭</a:t>
            </a:r>
            <a:endParaRPr lang="ja-JP" altLang="en-US" sz="1200" dirty="0">
              <a:solidFill>
                <a:srgbClr val="CCFFFF"/>
              </a:solidFill>
            </a:endParaRPr>
          </a:p>
        </p:txBody>
      </p:sp>
      <p:pic>
        <p:nvPicPr>
          <p:cNvPr id="163" name="Picture 9" descr="D:\勝村プロジェクト\2015_7_28\PosteriorBodies\南日本\2延岡_2.jpg"/>
          <p:cNvPicPr>
            <a:picLocks noChangeAspect="1" noChangeArrowheads="1"/>
          </p:cNvPicPr>
          <p:nvPr/>
        </p:nvPicPr>
        <p:blipFill>
          <a:blip r:embed="rId54" cstate="print"/>
          <a:srcRect/>
          <a:stretch>
            <a:fillRect/>
          </a:stretch>
        </p:blipFill>
        <p:spPr bwMode="auto">
          <a:xfrm>
            <a:off x="0" y="6212724"/>
            <a:ext cx="1308591" cy="720000"/>
          </a:xfrm>
          <a:prstGeom prst="rect">
            <a:avLst/>
          </a:prstGeom>
          <a:noFill/>
        </p:spPr>
      </p:pic>
      <p:pic>
        <p:nvPicPr>
          <p:cNvPr id="164" name="Picture 10" descr="D:\勝村プロジェクト\2015_7_28\PosteriorBodies\南日本\2岡谷.jpg"/>
          <p:cNvPicPr>
            <a:picLocks noChangeAspect="1" noChangeArrowheads="1"/>
          </p:cNvPicPr>
          <p:nvPr/>
        </p:nvPicPr>
        <p:blipFill>
          <a:blip r:embed="rId55" cstate="print"/>
          <a:srcRect/>
          <a:stretch>
            <a:fillRect/>
          </a:stretch>
        </p:blipFill>
        <p:spPr bwMode="auto">
          <a:xfrm>
            <a:off x="1236104" y="6212724"/>
            <a:ext cx="1328418" cy="720000"/>
          </a:xfrm>
          <a:prstGeom prst="rect">
            <a:avLst/>
          </a:prstGeom>
          <a:noFill/>
        </p:spPr>
      </p:pic>
      <p:pic>
        <p:nvPicPr>
          <p:cNvPr id="165" name="Picture 11" descr="D:\勝村プロジェクト\2015_7_28\PosteriorBodies\南日本\2下松.jpg"/>
          <p:cNvPicPr>
            <a:picLocks noChangeAspect="1" noChangeArrowheads="1"/>
          </p:cNvPicPr>
          <p:nvPr/>
        </p:nvPicPr>
        <p:blipFill>
          <a:blip r:embed="rId56" cstate="print"/>
          <a:srcRect/>
          <a:stretch>
            <a:fillRect/>
          </a:stretch>
        </p:blipFill>
        <p:spPr bwMode="auto">
          <a:xfrm>
            <a:off x="2518600" y="6199076"/>
            <a:ext cx="1451893" cy="720000"/>
          </a:xfrm>
          <a:prstGeom prst="rect">
            <a:avLst/>
          </a:prstGeom>
          <a:noFill/>
        </p:spPr>
      </p:pic>
      <p:sp>
        <p:nvSpPr>
          <p:cNvPr id="167" name="テキスト ボックス 166"/>
          <p:cNvSpPr txBox="1"/>
          <p:nvPr/>
        </p:nvSpPr>
        <p:spPr>
          <a:xfrm>
            <a:off x="695181" y="6673314"/>
            <a:ext cx="492443" cy="276999"/>
          </a:xfrm>
          <a:prstGeom prst="rect">
            <a:avLst/>
          </a:prstGeom>
          <a:noFill/>
        </p:spPr>
        <p:txBody>
          <a:bodyPr wrap="none" rtlCol="0">
            <a:spAutoFit/>
          </a:bodyPr>
          <a:lstStyle/>
          <a:p>
            <a:r>
              <a:rPr lang="ja-JP" altLang="en-US" sz="1200" dirty="0">
                <a:solidFill>
                  <a:srgbClr val="CCFFFF"/>
                </a:solidFill>
              </a:rPr>
              <a:t>延岡</a:t>
            </a:r>
          </a:p>
        </p:txBody>
      </p:sp>
      <p:sp>
        <p:nvSpPr>
          <p:cNvPr id="173" name="テキスト ボックス 172"/>
          <p:cNvSpPr txBox="1"/>
          <p:nvPr/>
        </p:nvSpPr>
        <p:spPr>
          <a:xfrm>
            <a:off x="1991325" y="6673314"/>
            <a:ext cx="492443" cy="276999"/>
          </a:xfrm>
          <a:prstGeom prst="rect">
            <a:avLst/>
          </a:prstGeom>
          <a:noFill/>
        </p:spPr>
        <p:txBody>
          <a:bodyPr wrap="none" rtlCol="0">
            <a:spAutoFit/>
          </a:bodyPr>
          <a:lstStyle/>
          <a:p>
            <a:r>
              <a:rPr lang="ja-JP" altLang="en-US" sz="1200" dirty="0" smtClean="0">
                <a:solidFill>
                  <a:srgbClr val="CCFFFF"/>
                </a:solidFill>
              </a:rPr>
              <a:t>岡谷</a:t>
            </a:r>
            <a:endParaRPr lang="ja-JP" altLang="en-US" sz="1200" dirty="0">
              <a:solidFill>
                <a:srgbClr val="CCFFFF"/>
              </a:solidFill>
            </a:endParaRPr>
          </a:p>
        </p:txBody>
      </p:sp>
      <p:sp>
        <p:nvSpPr>
          <p:cNvPr id="174" name="テキスト ボックス 173"/>
          <p:cNvSpPr txBox="1"/>
          <p:nvPr/>
        </p:nvSpPr>
        <p:spPr>
          <a:xfrm>
            <a:off x="3287469" y="6673314"/>
            <a:ext cx="492443" cy="276999"/>
          </a:xfrm>
          <a:prstGeom prst="rect">
            <a:avLst/>
          </a:prstGeom>
          <a:noFill/>
        </p:spPr>
        <p:txBody>
          <a:bodyPr wrap="none" rtlCol="0">
            <a:spAutoFit/>
          </a:bodyPr>
          <a:lstStyle/>
          <a:p>
            <a:r>
              <a:rPr lang="ja-JP" altLang="en-US" sz="1200" dirty="0" smtClean="0">
                <a:solidFill>
                  <a:srgbClr val="CCFFFF"/>
                </a:solidFill>
              </a:rPr>
              <a:t>下松</a:t>
            </a:r>
            <a:endParaRPr lang="ja-JP" altLang="en-US" sz="1200" dirty="0">
              <a:solidFill>
                <a:srgbClr val="CCFFFF"/>
              </a:solidFill>
            </a:endParaRPr>
          </a:p>
        </p:txBody>
      </p:sp>
      <p:pic>
        <p:nvPicPr>
          <p:cNvPr id="179" name="Picture 15" descr="D:\勝村プロジェクト\2015_7_28\PosteriorBodies\南日本\2名護.jpg"/>
          <p:cNvPicPr>
            <a:picLocks noChangeAspect="1" noChangeArrowheads="1"/>
          </p:cNvPicPr>
          <p:nvPr/>
        </p:nvPicPr>
        <p:blipFill>
          <a:blip r:embed="rId57" cstate="print"/>
          <a:srcRect/>
          <a:stretch>
            <a:fillRect/>
          </a:stretch>
        </p:blipFill>
        <p:spPr bwMode="auto">
          <a:xfrm>
            <a:off x="7827457" y="6212724"/>
            <a:ext cx="1353055" cy="720000"/>
          </a:xfrm>
          <a:prstGeom prst="rect">
            <a:avLst/>
          </a:prstGeom>
          <a:noFill/>
        </p:spPr>
      </p:pic>
      <p:sp>
        <p:nvSpPr>
          <p:cNvPr id="180" name="テキスト ボックス 179"/>
          <p:cNvSpPr txBox="1"/>
          <p:nvPr/>
        </p:nvSpPr>
        <p:spPr>
          <a:xfrm>
            <a:off x="8475529" y="6673314"/>
            <a:ext cx="492443" cy="276999"/>
          </a:xfrm>
          <a:prstGeom prst="rect">
            <a:avLst/>
          </a:prstGeom>
          <a:noFill/>
        </p:spPr>
        <p:txBody>
          <a:bodyPr wrap="none" rtlCol="0">
            <a:spAutoFit/>
          </a:bodyPr>
          <a:lstStyle/>
          <a:p>
            <a:r>
              <a:rPr lang="ja-JP" altLang="en-US" sz="1200" dirty="0" smtClean="0">
                <a:solidFill>
                  <a:srgbClr val="CCFFFF"/>
                </a:solidFill>
              </a:rPr>
              <a:t>名護</a:t>
            </a:r>
            <a:endParaRPr lang="ja-JP" altLang="en-US" sz="1200" dirty="0">
              <a:solidFill>
                <a:srgbClr val="CCFFFF"/>
              </a:solidFill>
            </a:endParaRPr>
          </a:p>
        </p:txBody>
      </p:sp>
      <p:pic>
        <p:nvPicPr>
          <p:cNvPr id="181" name="Picture 21" descr="D:\勝村プロジェクト\2015_7_28\PosteriorBodies\南日本\2山口.jpg"/>
          <p:cNvPicPr>
            <a:picLocks noChangeAspect="1" noChangeArrowheads="1"/>
          </p:cNvPicPr>
          <p:nvPr/>
        </p:nvPicPr>
        <p:blipFill>
          <a:blip r:embed="rId58" cstate="print"/>
          <a:srcRect/>
          <a:stretch>
            <a:fillRect/>
          </a:stretch>
        </p:blipFill>
        <p:spPr bwMode="auto">
          <a:xfrm>
            <a:off x="7878083" y="4056252"/>
            <a:ext cx="1374437" cy="720000"/>
          </a:xfrm>
          <a:prstGeom prst="rect">
            <a:avLst/>
          </a:prstGeom>
          <a:noFill/>
        </p:spPr>
      </p:pic>
      <p:sp>
        <p:nvSpPr>
          <p:cNvPr id="182" name="テキスト ボックス 181"/>
          <p:cNvSpPr txBox="1"/>
          <p:nvPr/>
        </p:nvSpPr>
        <p:spPr>
          <a:xfrm>
            <a:off x="8620011" y="4516248"/>
            <a:ext cx="492443" cy="276999"/>
          </a:xfrm>
          <a:prstGeom prst="rect">
            <a:avLst/>
          </a:prstGeom>
          <a:noFill/>
        </p:spPr>
        <p:txBody>
          <a:bodyPr wrap="none" rtlCol="0">
            <a:spAutoFit/>
          </a:bodyPr>
          <a:lstStyle/>
          <a:p>
            <a:r>
              <a:rPr lang="ja-JP" altLang="en-US" sz="1200" dirty="0" smtClean="0">
                <a:solidFill>
                  <a:srgbClr val="CCFFFF"/>
                </a:solidFill>
              </a:rPr>
              <a:t>山口</a:t>
            </a:r>
            <a:endParaRPr lang="ja-JP" altLang="en-US" sz="1200" dirty="0">
              <a:solidFill>
                <a:srgbClr val="CCFFFF"/>
              </a:solidFill>
            </a:endParaRPr>
          </a:p>
        </p:txBody>
      </p:sp>
      <p:pic>
        <p:nvPicPr>
          <p:cNvPr id="47" name="Picture 3" descr="D:\勝村プロジェクト\2015_7_28\PosteriorBodies\南日本\2長島.jpg"/>
          <p:cNvPicPr>
            <a:picLocks noChangeAspect="1" noChangeArrowheads="1"/>
          </p:cNvPicPr>
          <p:nvPr/>
        </p:nvPicPr>
        <p:blipFill>
          <a:blip r:embed="rId59" cstate="print"/>
          <a:srcRect/>
          <a:stretch>
            <a:fillRect/>
          </a:stretch>
        </p:blipFill>
        <p:spPr bwMode="auto">
          <a:xfrm>
            <a:off x="2483768" y="4052484"/>
            <a:ext cx="1421309" cy="720000"/>
          </a:xfrm>
          <a:prstGeom prst="rect">
            <a:avLst/>
          </a:prstGeom>
          <a:noFill/>
        </p:spPr>
      </p:pic>
      <p:sp>
        <p:nvSpPr>
          <p:cNvPr id="169" name="テキスト ボックス 168"/>
          <p:cNvSpPr txBox="1"/>
          <p:nvPr/>
        </p:nvSpPr>
        <p:spPr>
          <a:xfrm>
            <a:off x="3327761" y="4516248"/>
            <a:ext cx="492443" cy="276999"/>
          </a:xfrm>
          <a:prstGeom prst="rect">
            <a:avLst/>
          </a:prstGeom>
          <a:noFill/>
        </p:spPr>
        <p:txBody>
          <a:bodyPr wrap="none" rtlCol="0">
            <a:spAutoFit/>
          </a:bodyPr>
          <a:lstStyle/>
          <a:p>
            <a:r>
              <a:rPr lang="ja-JP" altLang="en-US" sz="1200" dirty="0" smtClean="0">
                <a:solidFill>
                  <a:srgbClr val="CCFFFF"/>
                </a:solidFill>
              </a:rPr>
              <a:t>長島</a:t>
            </a:r>
            <a:endParaRPr lang="ja-JP" altLang="en-US" sz="1200" dirty="0">
              <a:solidFill>
                <a:srgbClr val="CCFFFF"/>
              </a:solidFill>
            </a:endParaRPr>
          </a:p>
        </p:txBody>
      </p:sp>
      <p:pic>
        <p:nvPicPr>
          <p:cNvPr id="48" name="Picture 4" descr="D:\勝村プロジェクト\2015_7_28\PosteriorBodies\南日本\2都万.jpg"/>
          <p:cNvPicPr>
            <a:picLocks noChangeAspect="1" noChangeArrowheads="1"/>
          </p:cNvPicPr>
          <p:nvPr/>
        </p:nvPicPr>
        <p:blipFill>
          <a:blip r:embed="rId60" cstate="print"/>
          <a:srcRect/>
          <a:stretch>
            <a:fillRect/>
          </a:stretch>
        </p:blipFill>
        <p:spPr bwMode="auto">
          <a:xfrm>
            <a:off x="0" y="4087490"/>
            <a:ext cx="1329706" cy="720000"/>
          </a:xfrm>
          <a:prstGeom prst="rect">
            <a:avLst/>
          </a:prstGeom>
          <a:noFill/>
        </p:spPr>
      </p:pic>
      <p:sp>
        <p:nvSpPr>
          <p:cNvPr id="194" name="テキスト ボックス 193"/>
          <p:cNvSpPr txBox="1"/>
          <p:nvPr/>
        </p:nvSpPr>
        <p:spPr>
          <a:xfrm>
            <a:off x="755576" y="4516248"/>
            <a:ext cx="492443" cy="276999"/>
          </a:xfrm>
          <a:prstGeom prst="rect">
            <a:avLst/>
          </a:prstGeom>
          <a:noFill/>
        </p:spPr>
        <p:txBody>
          <a:bodyPr wrap="none" rtlCol="0">
            <a:spAutoFit/>
          </a:bodyPr>
          <a:lstStyle/>
          <a:p>
            <a:r>
              <a:rPr lang="ja-JP" altLang="en-US" sz="1200" dirty="0" smtClean="0">
                <a:solidFill>
                  <a:srgbClr val="CCFFFF"/>
                </a:solidFill>
              </a:rPr>
              <a:t>都万</a:t>
            </a:r>
            <a:endParaRPr lang="ja-JP" altLang="en-US" sz="1200" dirty="0">
              <a:solidFill>
                <a:srgbClr val="CCFFFF"/>
              </a:solidFill>
            </a:endParaRPr>
          </a:p>
        </p:txBody>
      </p:sp>
      <p:pic>
        <p:nvPicPr>
          <p:cNvPr id="49" name="Picture 5" descr="D:\勝村プロジェクト\2015_7_28\PosteriorBodies\南日本\2東京.jpg"/>
          <p:cNvPicPr>
            <a:picLocks noChangeAspect="1" noChangeArrowheads="1"/>
          </p:cNvPicPr>
          <p:nvPr/>
        </p:nvPicPr>
        <p:blipFill>
          <a:blip r:embed="rId61" cstate="print"/>
          <a:srcRect/>
          <a:stretch>
            <a:fillRect/>
          </a:stretch>
        </p:blipFill>
        <p:spPr bwMode="auto">
          <a:xfrm>
            <a:off x="0" y="4772564"/>
            <a:ext cx="1324778" cy="720000"/>
          </a:xfrm>
          <a:prstGeom prst="rect">
            <a:avLst/>
          </a:prstGeom>
          <a:noFill/>
        </p:spPr>
      </p:pic>
      <p:sp>
        <p:nvSpPr>
          <p:cNvPr id="195" name="テキスト ボックス 194"/>
          <p:cNvSpPr txBox="1"/>
          <p:nvPr/>
        </p:nvSpPr>
        <p:spPr>
          <a:xfrm>
            <a:off x="683568" y="5276620"/>
            <a:ext cx="492443" cy="276999"/>
          </a:xfrm>
          <a:prstGeom prst="rect">
            <a:avLst/>
          </a:prstGeom>
          <a:noFill/>
        </p:spPr>
        <p:txBody>
          <a:bodyPr wrap="none" rtlCol="0">
            <a:spAutoFit/>
          </a:bodyPr>
          <a:lstStyle/>
          <a:p>
            <a:r>
              <a:rPr lang="ja-JP" altLang="en-US" sz="1200" dirty="0" smtClean="0">
                <a:solidFill>
                  <a:srgbClr val="CCFFFF"/>
                </a:solidFill>
              </a:rPr>
              <a:t>東京</a:t>
            </a:r>
            <a:endParaRPr lang="ja-JP" altLang="en-US" sz="1200" dirty="0">
              <a:solidFill>
                <a:srgbClr val="CCFFFF"/>
              </a:solidFill>
            </a:endParaRPr>
          </a:p>
        </p:txBody>
      </p:sp>
      <p:pic>
        <p:nvPicPr>
          <p:cNvPr id="158" name="Picture 2" descr="D:\勝村プロジェクト\2015_7_28\PosteriorBodies\南日本\2いわき.jpg"/>
          <p:cNvPicPr>
            <a:picLocks noChangeAspect="1" noChangeArrowheads="1"/>
          </p:cNvPicPr>
          <p:nvPr/>
        </p:nvPicPr>
        <p:blipFill>
          <a:blip r:embed="rId62" cstate="print"/>
          <a:srcRect/>
          <a:stretch>
            <a:fillRect/>
          </a:stretch>
        </p:blipFill>
        <p:spPr bwMode="auto">
          <a:xfrm>
            <a:off x="7731043" y="3404412"/>
            <a:ext cx="1418405" cy="720000"/>
          </a:xfrm>
          <a:prstGeom prst="rect">
            <a:avLst/>
          </a:prstGeom>
          <a:noFill/>
        </p:spPr>
      </p:pic>
      <p:sp>
        <p:nvSpPr>
          <p:cNvPr id="166" name="テキスト ボックス 165"/>
          <p:cNvSpPr txBox="1"/>
          <p:nvPr/>
        </p:nvSpPr>
        <p:spPr>
          <a:xfrm>
            <a:off x="8487099" y="3857041"/>
            <a:ext cx="614271" cy="276999"/>
          </a:xfrm>
          <a:prstGeom prst="rect">
            <a:avLst/>
          </a:prstGeom>
          <a:noFill/>
        </p:spPr>
        <p:txBody>
          <a:bodyPr wrap="none" rtlCol="0">
            <a:spAutoFit/>
          </a:bodyPr>
          <a:lstStyle/>
          <a:p>
            <a:r>
              <a:rPr lang="ja-JP" altLang="en-US" sz="1200" dirty="0" smtClean="0">
                <a:solidFill>
                  <a:srgbClr val="CCFFFF"/>
                </a:solidFill>
              </a:rPr>
              <a:t>いわき</a:t>
            </a:r>
            <a:endParaRPr lang="ja-JP" altLang="en-US" sz="1200" dirty="0">
              <a:solidFill>
                <a:srgbClr val="CCFFFF"/>
              </a:solidFill>
            </a:endParaRPr>
          </a:p>
        </p:txBody>
      </p:sp>
      <p:pic>
        <p:nvPicPr>
          <p:cNvPr id="171" name="Picture 16" descr="D:\勝村プロジェクト\2015_7_28\PosteriorBodies\南日本\2瓜連.jpg"/>
          <p:cNvPicPr>
            <a:picLocks noChangeAspect="1" noChangeArrowheads="1"/>
          </p:cNvPicPr>
          <p:nvPr/>
        </p:nvPicPr>
        <p:blipFill>
          <a:blip r:embed="rId63" cstate="print"/>
          <a:srcRect/>
          <a:stretch>
            <a:fillRect/>
          </a:stretch>
        </p:blipFill>
        <p:spPr bwMode="auto">
          <a:xfrm>
            <a:off x="6372200" y="3404412"/>
            <a:ext cx="1475355" cy="720000"/>
          </a:xfrm>
          <a:prstGeom prst="rect">
            <a:avLst/>
          </a:prstGeom>
          <a:noFill/>
        </p:spPr>
      </p:pic>
      <p:sp>
        <p:nvSpPr>
          <p:cNvPr id="184" name="テキスト ボックス 183"/>
          <p:cNvSpPr txBox="1"/>
          <p:nvPr/>
        </p:nvSpPr>
        <p:spPr>
          <a:xfrm>
            <a:off x="7127776" y="3857041"/>
            <a:ext cx="492443" cy="276999"/>
          </a:xfrm>
          <a:prstGeom prst="rect">
            <a:avLst/>
          </a:prstGeom>
          <a:noFill/>
        </p:spPr>
        <p:txBody>
          <a:bodyPr wrap="none" rtlCol="0">
            <a:spAutoFit/>
          </a:bodyPr>
          <a:lstStyle/>
          <a:p>
            <a:r>
              <a:rPr lang="ja-JP" altLang="en-US" sz="1200" dirty="0" smtClean="0">
                <a:solidFill>
                  <a:srgbClr val="CCFFFF"/>
                </a:solidFill>
              </a:rPr>
              <a:t>瓜連</a:t>
            </a:r>
            <a:endParaRPr lang="ja-JP" altLang="en-US" sz="1200" dirty="0">
              <a:solidFill>
                <a:srgbClr val="CCFFFF"/>
              </a:solidFill>
            </a:endParaRPr>
          </a:p>
        </p:txBody>
      </p:sp>
      <p:pic>
        <p:nvPicPr>
          <p:cNvPr id="41" name="Picture 24" descr="D:\勝村プロジェクト\2015_7_28\PosteriorBodies\南日本\2岩美.jpg"/>
          <p:cNvPicPr>
            <a:picLocks noChangeAspect="1" noChangeArrowheads="1"/>
          </p:cNvPicPr>
          <p:nvPr/>
        </p:nvPicPr>
        <p:blipFill>
          <a:blip r:embed="rId64" cstate="print"/>
          <a:srcRect/>
          <a:stretch>
            <a:fillRect/>
          </a:stretch>
        </p:blipFill>
        <p:spPr bwMode="auto">
          <a:xfrm>
            <a:off x="3923928" y="6199076"/>
            <a:ext cx="1669577" cy="720000"/>
          </a:xfrm>
          <a:prstGeom prst="rect">
            <a:avLst/>
          </a:prstGeom>
          <a:noFill/>
        </p:spPr>
      </p:pic>
      <p:sp>
        <p:nvSpPr>
          <p:cNvPr id="94" name="テキスト ボックス 93"/>
          <p:cNvSpPr txBox="1"/>
          <p:nvPr/>
        </p:nvSpPr>
        <p:spPr>
          <a:xfrm>
            <a:off x="4932040" y="6673314"/>
            <a:ext cx="492443" cy="276999"/>
          </a:xfrm>
          <a:prstGeom prst="rect">
            <a:avLst/>
          </a:prstGeom>
          <a:noFill/>
        </p:spPr>
        <p:txBody>
          <a:bodyPr wrap="none" rtlCol="0">
            <a:spAutoFit/>
          </a:bodyPr>
          <a:lstStyle/>
          <a:p>
            <a:r>
              <a:rPr lang="ja-JP" altLang="en-US" sz="1200" dirty="0" smtClean="0">
                <a:solidFill>
                  <a:srgbClr val="CCFFFF"/>
                </a:solidFill>
              </a:rPr>
              <a:t>岩美</a:t>
            </a:r>
            <a:endParaRPr lang="ja-JP" altLang="en-US" sz="1200" dirty="0">
              <a:solidFill>
                <a:srgbClr val="CCFFFF"/>
              </a:solidFill>
            </a:endParaRPr>
          </a:p>
        </p:txBody>
      </p:sp>
      <p:pic>
        <p:nvPicPr>
          <p:cNvPr id="175" name="Picture 13" descr="D:\勝村プロジェクト\2015_7_28\PosteriorBodies\南日本\2芦辺.jpg"/>
          <p:cNvPicPr>
            <a:picLocks noChangeAspect="1" noChangeArrowheads="1"/>
          </p:cNvPicPr>
          <p:nvPr/>
        </p:nvPicPr>
        <p:blipFill>
          <a:blip r:embed="rId65" cstate="print"/>
          <a:srcRect/>
          <a:stretch>
            <a:fillRect/>
          </a:stretch>
        </p:blipFill>
        <p:spPr bwMode="auto">
          <a:xfrm>
            <a:off x="5463410" y="6199076"/>
            <a:ext cx="1340838" cy="720000"/>
          </a:xfrm>
          <a:prstGeom prst="rect">
            <a:avLst/>
          </a:prstGeom>
          <a:noFill/>
        </p:spPr>
      </p:pic>
      <p:sp>
        <p:nvSpPr>
          <p:cNvPr id="176" name="テキスト ボックス 175"/>
          <p:cNvSpPr txBox="1"/>
          <p:nvPr/>
        </p:nvSpPr>
        <p:spPr>
          <a:xfrm>
            <a:off x="5981114" y="6673314"/>
            <a:ext cx="492443" cy="276999"/>
          </a:xfrm>
          <a:prstGeom prst="rect">
            <a:avLst/>
          </a:prstGeom>
          <a:noFill/>
        </p:spPr>
        <p:txBody>
          <a:bodyPr wrap="none" rtlCol="0">
            <a:spAutoFit/>
          </a:bodyPr>
          <a:lstStyle/>
          <a:p>
            <a:r>
              <a:rPr lang="ja-JP" altLang="en-US" sz="1200" dirty="0" smtClean="0">
                <a:solidFill>
                  <a:srgbClr val="CCFFFF"/>
                </a:solidFill>
              </a:rPr>
              <a:t>芦辺</a:t>
            </a:r>
            <a:endParaRPr lang="ja-JP" altLang="en-US" sz="1200" dirty="0">
              <a:solidFill>
                <a:srgbClr val="CCFFFF"/>
              </a:solidFill>
            </a:endParaRPr>
          </a:p>
        </p:txBody>
      </p:sp>
      <p:pic>
        <p:nvPicPr>
          <p:cNvPr id="177" name="Picture 14" descr="D:\勝村プロジェクト\2015_7_28\PosteriorBodies\南日本\2一関.jpg"/>
          <p:cNvPicPr>
            <a:picLocks noChangeAspect="1" noChangeArrowheads="1"/>
          </p:cNvPicPr>
          <p:nvPr/>
        </p:nvPicPr>
        <p:blipFill>
          <a:blip r:embed="rId66" cstate="print"/>
          <a:srcRect/>
          <a:stretch>
            <a:fillRect/>
          </a:stretch>
        </p:blipFill>
        <p:spPr bwMode="auto">
          <a:xfrm>
            <a:off x="6661186" y="6212724"/>
            <a:ext cx="1223182" cy="720000"/>
          </a:xfrm>
          <a:prstGeom prst="rect">
            <a:avLst/>
          </a:prstGeom>
          <a:noFill/>
        </p:spPr>
      </p:pic>
      <p:sp>
        <p:nvSpPr>
          <p:cNvPr id="178" name="テキスト ボックス 177"/>
          <p:cNvSpPr txBox="1"/>
          <p:nvPr/>
        </p:nvSpPr>
        <p:spPr>
          <a:xfrm>
            <a:off x="7237250" y="6673314"/>
            <a:ext cx="492443" cy="276999"/>
          </a:xfrm>
          <a:prstGeom prst="rect">
            <a:avLst/>
          </a:prstGeom>
          <a:noFill/>
        </p:spPr>
        <p:txBody>
          <a:bodyPr wrap="none" rtlCol="0">
            <a:spAutoFit/>
          </a:bodyPr>
          <a:lstStyle/>
          <a:p>
            <a:r>
              <a:rPr lang="ja-JP" altLang="en-US" sz="1200" dirty="0" smtClean="0">
                <a:solidFill>
                  <a:srgbClr val="CCFFFF"/>
                </a:solidFill>
              </a:rPr>
              <a:t>一関</a:t>
            </a:r>
            <a:endParaRPr lang="ja-JP" altLang="en-US" sz="1200" dirty="0">
              <a:solidFill>
                <a:srgbClr val="CCFFFF"/>
              </a:solidFill>
            </a:endParaRPr>
          </a:p>
        </p:txBody>
      </p:sp>
      <p:pic>
        <p:nvPicPr>
          <p:cNvPr id="9" name="Picture 9" descr="D:\勝村プロジェクト\2015_7_28\PosteriorBodies\南日本\2小坂井.jpg"/>
          <p:cNvPicPr>
            <a:picLocks noChangeAspect="1" noChangeArrowheads="1"/>
          </p:cNvPicPr>
          <p:nvPr/>
        </p:nvPicPr>
        <p:blipFill>
          <a:blip r:embed="rId67" cstate="print"/>
          <a:srcRect/>
          <a:stretch>
            <a:fillRect/>
          </a:stretch>
        </p:blipFill>
        <p:spPr bwMode="auto">
          <a:xfrm>
            <a:off x="4846384" y="2684332"/>
            <a:ext cx="1186429" cy="720000"/>
          </a:xfrm>
          <a:prstGeom prst="rect">
            <a:avLst/>
          </a:prstGeom>
          <a:noFill/>
        </p:spPr>
      </p:pic>
      <p:sp>
        <p:nvSpPr>
          <p:cNvPr id="138" name="テキスト ボックス 137"/>
          <p:cNvSpPr txBox="1"/>
          <p:nvPr/>
        </p:nvSpPr>
        <p:spPr>
          <a:xfrm>
            <a:off x="5364088" y="3163796"/>
            <a:ext cx="646331" cy="276999"/>
          </a:xfrm>
          <a:prstGeom prst="rect">
            <a:avLst/>
          </a:prstGeom>
          <a:noFill/>
        </p:spPr>
        <p:txBody>
          <a:bodyPr wrap="none" rtlCol="0">
            <a:spAutoFit/>
          </a:bodyPr>
          <a:lstStyle/>
          <a:p>
            <a:r>
              <a:rPr lang="ja-JP" altLang="en-US" sz="1200" dirty="0" smtClean="0">
                <a:solidFill>
                  <a:srgbClr val="CCFFFF"/>
                </a:solidFill>
              </a:rPr>
              <a:t>小坂井</a:t>
            </a:r>
            <a:endParaRPr lang="ja-JP" altLang="en-US" sz="1200" dirty="0">
              <a:solidFill>
                <a:srgbClr val="CCFFFF"/>
              </a:solidFill>
            </a:endParaRPr>
          </a:p>
        </p:txBody>
      </p:sp>
      <p:pic>
        <p:nvPicPr>
          <p:cNvPr id="16" name="Picture 10" descr="D:\勝村プロジェクト\2015_7_28\PosteriorBodies\南日本\2小林牧場.jpg"/>
          <p:cNvPicPr>
            <a:picLocks noChangeAspect="1" noChangeArrowheads="1"/>
          </p:cNvPicPr>
          <p:nvPr/>
        </p:nvPicPr>
        <p:blipFill>
          <a:blip r:embed="rId68" cstate="print"/>
          <a:srcRect/>
          <a:stretch>
            <a:fillRect/>
          </a:stretch>
        </p:blipFill>
        <p:spPr bwMode="auto">
          <a:xfrm>
            <a:off x="5940152" y="2684332"/>
            <a:ext cx="1219853" cy="720000"/>
          </a:xfrm>
          <a:prstGeom prst="rect">
            <a:avLst/>
          </a:prstGeom>
          <a:noFill/>
        </p:spPr>
      </p:pic>
      <p:sp>
        <p:nvSpPr>
          <p:cNvPr id="140" name="テキスト ボックス 139"/>
          <p:cNvSpPr txBox="1"/>
          <p:nvPr/>
        </p:nvSpPr>
        <p:spPr>
          <a:xfrm>
            <a:off x="6300192" y="3163796"/>
            <a:ext cx="800219" cy="276999"/>
          </a:xfrm>
          <a:prstGeom prst="rect">
            <a:avLst/>
          </a:prstGeom>
          <a:noFill/>
        </p:spPr>
        <p:txBody>
          <a:bodyPr wrap="none" rtlCol="0">
            <a:spAutoFit/>
          </a:bodyPr>
          <a:lstStyle/>
          <a:p>
            <a:r>
              <a:rPr lang="ja-JP" altLang="en-US" sz="1200" dirty="0" smtClean="0">
                <a:solidFill>
                  <a:srgbClr val="CCFFFF"/>
                </a:solidFill>
              </a:rPr>
              <a:t>小林牧場</a:t>
            </a:r>
            <a:endParaRPr lang="ja-JP" altLang="en-US" sz="1200" dirty="0">
              <a:solidFill>
                <a:srgbClr val="CCFFFF"/>
              </a:solidFill>
            </a:endParaRPr>
          </a:p>
        </p:txBody>
      </p:sp>
      <p:pic>
        <p:nvPicPr>
          <p:cNvPr id="187" name="Picture 17" descr="D:\勝村プロジェクト\2015_7_28\PosteriorBodies\南日本\2高知_2.jpg"/>
          <p:cNvPicPr>
            <a:picLocks noChangeAspect="1" noChangeArrowheads="1"/>
          </p:cNvPicPr>
          <p:nvPr/>
        </p:nvPicPr>
        <p:blipFill>
          <a:blip r:embed="rId69" cstate="print"/>
          <a:srcRect/>
          <a:stretch>
            <a:fillRect/>
          </a:stretch>
        </p:blipFill>
        <p:spPr bwMode="auto">
          <a:xfrm>
            <a:off x="7020272" y="2684332"/>
            <a:ext cx="1276604" cy="720000"/>
          </a:xfrm>
          <a:prstGeom prst="rect">
            <a:avLst/>
          </a:prstGeom>
          <a:noFill/>
        </p:spPr>
      </p:pic>
      <p:sp>
        <p:nvSpPr>
          <p:cNvPr id="189" name="テキスト ボックス 188"/>
          <p:cNvSpPr txBox="1"/>
          <p:nvPr/>
        </p:nvSpPr>
        <p:spPr>
          <a:xfrm>
            <a:off x="7524328" y="3163796"/>
            <a:ext cx="492443" cy="276999"/>
          </a:xfrm>
          <a:prstGeom prst="rect">
            <a:avLst/>
          </a:prstGeom>
          <a:noFill/>
        </p:spPr>
        <p:txBody>
          <a:bodyPr wrap="none" rtlCol="0">
            <a:spAutoFit/>
          </a:bodyPr>
          <a:lstStyle/>
          <a:p>
            <a:r>
              <a:rPr lang="ja-JP" altLang="en-US" sz="1200" dirty="0" smtClean="0">
                <a:solidFill>
                  <a:srgbClr val="CCFFFF"/>
                </a:solidFill>
              </a:rPr>
              <a:t>高知</a:t>
            </a:r>
            <a:endParaRPr lang="ja-JP" altLang="en-US" sz="1200" dirty="0">
              <a:solidFill>
                <a:srgbClr val="CCFFFF"/>
              </a:solidFill>
            </a:endParaRPr>
          </a:p>
        </p:txBody>
      </p:sp>
      <p:pic>
        <p:nvPicPr>
          <p:cNvPr id="152" name="Picture 2" descr="D:\勝村プロジェクト\2015_7_28\PosteriorBodies\南日本\2飯田.jpg"/>
          <p:cNvPicPr>
            <a:picLocks noChangeAspect="1" noChangeArrowheads="1"/>
          </p:cNvPicPr>
          <p:nvPr/>
        </p:nvPicPr>
        <p:blipFill>
          <a:blip r:embed="rId70" cstate="print"/>
          <a:srcRect/>
          <a:stretch>
            <a:fillRect/>
          </a:stretch>
        </p:blipFill>
        <p:spPr bwMode="auto">
          <a:xfrm>
            <a:off x="8028384" y="2684332"/>
            <a:ext cx="1112028" cy="720000"/>
          </a:xfrm>
          <a:prstGeom prst="rect">
            <a:avLst/>
          </a:prstGeom>
          <a:noFill/>
        </p:spPr>
      </p:pic>
      <p:sp>
        <p:nvSpPr>
          <p:cNvPr id="153" name="テキスト ボックス 152"/>
          <p:cNvSpPr txBox="1"/>
          <p:nvPr/>
        </p:nvSpPr>
        <p:spPr>
          <a:xfrm>
            <a:off x="8617504" y="3163796"/>
            <a:ext cx="492443" cy="276999"/>
          </a:xfrm>
          <a:prstGeom prst="rect">
            <a:avLst/>
          </a:prstGeom>
          <a:noFill/>
        </p:spPr>
        <p:txBody>
          <a:bodyPr wrap="none" rtlCol="0">
            <a:spAutoFit/>
          </a:bodyPr>
          <a:lstStyle/>
          <a:p>
            <a:r>
              <a:rPr lang="ja-JP" altLang="en-US" sz="1200" dirty="0" smtClean="0">
                <a:solidFill>
                  <a:srgbClr val="CCFFFF"/>
                </a:solidFill>
              </a:rPr>
              <a:t>飯田</a:t>
            </a:r>
            <a:endParaRPr lang="ja-JP" altLang="en-US" sz="1200" dirty="0">
              <a:solidFill>
                <a:srgbClr val="CCFFFF"/>
              </a:solidFill>
            </a:endParaRPr>
          </a:p>
        </p:txBody>
      </p:sp>
      <p:pic>
        <p:nvPicPr>
          <p:cNvPr id="191" name="Picture 23" descr="D:\勝村プロジェクト\2015_7_28\PosteriorBodies\南日本\2高松.jpg"/>
          <p:cNvPicPr>
            <a:picLocks noChangeAspect="1" noChangeArrowheads="1"/>
          </p:cNvPicPr>
          <p:nvPr/>
        </p:nvPicPr>
        <p:blipFill>
          <a:blip r:embed="rId71" cstate="print"/>
          <a:srcRect/>
          <a:stretch>
            <a:fillRect/>
          </a:stretch>
        </p:blipFill>
        <p:spPr bwMode="auto">
          <a:xfrm>
            <a:off x="1191392" y="4772564"/>
            <a:ext cx="1275577" cy="720000"/>
          </a:xfrm>
          <a:prstGeom prst="rect">
            <a:avLst/>
          </a:prstGeom>
          <a:noFill/>
        </p:spPr>
      </p:pic>
      <p:sp>
        <p:nvSpPr>
          <p:cNvPr id="192" name="テキスト ボックス 191"/>
          <p:cNvSpPr txBox="1"/>
          <p:nvPr/>
        </p:nvSpPr>
        <p:spPr>
          <a:xfrm>
            <a:off x="1839464" y="5276620"/>
            <a:ext cx="492443" cy="276999"/>
          </a:xfrm>
          <a:prstGeom prst="rect">
            <a:avLst/>
          </a:prstGeom>
          <a:noFill/>
        </p:spPr>
        <p:txBody>
          <a:bodyPr wrap="none" rtlCol="0">
            <a:spAutoFit/>
          </a:bodyPr>
          <a:lstStyle/>
          <a:p>
            <a:r>
              <a:rPr lang="ja-JP" altLang="en-US" sz="1200" dirty="0" smtClean="0">
                <a:solidFill>
                  <a:srgbClr val="CCFFFF"/>
                </a:solidFill>
              </a:rPr>
              <a:t>高松</a:t>
            </a:r>
            <a:endParaRPr lang="ja-JP" altLang="en-US" sz="1200" dirty="0">
              <a:solidFill>
                <a:srgbClr val="CCFFFF"/>
              </a:solidFill>
            </a:endParaRPr>
          </a:p>
        </p:txBody>
      </p:sp>
      <p:pic>
        <p:nvPicPr>
          <p:cNvPr id="28" name="Picture 16" descr="D:\勝村プロジェクト\2015_7_28\PosteriorBodies\南日本\2磐田.jpg"/>
          <p:cNvPicPr>
            <a:picLocks noChangeAspect="1" noChangeArrowheads="1"/>
          </p:cNvPicPr>
          <p:nvPr/>
        </p:nvPicPr>
        <p:blipFill>
          <a:blip r:embed="rId72" cstate="print"/>
          <a:srcRect/>
          <a:stretch>
            <a:fillRect/>
          </a:stretch>
        </p:blipFill>
        <p:spPr bwMode="auto">
          <a:xfrm>
            <a:off x="2339752" y="4772564"/>
            <a:ext cx="1198427" cy="720000"/>
          </a:xfrm>
          <a:prstGeom prst="rect">
            <a:avLst/>
          </a:prstGeom>
          <a:noFill/>
        </p:spPr>
      </p:pic>
      <p:sp>
        <p:nvSpPr>
          <p:cNvPr id="183" name="テキスト ボックス 182"/>
          <p:cNvSpPr txBox="1"/>
          <p:nvPr/>
        </p:nvSpPr>
        <p:spPr>
          <a:xfrm>
            <a:off x="2948230" y="5276620"/>
            <a:ext cx="492443" cy="276999"/>
          </a:xfrm>
          <a:prstGeom prst="rect">
            <a:avLst/>
          </a:prstGeom>
          <a:noFill/>
        </p:spPr>
        <p:txBody>
          <a:bodyPr wrap="none" rtlCol="0">
            <a:spAutoFit/>
          </a:bodyPr>
          <a:lstStyle/>
          <a:p>
            <a:r>
              <a:rPr lang="ja-JP" altLang="en-US" sz="1200" dirty="0">
                <a:solidFill>
                  <a:srgbClr val="CCFFFF"/>
                </a:solidFill>
              </a:rPr>
              <a:t>磐田</a:t>
            </a:r>
          </a:p>
        </p:txBody>
      </p:sp>
      <p:grpSp>
        <p:nvGrpSpPr>
          <p:cNvPr id="170" name="グループ化 169"/>
          <p:cNvGrpSpPr/>
          <p:nvPr/>
        </p:nvGrpSpPr>
        <p:grpSpPr>
          <a:xfrm>
            <a:off x="-35971" y="-68240"/>
            <a:ext cx="9155233" cy="2060848"/>
            <a:chOff x="45917" y="0"/>
            <a:chExt cx="9155233" cy="2060848"/>
          </a:xfrm>
        </p:grpSpPr>
        <p:cxnSp>
          <p:nvCxnSpPr>
            <p:cNvPr id="188" name="直線コネクタ 187"/>
            <p:cNvCxnSpPr/>
            <p:nvPr/>
          </p:nvCxnSpPr>
          <p:spPr>
            <a:xfrm>
              <a:off x="47625" y="2060848"/>
              <a:ext cx="7704000"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90" name="直線コネクタ 189"/>
            <p:cNvCxnSpPr/>
            <p:nvPr/>
          </p:nvCxnSpPr>
          <p:spPr>
            <a:xfrm flipV="1">
              <a:off x="7740352" y="1340768"/>
              <a:ext cx="0" cy="72008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93" name="直線コネクタ 192"/>
            <p:cNvCxnSpPr/>
            <p:nvPr/>
          </p:nvCxnSpPr>
          <p:spPr>
            <a:xfrm>
              <a:off x="7759402" y="1340768"/>
              <a:ext cx="1440000"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98" name="直線コネクタ 197"/>
            <p:cNvCxnSpPr/>
            <p:nvPr/>
          </p:nvCxnSpPr>
          <p:spPr>
            <a:xfrm>
              <a:off x="45917" y="620688"/>
              <a:ext cx="8064000"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99" name="直線コネクタ 198"/>
            <p:cNvCxnSpPr/>
            <p:nvPr/>
          </p:nvCxnSpPr>
          <p:spPr>
            <a:xfrm>
              <a:off x="8085534" y="0"/>
              <a:ext cx="1115616"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00" name="直線コネクタ 199"/>
            <p:cNvCxnSpPr/>
            <p:nvPr/>
          </p:nvCxnSpPr>
          <p:spPr>
            <a:xfrm>
              <a:off x="9191625" y="0"/>
              <a:ext cx="0" cy="1340768"/>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01" name="直線コネクタ 200"/>
            <p:cNvCxnSpPr/>
            <p:nvPr/>
          </p:nvCxnSpPr>
          <p:spPr>
            <a:xfrm>
              <a:off x="66675" y="620688"/>
              <a:ext cx="0" cy="144016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02" name="直線コネクタ 201"/>
            <p:cNvCxnSpPr/>
            <p:nvPr/>
          </p:nvCxnSpPr>
          <p:spPr>
            <a:xfrm flipV="1">
              <a:off x="8100392" y="0"/>
              <a:ext cx="0" cy="61200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170"/>
                                        </p:tgtEl>
                                        <p:attrNameLst>
                                          <p:attrName>style.visibility</p:attrName>
                                        </p:attrNameLst>
                                      </p:cBhvr>
                                      <p:to>
                                        <p:strVal val="visible"/>
                                      </p:to>
                                    </p:set>
                                    <p:animEffect transition="in" filter="dissolve">
                                      <p:cBhvr>
                                        <p:cTn id="7" dur="500"/>
                                        <p:tgtEl>
                                          <p:spTgt spid="1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cstate="print"/>
          <a:srcRect/>
          <a:stretch>
            <a:fillRect/>
          </a:stretch>
        </p:blipFill>
        <p:spPr bwMode="auto">
          <a:xfrm>
            <a:off x="0" y="0"/>
            <a:ext cx="9353550" cy="7048500"/>
          </a:xfrm>
          <a:prstGeom prst="rect">
            <a:avLst/>
          </a:prstGeom>
          <a:noFill/>
          <a:ln w="9525">
            <a:noFill/>
            <a:miter lim="800000"/>
            <a:headEnd/>
            <a:tailEnd/>
          </a:ln>
        </p:spPr>
      </p:pic>
      <p:sp>
        <p:nvSpPr>
          <p:cNvPr id="188" name="テキスト ボックス 187"/>
          <p:cNvSpPr txBox="1"/>
          <p:nvPr/>
        </p:nvSpPr>
        <p:spPr>
          <a:xfrm>
            <a:off x="539552" y="3163796"/>
            <a:ext cx="646331" cy="276999"/>
          </a:xfrm>
          <a:prstGeom prst="rect">
            <a:avLst/>
          </a:prstGeom>
          <a:noFill/>
        </p:spPr>
        <p:txBody>
          <a:bodyPr wrap="none" rtlCol="0">
            <a:spAutoFit/>
          </a:bodyPr>
          <a:lstStyle/>
          <a:p>
            <a:r>
              <a:rPr lang="ja-JP" altLang="en-US" sz="1200" dirty="0">
                <a:solidFill>
                  <a:srgbClr val="CCFFFF"/>
                </a:solidFill>
              </a:rPr>
              <a:t>加津佐</a:t>
            </a:r>
          </a:p>
        </p:txBody>
      </p:sp>
      <p:sp>
        <p:nvSpPr>
          <p:cNvPr id="190" name="テキスト ボックス 189"/>
          <p:cNvSpPr txBox="1"/>
          <p:nvPr/>
        </p:nvSpPr>
        <p:spPr>
          <a:xfrm>
            <a:off x="2002704" y="3163796"/>
            <a:ext cx="492443" cy="276999"/>
          </a:xfrm>
          <a:prstGeom prst="rect">
            <a:avLst/>
          </a:prstGeom>
          <a:noFill/>
        </p:spPr>
        <p:txBody>
          <a:bodyPr wrap="none" rtlCol="0">
            <a:spAutoFit/>
          </a:bodyPr>
          <a:lstStyle/>
          <a:p>
            <a:r>
              <a:rPr lang="ja-JP" altLang="en-US" sz="1200" dirty="0" smtClean="0">
                <a:solidFill>
                  <a:srgbClr val="CCFFFF"/>
                </a:solidFill>
              </a:rPr>
              <a:t>賀陽</a:t>
            </a:r>
            <a:endParaRPr lang="ja-JP" altLang="en-US" sz="1200" dirty="0">
              <a:solidFill>
                <a:srgbClr val="CCFFFF"/>
              </a:solidFill>
            </a:endParaRPr>
          </a:p>
        </p:txBody>
      </p:sp>
      <p:sp>
        <p:nvSpPr>
          <p:cNvPr id="193" name="テキスト ボックス 192"/>
          <p:cNvSpPr txBox="1"/>
          <p:nvPr/>
        </p:nvSpPr>
        <p:spPr>
          <a:xfrm>
            <a:off x="611560" y="335452"/>
            <a:ext cx="480364" cy="270205"/>
          </a:xfrm>
          <a:prstGeom prst="rect">
            <a:avLst/>
          </a:prstGeom>
          <a:noFill/>
        </p:spPr>
        <p:txBody>
          <a:bodyPr wrap="none" rtlCol="0">
            <a:spAutoFit/>
          </a:bodyPr>
          <a:lstStyle/>
          <a:p>
            <a:r>
              <a:rPr lang="ja-JP" altLang="en-US" sz="1200" dirty="0">
                <a:solidFill>
                  <a:srgbClr val="FFFF00"/>
                </a:solidFill>
              </a:rPr>
              <a:t>沙川</a:t>
            </a:r>
          </a:p>
        </p:txBody>
      </p:sp>
      <p:sp>
        <p:nvSpPr>
          <p:cNvPr id="198" name="テキスト ボックス 197"/>
          <p:cNvSpPr txBox="1"/>
          <p:nvPr/>
        </p:nvSpPr>
        <p:spPr>
          <a:xfrm>
            <a:off x="2045737" y="335452"/>
            <a:ext cx="480364" cy="270205"/>
          </a:xfrm>
          <a:prstGeom prst="rect">
            <a:avLst/>
          </a:prstGeom>
          <a:noFill/>
        </p:spPr>
        <p:txBody>
          <a:bodyPr wrap="none" rtlCol="0">
            <a:spAutoFit/>
          </a:bodyPr>
          <a:lstStyle/>
          <a:p>
            <a:r>
              <a:rPr lang="ja-JP" altLang="en-US" sz="1200" dirty="0" smtClean="0">
                <a:solidFill>
                  <a:srgbClr val="FFFF00"/>
                </a:solidFill>
              </a:rPr>
              <a:t>上海</a:t>
            </a:r>
            <a:endParaRPr lang="ja-JP" altLang="en-US" sz="1200" dirty="0">
              <a:solidFill>
                <a:srgbClr val="FFFF00"/>
              </a:solidFill>
            </a:endParaRPr>
          </a:p>
        </p:txBody>
      </p:sp>
      <p:sp>
        <p:nvSpPr>
          <p:cNvPr id="199" name="テキスト ボックス 198"/>
          <p:cNvSpPr txBox="1"/>
          <p:nvPr/>
        </p:nvSpPr>
        <p:spPr>
          <a:xfrm>
            <a:off x="3197865" y="335452"/>
            <a:ext cx="480364" cy="270205"/>
          </a:xfrm>
          <a:prstGeom prst="rect">
            <a:avLst/>
          </a:prstGeom>
          <a:noFill/>
        </p:spPr>
        <p:txBody>
          <a:bodyPr wrap="none" rtlCol="0">
            <a:spAutoFit/>
          </a:bodyPr>
          <a:lstStyle/>
          <a:p>
            <a:r>
              <a:rPr lang="ja-JP" altLang="en-US" sz="1200" dirty="0" smtClean="0">
                <a:solidFill>
                  <a:srgbClr val="FFFF00"/>
                </a:solidFill>
              </a:rPr>
              <a:t>新坪</a:t>
            </a:r>
            <a:endParaRPr lang="ja-JP" altLang="en-US" sz="1200" dirty="0">
              <a:solidFill>
                <a:srgbClr val="FFFF00"/>
              </a:solidFill>
            </a:endParaRPr>
          </a:p>
        </p:txBody>
      </p:sp>
      <p:sp>
        <p:nvSpPr>
          <p:cNvPr id="200" name="テキスト ボックス 199"/>
          <p:cNvSpPr txBox="1"/>
          <p:nvPr/>
        </p:nvSpPr>
        <p:spPr>
          <a:xfrm>
            <a:off x="4638025" y="335452"/>
            <a:ext cx="480364" cy="270205"/>
          </a:xfrm>
          <a:prstGeom prst="rect">
            <a:avLst/>
          </a:prstGeom>
          <a:noFill/>
        </p:spPr>
        <p:txBody>
          <a:bodyPr wrap="none" rtlCol="0">
            <a:spAutoFit/>
          </a:bodyPr>
          <a:lstStyle/>
          <a:p>
            <a:r>
              <a:rPr lang="ja-JP" altLang="en-US" sz="1200" dirty="0" smtClean="0">
                <a:solidFill>
                  <a:srgbClr val="FFFF00"/>
                </a:solidFill>
              </a:rPr>
              <a:t>瀧村</a:t>
            </a:r>
            <a:endParaRPr lang="ja-JP" altLang="en-US" sz="1200" dirty="0">
              <a:solidFill>
                <a:srgbClr val="FFFF00"/>
              </a:solidFill>
            </a:endParaRPr>
          </a:p>
        </p:txBody>
      </p:sp>
      <p:sp>
        <p:nvSpPr>
          <p:cNvPr id="201" name="テキスト ボックス 200"/>
          <p:cNvSpPr txBox="1"/>
          <p:nvPr/>
        </p:nvSpPr>
        <p:spPr>
          <a:xfrm>
            <a:off x="6078185" y="335452"/>
            <a:ext cx="480364" cy="270205"/>
          </a:xfrm>
          <a:prstGeom prst="rect">
            <a:avLst/>
          </a:prstGeom>
          <a:noFill/>
        </p:spPr>
        <p:txBody>
          <a:bodyPr wrap="none" rtlCol="0">
            <a:spAutoFit/>
          </a:bodyPr>
          <a:lstStyle/>
          <a:p>
            <a:r>
              <a:rPr lang="ja-JP" altLang="en-US" sz="1200" dirty="0" smtClean="0">
                <a:solidFill>
                  <a:srgbClr val="FFFF00"/>
                </a:solidFill>
              </a:rPr>
              <a:t>梅谷</a:t>
            </a:r>
            <a:endParaRPr lang="ja-JP" altLang="en-US" sz="1200" dirty="0">
              <a:solidFill>
                <a:srgbClr val="FFFF00"/>
              </a:solidFill>
            </a:endParaRPr>
          </a:p>
        </p:txBody>
      </p:sp>
      <p:sp>
        <p:nvSpPr>
          <p:cNvPr id="202" name="テキスト ボックス 201"/>
          <p:cNvSpPr txBox="1"/>
          <p:nvPr/>
        </p:nvSpPr>
        <p:spPr>
          <a:xfrm>
            <a:off x="7518345" y="335452"/>
            <a:ext cx="480364" cy="270205"/>
          </a:xfrm>
          <a:prstGeom prst="rect">
            <a:avLst/>
          </a:prstGeom>
          <a:noFill/>
        </p:spPr>
        <p:txBody>
          <a:bodyPr wrap="none" rtlCol="0">
            <a:spAutoFit/>
          </a:bodyPr>
          <a:lstStyle/>
          <a:p>
            <a:r>
              <a:rPr lang="ja-JP" altLang="en-US" sz="1200" dirty="0" smtClean="0">
                <a:solidFill>
                  <a:srgbClr val="FFFF00"/>
                </a:solidFill>
              </a:rPr>
              <a:t>芙江</a:t>
            </a:r>
            <a:endParaRPr lang="ja-JP" altLang="en-US" sz="1200" dirty="0">
              <a:solidFill>
                <a:srgbClr val="FFFF00"/>
              </a:solidFill>
            </a:endParaRPr>
          </a:p>
        </p:txBody>
      </p:sp>
      <p:sp>
        <p:nvSpPr>
          <p:cNvPr id="205" name="テキスト ボックス 204"/>
          <p:cNvSpPr txBox="1"/>
          <p:nvPr/>
        </p:nvSpPr>
        <p:spPr>
          <a:xfrm>
            <a:off x="8546220" y="1028148"/>
            <a:ext cx="480364" cy="270205"/>
          </a:xfrm>
          <a:prstGeom prst="rect">
            <a:avLst/>
          </a:prstGeom>
          <a:noFill/>
        </p:spPr>
        <p:txBody>
          <a:bodyPr wrap="none" rtlCol="0">
            <a:spAutoFit/>
          </a:bodyPr>
          <a:lstStyle/>
          <a:p>
            <a:r>
              <a:rPr lang="ja-JP" altLang="en-US" sz="1200" dirty="0" smtClean="0">
                <a:solidFill>
                  <a:srgbClr val="FF0000"/>
                </a:solidFill>
              </a:rPr>
              <a:t>横手</a:t>
            </a:r>
            <a:endParaRPr lang="ja-JP" altLang="en-US" sz="1200" dirty="0">
              <a:solidFill>
                <a:srgbClr val="FF0000"/>
              </a:solidFill>
            </a:endParaRPr>
          </a:p>
        </p:txBody>
      </p:sp>
      <p:sp>
        <p:nvSpPr>
          <p:cNvPr id="206" name="テキスト ボックス 205"/>
          <p:cNvSpPr txBox="1"/>
          <p:nvPr/>
        </p:nvSpPr>
        <p:spPr>
          <a:xfrm>
            <a:off x="2195736" y="1699970"/>
            <a:ext cx="480364" cy="270205"/>
          </a:xfrm>
          <a:prstGeom prst="rect">
            <a:avLst/>
          </a:prstGeom>
          <a:noFill/>
        </p:spPr>
        <p:txBody>
          <a:bodyPr wrap="none" rtlCol="0">
            <a:spAutoFit/>
          </a:bodyPr>
          <a:lstStyle/>
          <a:p>
            <a:r>
              <a:rPr lang="ja-JP" altLang="en-US" sz="1200" dirty="0" smtClean="0">
                <a:solidFill>
                  <a:srgbClr val="FF3300"/>
                </a:solidFill>
              </a:rPr>
              <a:t>両津</a:t>
            </a:r>
            <a:endParaRPr lang="ja-JP" altLang="en-US" sz="1200" dirty="0">
              <a:solidFill>
                <a:srgbClr val="FF3300"/>
              </a:solidFill>
            </a:endParaRPr>
          </a:p>
        </p:txBody>
      </p:sp>
      <p:sp>
        <p:nvSpPr>
          <p:cNvPr id="207" name="テキスト ボックス 206"/>
          <p:cNvSpPr txBox="1"/>
          <p:nvPr/>
        </p:nvSpPr>
        <p:spPr>
          <a:xfrm>
            <a:off x="683568" y="1028148"/>
            <a:ext cx="480364" cy="270205"/>
          </a:xfrm>
          <a:prstGeom prst="rect">
            <a:avLst/>
          </a:prstGeom>
          <a:noFill/>
        </p:spPr>
        <p:txBody>
          <a:bodyPr wrap="none" rtlCol="0">
            <a:spAutoFit/>
          </a:bodyPr>
          <a:lstStyle/>
          <a:p>
            <a:r>
              <a:rPr lang="ja-JP" altLang="en-US" sz="1200" dirty="0" smtClean="0">
                <a:solidFill>
                  <a:srgbClr val="FF0000"/>
                </a:solidFill>
              </a:rPr>
              <a:t>弘前</a:t>
            </a:r>
            <a:endParaRPr lang="ja-JP" altLang="en-US" sz="1200" dirty="0">
              <a:solidFill>
                <a:srgbClr val="FF0000"/>
              </a:solidFill>
            </a:endParaRPr>
          </a:p>
        </p:txBody>
      </p:sp>
      <p:sp>
        <p:nvSpPr>
          <p:cNvPr id="208" name="テキスト ボックス 207"/>
          <p:cNvSpPr txBox="1"/>
          <p:nvPr/>
        </p:nvSpPr>
        <p:spPr>
          <a:xfrm>
            <a:off x="4427984" y="1028149"/>
            <a:ext cx="480364" cy="270204"/>
          </a:xfrm>
          <a:prstGeom prst="rect">
            <a:avLst/>
          </a:prstGeom>
          <a:noFill/>
        </p:spPr>
        <p:txBody>
          <a:bodyPr wrap="none" rtlCol="0">
            <a:spAutoFit/>
          </a:bodyPr>
          <a:lstStyle/>
          <a:p>
            <a:r>
              <a:rPr lang="ja-JP" altLang="en-US" sz="1200" dirty="0" smtClean="0">
                <a:solidFill>
                  <a:srgbClr val="FF0000"/>
                </a:solidFill>
              </a:rPr>
              <a:t>鯖江</a:t>
            </a:r>
            <a:endParaRPr lang="ja-JP" altLang="en-US" sz="1200" dirty="0">
              <a:solidFill>
                <a:srgbClr val="FF0000"/>
              </a:solidFill>
            </a:endParaRPr>
          </a:p>
        </p:txBody>
      </p:sp>
      <p:sp>
        <p:nvSpPr>
          <p:cNvPr id="209" name="テキスト ボックス 208"/>
          <p:cNvSpPr txBox="1"/>
          <p:nvPr/>
        </p:nvSpPr>
        <p:spPr>
          <a:xfrm>
            <a:off x="5796136" y="1028149"/>
            <a:ext cx="480364" cy="270204"/>
          </a:xfrm>
          <a:prstGeom prst="rect">
            <a:avLst/>
          </a:prstGeom>
          <a:noFill/>
        </p:spPr>
        <p:txBody>
          <a:bodyPr wrap="none" rtlCol="0">
            <a:spAutoFit/>
          </a:bodyPr>
          <a:lstStyle/>
          <a:p>
            <a:r>
              <a:rPr lang="ja-JP" altLang="en-US" sz="1200" dirty="0">
                <a:solidFill>
                  <a:srgbClr val="FF0000"/>
                </a:solidFill>
              </a:rPr>
              <a:t>山形</a:t>
            </a:r>
          </a:p>
        </p:txBody>
      </p:sp>
      <p:sp>
        <p:nvSpPr>
          <p:cNvPr id="210" name="テキスト ボックス 209"/>
          <p:cNvSpPr txBox="1"/>
          <p:nvPr/>
        </p:nvSpPr>
        <p:spPr>
          <a:xfrm>
            <a:off x="3347864" y="1028148"/>
            <a:ext cx="480364" cy="270205"/>
          </a:xfrm>
          <a:prstGeom prst="rect">
            <a:avLst/>
          </a:prstGeom>
          <a:noFill/>
        </p:spPr>
        <p:txBody>
          <a:bodyPr wrap="none" rtlCol="0">
            <a:spAutoFit/>
          </a:bodyPr>
          <a:lstStyle/>
          <a:p>
            <a:r>
              <a:rPr lang="ja-JP" altLang="en-US" sz="1200" dirty="0" smtClean="0">
                <a:solidFill>
                  <a:srgbClr val="FF3300"/>
                </a:solidFill>
              </a:rPr>
              <a:t>大館</a:t>
            </a:r>
            <a:endParaRPr lang="ja-JP" altLang="en-US" sz="1200" dirty="0">
              <a:solidFill>
                <a:srgbClr val="FF3300"/>
              </a:solidFill>
            </a:endParaRPr>
          </a:p>
        </p:txBody>
      </p:sp>
      <p:sp>
        <p:nvSpPr>
          <p:cNvPr id="211" name="テキスト ボックス 210"/>
          <p:cNvSpPr txBox="1"/>
          <p:nvPr/>
        </p:nvSpPr>
        <p:spPr>
          <a:xfrm>
            <a:off x="2051720" y="1028148"/>
            <a:ext cx="480364" cy="270205"/>
          </a:xfrm>
          <a:prstGeom prst="rect">
            <a:avLst/>
          </a:prstGeom>
          <a:noFill/>
        </p:spPr>
        <p:txBody>
          <a:bodyPr wrap="none" rtlCol="0">
            <a:spAutoFit/>
          </a:bodyPr>
          <a:lstStyle/>
          <a:p>
            <a:r>
              <a:rPr lang="ja-JP" altLang="en-US" sz="1200" dirty="0">
                <a:solidFill>
                  <a:srgbClr val="FF3300"/>
                </a:solidFill>
              </a:rPr>
              <a:t>鶴岡</a:t>
            </a:r>
          </a:p>
        </p:txBody>
      </p:sp>
      <p:sp>
        <p:nvSpPr>
          <p:cNvPr id="212" name="テキスト ボックス 211"/>
          <p:cNvSpPr txBox="1"/>
          <p:nvPr/>
        </p:nvSpPr>
        <p:spPr>
          <a:xfrm>
            <a:off x="7153929" y="1699970"/>
            <a:ext cx="480364" cy="270204"/>
          </a:xfrm>
          <a:prstGeom prst="rect">
            <a:avLst/>
          </a:prstGeom>
          <a:noFill/>
        </p:spPr>
        <p:txBody>
          <a:bodyPr wrap="none" rtlCol="0">
            <a:spAutoFit/>
          </a:bodyPr>
          <a:lstStyle/>
          <a:p>
            <a:r>
              <a:rPr lang="ja-JP" altLang="en-US" sz="1200" dirty="0" smtClean="0">
                <a:solidFill>
                  <a:srgbClr val="FF0000"/>
                </a:solidFill>
              </a:rPr>
              <a:t>新潟</a:t>
            </a:r>
            <a:endParaRPr lang="ja-JP" altLang="en-US" sz="1200" dirty="0">
              <a:solidFill>
                <a:srgbClr val="FF0000"/>
              </a:solidFill>
            </a:endParaRPr>
          </a:p>
        </p:txBody>
      </p:sp>
      <p:sp>
        <p:nvSpPr>
          <p:cNvPr id="213" name="テキスト ボックス 212"/>
          <p:cNvSpPr txBox="1"/>
          <p:nvPr/>
        </p:nvSpPr>
        <p:spPr>
          <a:xfrm>
            <a:off x="7008468" y="1028149"/>
            <a:ext cx="480364" cy="270204"/>
          </a:xfrm>
          <a:prstGeom prst="rect">
            <a:avLst/>
          </a:prstGeom>
          <a:noFill/>
        </p:spPr>
        <p:txBody>
          <a:bodyPr wrap="none" rtlCol="0">
            <a:spAutoFit/>
          </a:bodyPr>
          <a:lstStyle/>
          <a:p>
            <a:r>
              <a:rPr lang="ja-JP" altLang="en-US" sz="1200" dirty="0" smtClean="0">
                <a:solidFill>
                  <a:srgbClr val="FF0000"/>
                </a:solidFill>
              </a:rPr>
              <a:t>小杉</a:t>
            </a:r>
            <a:endParaRPr lang="ja-JP" altLang="en-US" sz="1200" dirty="0">
              <a:solidFill>
                <a:srgbClr val="FF0000"/>
              </a:solidFill>
            </a:endParaRPr>
          </a:p>
        </p:txBody>
      </p:sp>
      <p:sp>
        <p:nvSpPr>
          <p:cNvPr id="214" name="テキスト ボックス 213"/>
          <p:cNvSpPr txBox="1"/>
          <p:nvPr/>
        </p:nvSpPr>
        <p:spPr>
          <a:xfrm>
            <a:off x="6060360" y="1699970"/>
            <a:ext cx="480364" cy="270205"/>
          </a:xfrm>
          <a:prstGeom prst="rect">
            <a:avLst/>
          </a:prstGeom>
          <a:noFill/>
        </p:spPr>
        <p:txBody>
          <a:bodyPr wrap="none" rtlCol="0">
            <a:spAutoFit/>
          </a:bodyPr>
          <a:lstStyle/>
          <a:p>
            <a:r>
              <a:rPr lang="ja-JP" altLang="en-US" sz="1200" dirty="0" smtClean="0">
                <a:solidFill>
                  <a:srgbClr val="FF0000"/>
                </a:solidFill>
              </a:rPr>
              <a:t>小浜</a:t>
            </a:r>
            <a:endParaRPr lang="ja-JP" altLang="en-US" sz="1200" dirty="0">
              <a:solidFill>
                <a:srgbClr val="FF0000"/>
              </a:solidFill>
            </a:endParaRPr>
          </a:p>
        </p:txBody>
      </p:sp>
      <p:sp>
        <p:nvSpPr>
          <p:cNvPr id="215" name="テキスト ボックス 214"/>
          <p:cNvSpPr txBox="1"/>
          <p:nvPr/>
        </p:nvSpPr>
        <p:spPr>
          <a:xfrm>
            <a:off x="479419" y="2514542"/>
            <a:ext cx="646331" cy="276999"/>
          </a:xfrm>
          <a:prstGeom prst="rect">
            <a:avLst/>
          </a:prstGeom>
          <a:noFill/>
        </p:spPr>
        <p:txBody>
          <a:bodyPr wrap="none" rtlCol="0">
            <a:spAutoFit/>
          </a:bodyPr>
          <a:lstStyle/>
          <a:p>
            <a:r>
              <a:rPr lang="ja-JP" altLang="en-US" sz="1200" dirty="0">
                <a:solidFill>
                  <a:srgbClr val="009900"/>
                </a:solidFill>
              </a:rPr>
              <a:t>久美浜</a:t>
            </a:r>
          </a:p>
        </p:txBody>
      </p:sp>
      <p:sp>
        <p:nvSpPr>
          <p:cNvPr id="216" name="テキスト ボックス 215"/>
          <p:cNvSpPr txBox="1"/>
          <p:nvPr/>
        </p:nvSpPr>
        <p:spPr>
          <a:xfrm>
            <a:off x="1800071" y="2514542"/>
            <a:ext cx="492443" cy="276999"/>
          </a:xfrm>
          <a:prstGeom prst="rect">
            <a:avLst/>
          </a:prstGeom>
          <a:noFill/>
        </p:spPr>
        <p:txBody>
          <a:bodyPr wrap="none" rtlCol="0">
            <a:spAutoFit/>
          </a:bodyPr>
          <a:lstStyle/>
          <a:p>
            <a:r>
              <a:rPr lang="ja-JP" altLang="en-US" sz="1200" dirty="0" smtClean="0">
                <a:solidFill>
                  <a:srgbClr val="009900"/>
                </a:solidFill>
              </a:rPr>
              <a:t>城崎</a:t>
            </a:r>
            <a:endParaRPr lang="ja-JP" altLang="en-US" sz="1200" dirty="0">
              <a:solidFill>
                <a:srgbClr val="009900"/>
              </a:solidFill>
            </a:endParaRPr>
          </a:p>
        </p:txBody>
      </p:sp>
      <p:sp>
        <p:nvSpPr>
          <p:cNvPr id="217" name="テキスト ボックス 216"/>
          <p:cNvSpPr txBox="1"/>
          <p:nvPr/>
        </p:nvSpPr>
        <p:spPr>
          <a:xfrm>
            <a:off x="3144473" y="2514542"/>
            <a:ext cx="492443" cy="276999"/>
          </a:xfrm>
          <a:prstGeom prst="rect">
            <a:avLst/>
          </a:prstGeom>
          <a:noFill/>
        </p:spPr>
        <p:txBody>
          <a:bodyPr wrap="none" rtlCol="0">
            <a:spAutoFit/>
          </a:bodyPr>
          <a:lstStyle/>
          <a:p>
            <a:r>
              <a:rPr lang="ja-JP" altLang="en-US" sz="1200" dirty="0" smtClean="0">
                <a:solidFill>
                  <a:srgbClr val="009900"/>
                </a:solidFill>
              </a:rPr>
              <a:t>浜坂</a:t>
            </a:r>
            <a:endParaRPr lang="ja-JP" altLang="en-US" sz="1200" dirty="0">
              <a:solidFill>
                <a:srgbClr val="009900"/>
              </a:solidFill>
            </a:endParaRPr>
          </a:p>
        </p:txBody>
      </p:sp>
      <p:sp>
        <p:nvSpPr>
          <p:cNvPr id="218" name="テキスト ボックス 217"/>
          <p:cNvSpPr txBox="1"/>
          <p:nvPr/>
        </p:nvSpPr>
        <p:spPr>
          <a:xfrm>
            <a:off x="4296601" y="2514542"/>
            <a:ext cx="492443" cy="276999"/>
          </a:xfrm>
          <a:prstGeom prst="rect">
            <a:avLst/>
          </a:prstGeom>
          <a:noFill/>
        </p:spPr>
        <p:txBody>
          <a:bodyPr wrap="none" rtlCol="0">
            <a:spAutoFit/>
          </a:bodyPr>
          <a:lstStyle/>
          <a:p>
            <a:r>
              <a:rPr lang="ja-JP" altLang="en-US" sz="1200" dirty="0" smtClean="0">
                <a:solidFill>
                  <a:srgbClr val="009900"/>
                </a:solidFill>
              </a:rPr>
              <a:t>豊岡</a:t>
            </a:r>
            <a:endParaRPr lang="ja-JP" altLang="en-US" sz="1200" dirty="0">
              <a:solidFill>
                <a:srgbClr val="009900"/>
              </a:solidFill>
            </a:endParaRPr>
          </a:p>
        </p:txBody>
      </p:sp>
      <p:sp>
        <p:nvSpPr>
          <p:cNvPr id="219" name="テキスト ボックス 218"/>
          <p:cNvSpPr txBox="1"/>
          <p:nvPr/>
        </p:nvSpPr>
        <p:spPr>
          <a:xfrm>
            <a:off x="5640245" y="2514542"/>
            <a:ext cx="492443" cy="276999"/>
          </a:xfrm>
          <a:prstGeom prst="rect">
            <a:avLst/>
          </a:prstGeom>
          <a:noFill/>
        </p:spPr>
        <p:txBody>
          <a:bodyPr wrap="none" rtlCol="0">
            <a:spAutoFit/>
          </a:bodyPr>
          <a:lstStyle/>
          <a:p>
            <a:r>
              <a:rPr lang="ja-JP" altLang="en-US" sz="1200" dirty="0" smtClean="0">
                <a:solidFill>
                  <a:srgbClr val="009900"/>
                </a:solidFill>
              </a:rPr>
              <a:t>網野</a:t>
            </a:r>
            <a:endParaRPr lang="ja-JP" altLang="en-US" sz="1200" dirty="0">
              <a:solidFill>
                <a:srgbClr val="009900"/>
              </a:solidFill>
            </a:endParaRPr>
          </a:p>
        </p:txBody>
      </p:sp>
      <p:sp>
        <p:nvSpPr>
          <p:cNvPr id="220" name="テキスト ボックス 219"/>
          <p:cNvSpPr txBox="1"/>
          <p:nvPr/>
        </p:nvSpPr>
        <p:spPr>
          <a:xfrm>
            <a:off x="923413" y="1699970"/>
            <a:ext cx="480364" cy="270205"/>
          </a:xfrm>
          <a:prstGeom prst="rect">
            <a:avLst/>
          </a:prstGeom>
          <a:noFill/>
        </p:spPr>
        <p:txBody>
          <a:bodyPr wrap="none" rtlCol="0">
            <a:spAutoFit/>
          </a:bodyPr>
          <a:lstStyle/>
          <a:p>
            <a:r>
              <a:rPr lang="ja-JP" altLang="en-US" sz="1200" dirty="0" smtClean="0">
                <a:solidFill>
                  <a:srgbClr val="FF0000"/>
                </a:solidFill>
              </a:rPr>
              <a:t>加賀</a:t>
            </a:r>
            <a:endParaRPr lang="ja-JP" altLang="en-US" sz="1200" dirty="0">
              <a:solidFill>
                <a:srgbClr val="FF0000"/>
              </a:solidFill>
            </a:endParaRPr>
          </a:p>
        </p:txBody>
      </p:sp>
      <p:sp>
        <p:nvSpPr>
          <p:cNvPr id="221" name="テキスト ボックス 220"/>
          <p:cNvSpPr txBox="1"/>
          <p:nvPr/>
        </p:nvSpPr>
        <p:spPr>
          <a:xfrm>
            <a:off x="8603561" y="335452"/>
            <a:ext cx="480364" cy="270205"/>
          </a:xfrm>
          <a:prstGeom prst="rect">
            <a:avLst/>
          </a:prstGeom>
          <a:noFill/>
        </p:spPr>
        <p:txBody>
          <a:bodyPr wrap="none" rtlCol="0">
            <a:spAutoFit/>
          </a:bodyPr>
          <a:lstStyle/>
          <a:p>
            <a:r>
              <a:rPr lang="ja-JP" altLang="en-US" sz="1200" dirty="0" smtClean="0">
                <a:solidFill>
                  <a:srgbClr val="FF3300"/>
                </a:solidFill>
              </a:rPr>
              <a:t>北上</a:t>
            </a:r>
            <a:endParaRPr lang="ja-JP" altLang="en-US" sz="1200" dirty="0">
              <a:solidFill>
                <a:srgbClr val="FF3300"/>
              </a:solidFill>
            </a:endParaRPr>
          </a:p>
        </p:txBody>
      </p:sp>
      <p:sp>
        <p:nvSpPr>
          <p:cNvPr id="222" name="テキスト ボックス 221"/>
          <p:cNvSpPr txBox="1"/>
          <p:nvPr/>
        </p:nvSpPr>
        <p:spPr>
          <a:xfrm>
            <a:off x="3276614" y="1699970"/>
            <a:ext cx="480364" cy="270205"/>
          </a:xfrm>
          <a:prstGeom prst="rect">
            <a:avLst/>
          </a:prstGeom>
          <a:noFill/>
        </p:spPr>
        <p:txBody>
          <a:bodyPr wrap="none" rtlCol="0">
            <a:spAutoFit/>
          </a:bodyPr>
          <a:lstStyle/>
          <a:p>
            <a:r>
              <a:rPr lang="ja-JP" altLang="en-US" sz="1200" dirty="0" smtClean="0">
                <a:solidFill>
                  <a:srgbClr val="FF0000"/>
                </a:solidFill>
              </a:rPr>
              <a:t>宮津</a:t>
            </a:r>
            <a:endParaRPr lang="ja-JP" altLang="en-US" sz="1200" dirty="0">
              <a:solidFill>
                <a:srgbClr val="FF0000"/>
              </a:solidFill>
            </a:endParaRPr>
          </a:p>
        </p:txBody>
      </p:sp>
      <p:sp>
        <p:nvSpPr>
          <p:cNvPr id="223" name="テキスト ボックス 222"/>
          <p:cNvSpPr txBox="1"/>
          <p:nvPr/>
        </p:nvSpPr>
        <p:spPr>
          <a:xfrm>
            <a:off x="4644008" y="1699970"/>
            <a:ext cx="480364" cy="270205"/>
          </a:xfrm>
          <a:prstGeom prst="rect">
            <a:avLst/>
          </a:prstGeom>
          <a:noFill/>
        </p:spPr>
        <p:txBody>
          <a:bodyPr wrap="none" rtlCol="0">
            <a:spAutoFit/>
          </a:bodyPr>
          <a:lstStyle/>
          <a:p>
            <a:r>
              <a:rPr lang="ja-JP" altLang="en-US" sz="1200" dirty="0">
                <a:solidFill>
                  <a:srgbClr val="FF3300"/>
                </a:solidFill>
              </a:rPr>
              <a:t>舞鶴</a:t>
            </a:r>
          </a:p>
        </p:txBody>
      </p:sp>
      <p:sp>
        <p:nvSpPr>
          <p:cNvPr id="224" name="テキスト ボックス 223"/>
          <p:cNvSpPr txBox="1"/>
          <p:nvPr/>
        </p:nvSpPr>
        <p:spPr>
          <a:xfrm>
            <a:off x="8698170" y="5276620"/>
            <a:ext cx="492443" cy="276999"/>
          </a:xfrm>
          <a:prstGeom prst="rect">
            <a:avLst/>
          </a:prstGeom>
          <a:noFill/>
        </p:spPr>
        <p:txBody>
          <a:bodyPr wrap="none" rtlCol="0">
            <a:spAutoFit/>
          </a:bodyPr>
          <a:lstStyle/>
          <a:p>
            <a:r>
              <a:rPr lang="ja-JP" altLang="en-US" sz="1200" dirty="0">
                <a:solidFill>
                  <a:srgbClr val="CCFFFF"/>
                </a:solidFill>
              </a:rPr>
              <a:t>香住</a:t>
            </a:r>
          </a:p>
        </p:txBody>
      </p:sp>
      <p:sp>
        <p:nvSpPr>
          <p:cNvPr id="225" name="テキスト ボックス 224"/>
          <p:cNvSpPr txBox="1"/>
          <p:nvPr/>
        </p:nvSpPr>
        <p:spPr>
          <a:xfrm>
            <a:off x="3131840" y="3163796"/>
            <a:ext cx="492443" cy="276999"/>
          </a:xfrm>
          <a:prstGeom prst="rect">
            <a:avLst/>
          </a:prstGeom>
          <a:noFill/>
        </p:spPr>
        <p:txBody>
          <a:bodyPr wrap="none" rtlCol="0">
            <a:spAutoFit/>
          </a:bodyPr>
          <a:lstStyle/>
          <a:p>
            <a:r>
              <a:rPr lang="ja-JP" altLang="en-US" sz="1200" dirty="0">
                <a:solidFill>
                  <a:srgbClr val="CCFFFF"/>
                </a:solidFill>
              </a:rPr>
              <a:t>三島</a:t>
            </a:r>
          </a:p>
        </p:txBody>
      </p:sp>
      <p:sp>
        <p:nvSpPr>
          <p:cNvPr id="226" name="テキスト ボックス 225"/>
          <p:cNvSpPr txBox="1"/>
          <p:nvPr/>
        </p:nvSpPr>
        <p:spPr>
          <a:xfrm>
            <a:off x="6888889" y="2514542"/>
            <a:ext cx="492443" cy="276999"/>
          </a:xfrm>
          <a:prstGeom prst="rect">
            <a:avLst/>
          </a:prstGeom>
          <a:noFill/>
        </p:spPr>
        <p:txBody>
          <a:bodyPr wrap="none" rtlCol="0">
            <a:spAutoFit/>
          </a:bodyPr>
          <a:lstStyle/>
          <a:p>
            <a:r>
              <a:rPr lang="ja-JP" altLang="en-US" sz="1200" dirty="0" smtClean="0">
                <a:solidFill>
                  <a:srgbClr val="CCFFFF"/>
                </a:solidFill>
              </a:rPr>
              <a:t>壬生</a:t>
            </a:r>
            <a:endParaRPr lang="ja-JP" altLang="en-US" sz="1200" dirty="0">
              <a:solidFill>
                <a:srgbClr val="CCFFFF"/>
              </a:solidFill>
            </a:endParaRPr>
          </a:p>
        </p:txBody>
      </p:sp>
      <p:sp>
        <p:nvSpPr>
          <p:cNvPr id="227" name="テキスト ボックス 226"/>
          <p:cNvSpPr txBox="1"/>
          <p:nvPr/>
        </p:nvSpPr>
        <p:spPr>
          <a:xfrm>
            <a:off x="8651557" y="2514542"/>
            <a:ext cx="492443" cy="276999"/>
          </a:xfrm>
          <a:prstGeom prst="rect">
            <a:avLst/>
          </a:prstGeom>
          <a:noFill/>
        </p:spPr>
        <p:txBody>
          <a:bodyPr wrap="none" rtlCol="0">
            <a:spAutoFit/>
          </a:bodyPr>
          <a:lstStyle/>
          <a:p>
            <a:r>
              <a:rPr lang="ja-JP" altLang="en-US" sz="1200" dirty="0" smtClean="0">
                <a:solidFill>
                  <a:srgbClr val="CCFFFF"/>
                </a:solidFill>
              </a:rPr>
              <a:t>河合</a:t>
            </a:r>
            <a:endParaRPr lang="ja-JP" altLang="en-US" sz="1200" dirty="0">
              <a:solidFill>
                <a:srgbClr val="CCFFFF"/>
              </a:solidFill>
            </a:endParaRPr>
          </a:p>
        </p:txBody>
      </p:sp>
      <p:sp>
        <p:nvSpPr>
          <p:cNvPr id="228" name="テキスト ボックス 227"/>
          <p:cNvSpPr txBox="1"/>
          <p:nvPr/>
        </p:nvSpPr>
        <p:spPr>
          <a:xfrm>
            <a:off x="4382514" y="3163796"/>
            <a:ext cx="492443" cy="276999"/>
          </a:xfrm>
          <a:prstGeom prst="rect">
            <a:avLst/>
          </a:prstGeom>
          <a:noFill/>
        </p:spPr>
        <p:txBody>
          <a:bodyPr wrap="none" rtlCol="0">
            <a:spAutoFit/>
          </a:bodyPr>
          <a:lstStyle/>
          <a:p>
            <a:r>
              <a:rPr lang="ja-JP" altLang="en-US" sz="1200" dirty="0" smtClean="0">
                <a:solidFill>
                  <a:srgbClr val="CCFFFF"/>
                </a:solidFill>
              </a:rPr>
              <a:t>三次</a:t>
            </a:r>
            <a:endParaRPr lang="ja-JP" altLang="en-US" sz="1200" dirty="0">
              <a:solidFill>
                <a:srgbClr val="CCFFFF"/>
              </a:solidFill>
            </a:endParaRPr>
          </a:p>
        </p:txBody>
      </p:sp>
      <p:sp>
        <p:nvSpPr>
          <p:cNvPr id="229" name="テキスト ボックス 228"/>
          <p:cNvSpPr txBox="1"/>
          <p:nvPr/>
        </p:nvSpPr>
        <p:spPr>
          <a:xfrm>
            <a:off x="4499992" y="3857041"/>
            <a:ext cx="492443" cy="276999"/>
          </a:xfrm>
          <a:prstGeom prst="rect">
            <a:avLst/>
          </a:prstGeom>
          <a:noFill/>
        </p:spPr>
        <p:txBody>
          <a:bodyPr wrap="none" rtlCol="0">
            <a:spAutoFit/>
          </a:bodyPr>
          <a:lstStyle/>
          <a:p>
            <a:r>
              <a:rPr lang="ja-JP" altLang="en-US" sz="1200" dirty="0">
                <a:solidFill>
                  <a:srgbClr val="CCFFFF"/>
                </a:solidFill>
              </a:rPr>
              <a:t>出水</a:t>
            </a:r>
          </a:p>
        </p:txBody>
      </p:sp>
      <p:sp>
        <p:nvSpPr>
          <p:cNvPr id="230" name="テキスト ボックス 229"/>
          <p:cNvSpPr txBox="1"/>
          <p:nvPr/>
        </p:nvSpPr>
        <p:spPr>
          <a:xfrm>
            <a:off x="3024336" y="3857041"/>
            <a:ext cx="492443" cy="276999"/>
          </a:xfrm>
          <a:prstGeom prst="rect">
            <a:avLst/>
          </a:prstGeom>
          <a:noFill/>
        </p:spPr>
        <p:txBody>
          <a:bodyPr wrap="none" rtlCol="0">
            <a:spAutoFit/>
          </a:bodyPr>
          <a:lstStyle/>
          <a:p>
            <a:r>
              <a:rPr lang="ja-JP" altLang="en-US" sz="1200" dirty="0" smtClean="0">
                <a:solidFill>
                  <a:srgbClr val="CCFFFF"/>
                </a:solidFill>
              </a:rPr>
              <a:t>田辺</a:t>
            </a:r>
            <a:endParaRPr lang="ja-JP" altLang="en-US" sz="1200" dirty="0">
              <a:solidFill>
                <a:srgbClr val="CCFFFF"/>
              </a:solidFill>
            </a:endParaRPr>
          </a:p>
        </p:txBody>
      </p:sp>
      <p:sp>
        <p:nvSpPr>
          <p:cNvPr id="231" name="テキスト ボックス 230"/>
          <p:cNvSpPr txBox="1"/>
          <p:nvPr/>
        </p:nvSpPr>
        <p:spPr>
          <a:xfrm>
            <a:off x="522119" y="3857041"/>
            <a:ext cx="646331" cy="276999"/>
          </a:xfrm>
          <a:prstGeom prst="rect">
            <a:avLst/>
          </a:prstGeom>
          <a:noFill/>
        </p:spPr>
        <p:txBody>
          <a:bodyPr wrap="none" rtlCol="0">
            <a:spAutoFit/>
          </a:bodyPr>
          <a:lstStyle/>
          <a:p>
            <a:r>
              <a:rPr lang="ja-JP" altLang="en-US" sz="1200" dirty="0" smtClean="0">
                <a:solidFill>
                  <a:srgbClr val="CCFFFF"/>
                </a:solidFill>
              </a:rPr>
              <a:t>小田原</a:t>
            </a:r>
            <a:endParaRPr lang="ja-JP" altLang="en-US" sz="1200" dirty="0">
              <a:solidFill>
                <a:srgbClr val="CCFFFF"/>
              </a:solidFill>
            </a:endParaRPr>
          </a:p>
        </p:txBody>
      </p:sp>
      <p:sp>
        <p:nvSpPr>
          <p:cNvPr id="232" name="テキスト ボックス 231"/>
          <p:cNvSpPr txBox="1"/>
          <p:nvPr/>
        </p:nvSpPr>
        <p:spPr>
          <a:xfrm>
            <a:off x="1621413" y="3857041"/>
            <a:ext cx="646331" cy="276999"/>
          </a:xfrm>
          <a:prstGeom prst="rect">
            <a:avLst/>
          </a:prstGeom>
          <a:noFill/>
        </p:spPr>
        <p:txBody>
          <a:bodyPr wrap="none" rtlCol="0">
            <a:spAutoFit/>
          </a:bodyPr>
          <a:lstStyle/>
          <a:p>
            <a:r>
              <a:rPr lang="ja-JP" altLang="en-US" sz="1200" dirty="0" smtClean="0">
                <a:solidFill>
                  <a:srgbClr val="CCFFFF"/>
                </a:solidFill>
              </a:rPr>
              <a:t>小淵沢</a:t>
            </a:r>
            <a:endParaRPr lang="ja-JP" altLang="en-US" sz="1200" dirty="0">
              <a:solidFill>
                <a:srgbClr val="CCFFFF"/>
              </a:solidFill>
            </a:endParaRPr>
          </a:p>
        </p:txBody>
      </p:sp>
      <p:sp>
        <p:nvSpPr>
          <p:cNvPr id="233" name="テキスト ボックス 232"/>
          <p:cNvSpPr txBox="1"/>
          <p:nvPr/>
        </p:nvSpPr>
        <p:spPr>
          <a:xfrm>
            <a:off x="5796136" y="3857041"/>
            <a:ext cx="492443" cy="276999"/>
          </a:xfrm>
          <a:prstGeom prst="rect">
            <a:avLst/>
          </a:prstGeom>
          <a:noFill/>
        </p:spPr>
        <p:txBody>
          <a:bodyPr wrap="none" rtlCol="0">
            <a:spAutoFit/>
          </a:bodyPr>
          <a:lstStyle/>
          <a:p>
            <a:r>
              <a:rPr lang="ja-JP" altLang="en-US" sz="1200" dirty="0" smtClean="0">
                <a:solidFill>
                  <a:srgbClr val="CCFFFF"/>
                </a:solidFill>
              </a:rPr>
              <a:t>福江</a:t>
            </a:r>
            <a:endParaRPr lang="ja-JP" altLang="en-US" sz="1200" dirty="0">
              <a:solidFill>
                <a:srgbClr val="CCFFFF"/>
              </a:solidFill>
            </a:endParaRPr>
          </a:p>
        </p:txBody>
      </p:sp>
      <p:sp>
        <p:nvSpPr>
          <p:cNvPr id="234" name="テキスト ボックス 233"/>
          <p:cNvSpPr txBox="1"/>
          <p:nvPr/>
        </p:nvSpPr>
        <p:spPr>
          <a:xfrm>
            <a:off x="1979712" y="4516248"/>
            <a:ext cx="492443" cy="276999"/>
          </a:xfrm>
          <a:prstGeom prst="rect">
            <a:avLst/>
          </a:prstGeom>
          <a:noFill/>
        </p:spPr>
        <p:txBody>
          <a:bodyPr wrap="none" rtlCol="0">
            <a:spAutoFit/>
          </a:bodyPr>
          <a:lstStyle/>
          <a:p>
            <a:r>
              <a:rPr lang="ja-JP" altLang="en-US" sz="1200" dirty="0" smtClean="0">
                <a:solidFill>
                  <a:srgbClr val="CCFFFF"/>
                </a:solidFill>
              </a:rPr>
              <a:t>大町</a:t>
            </a:r>
            <a:endParaRPr lang="en-US" altLang="ja-JP" sz="1200" dirty="0" smtClean="0">
              <a:solidFill>
                <a:srgbClr val="CCFFFF"/>
              </a:solidFill>
            </a:endParaRPr>
          </a:p>
        </p:txBody>
      </p:sp>
      <p:sp>
        <p:nvSpPr>
          <p:cNvPr id="235" name="テキスト ボックス 234"/>
          <p:cNvSpPr txBox="1"/>
          <p:nvPr/>
        </p:nvSpPr>
        <p:spPr>
          <a:xfrm>
            <a:off x="4688720" y="4516248"/>
            <a:ext cx="492443" cy="276999"/>
          </a:xfrm>
          <a:prstGeom prst="rect">
            <a:avLst/>
          </a:prstGeom>
          <a:noFill/>
        </p:spPr>
        <p:txBody>
          <a:bodyPr wrap="none" rtlCol="0">
            <a:spAutoFit/>
          </a:bodyPr>
          <a:lstStyle/>
          <a:p>
            <a:r>
              <a:rPr lang="ja-JP" altLang="en-US" sz="1200" dirty="0">
                <a:solidFill>
                  <a:srgbClr val="CCFFFF"/>
                </a:solidFill>
              </a:rPr>
              <a:t>豊田</a:t>
            </a:r>
          </a:p>
        </p:txBody>
      </p:sp>
      <p:sp>
        <p:nvSpPr>
          <p:cNvPr id="236" name="テキスト ボックス 235"/>
          <p:cNvSpPr txBox="1"/>
          <p:nvPr/>
        </p:nvSpPr>
        <p:spPr>
          <a:xfrm>
            <a:off x="5971216" y="4516248"/>
            <a:ext cx="492443" cy="276999"/>
          </a:xfrm>
          <a:prstGeom prst="rect">
            <a:avLst/>
          </a:prstGeom>
          <a:noFill/>
        </p:spPr>
        <p:txBody>
          <a:bodyPr wrap="none" rtlCol="0">
            <a:spAutoFit/>
          </a:bodyPr>
          <a:lstStyle/>
          <a:p>
            <a:r>
              <a:rPr lang="ja-JP" altLang="en-US" sz="1200" dirty="0" smtClean="0">
                <a:solidFill>
                  <a:srgbClr val="CCFFFF"/>
                </a:solidFill>
              </a:rPr>
              <a:t>新宮</a:t>
            </a:r>
            <a:endParaRPr lang="ja-JP" altLang="en-US" sz="1200" dirty="0">
              <a:solidFill>
                <a:srgbClr val="CCFFFF"/>
              </a:solidFill>
            </a:endParaRPr>
          </a:p>
        </p:txBody>
      </p:sp>
      <p:sp>
        <p:nvSpPr>
          <p:cNvPr id="237" name="テキスト ボックス 236"/>
          <p:cNvSpPr txBox="1"/>
          <p:nvPr/>
        </p:nvSpPr>
        <p:spPr>
          <a:xfrm>
            <a:off x="7452320" y="4516248"/>
            <a:ext cx="492443" cy="276999"/>
          </a:xfrm>
          <a:prstGeom prst="rect">
            <a:avLst/>
          </a:prstGeom>
          <a:noFill/>
        </p:spPr>
        <p:txBody>
          <a:bodyPr wrap="none" rtlCol="0">
            <a:spAutoFit/>
          </a:bodyPr>
          <a:lstStyle/>
          <a:p>
            <a:r>
              <a:rPr lang="ja-JP" altLang="en-US" sz="1200" dirty="0" smtClean="0">
                <a:solidFill>
                  <a:srgbClr val="CCFFFF"/>
                </a:solidFill>
              </a:rPr>
              <a:t>邑久</a:t>
            </a:r>
            <a:endParaRPr lang="ja-JP" altLang="en-US" sz="1200" dirty="0">
              <a:solidFill>
                <a:srgbClr val="CCFFFF"/>
              </a:solidFill>
            </a:endParaRPr>
          </a:p>
        </p:txBody>
      </p:sp>
      <p:sp>
        <p:nvSpPr>
          <p:cNvPr id="238" name="テキスト ボックス 237"/>
          <p:cNvSpPr txBox="1"/>
          <p:nvPr/>
        </p:nvSpPr>
        <p:spPr>
          <a:xfrm>
            <a:off x="4321897" y="5276620"/>
            <a:ext cx="492443" cy="276999"/>
          </a:xfrm>
          <a:prstGeom prst="rect">
            <a:avLst/>
          </a:prstGeom>
          <a:noFill/>
        </p:spPr>
        <p:txBody>
          <a:bodyPr wrap="none" rtlCol="0">
            <a:spAutoFit/>
          </a:bodyPr>
          <a:lstStyle/>
          <a:p>
            <a:r>
              <a:rPr lang="ja-JP" altLang="en-US" sz="1200" dirty="0" smtClean="0">
                <a:solidFill>
                  <a:srgbClr val="CCFFFF"/>
                </a:solidFill>
              </a:rPr>
              <a:t>徳島</a:t>
            </a:r>
            <a:endParaRPr lang="ja-JP" altLang="en-US" sz="1200" dirty="0">
              <a:solidFill>
                <a:srgbClr val="CCFFFF"/>
              </a:solidFill>
            </a:endParaRPr>
          </a:p>
        </p:txBody>
      </p:sp>
      <p:sp>
        <p:nvSpPr>
          <p:cNvPr id="239" name="テキスト ボックス 238"/>
          <p:cNvSpPr txBox="1"/>
          <p:nvPr/>
        </p:nvSpPr>
        <p:spPr>
          <a:xfrm>
            <a:off x="6012160" y="5276620"/>
            <a:ext cx="338554" cy="276999"/>
          </a:xfrm>
          <a:prstGeom prst="rect">
            <a:avLst/>
          </a:prstGeom>
          <a:noFill/>
        </p:spPr>
        <p:txBody>
          <a:bodyPr wrap="none" rtlCol="0">
            <a:spAutoFit/>
          </a:bodyPr>
          <a:lstStyle/>
          <a:p>
            <a:r>
              <a:rPr lang="ja-JP" altLang="en-US" sz="1200" dirty="0" smtClean="0">
                <a:solidFill>
                  <a:srgbClr val="CCFFFF"/>
                </a:solidFill>
              </a:rPr>
              <a:t>萩</a:t>
            </a:r>
            <a:endParaRPr lang="ja-JP" altLang="en-US" sz="1200" dirty="0">
              <a:solidFill>
                <a:srgbClr val="CCFFFF"/>
              </a:solidFill>
            </a:endParaRPr>
          </a:p>
        </p:txBody>
      </p:sp>
      <p:sp>
        <p:nvSpPr>
          <p:cNvPr id="240" name="テキスト ボックス 239"/>
          <p:cNvSpPr txBox="1"/>
          <p:nvPr/>
        </p:nvSpPr>
        <p:spPr>
          <a:xfrm>
            <a:off x="7308304" y="5276620"/>
            <a:ext cx="492443" cy="276999"/>
          </a:xfrm>
          <a:prstGeom prst="rect">
            <a:avLst/>
          </a:prstGeom>
          <a:noFill/>
        </p:spPr>
        <p:txBody>
          <a:bodyPr wrap="none" rtlCol="0">
            <a:spAutoFit/>
          </a:bodyPr>
          <a:lstStyle/>
          <a:p>
            <a:r>
              <a:rPr lang="ja-JP" altLang="en-US" sz="1200" dirty="0">
                <a:solidFill>
                  <a:srgbClr val="CCFFFF"/>
                </a:solidFill>
              </a:rPr>
              <a:t>有田</a:t>
            </a:r>
          </a:p>
        </p:txBody>
      </p:sp>
      <p:sp>
        <p:nvSpPr>
          <p:cNvPr id="241" name="テキスト ボックス 240"/>
          <p:cNvSpPr txBox="1"/>
          <p:nvPr/>
        </p:nvSpPr>
        <p:spPr>
          <a:xfrm>
            <a:off x="8446670" y="1731965"/>
            <a:ext cx="492443" cy="276999"/>
          </a:xfrm>
          <a:prstGeom prst="rect">
            <a:avLst/>
          </a:prstGeom>
          <a:noFill/>
        </p:spPr>
        <p:txBody>
          <a:bodyPr wrap="none" rtlCol="0">
            <a:spAutoFit/>
          </a:bodyPr>
          <a:lstStyle/>
          <a:p>
            <a:r>
              <a:rPr lang="ja-JP" altLang="en-US" sz="1200" dirty="0" smtClean="0">
                <a:solidFill>
                  <a:srgbClr val="CCFFFF"/>
                </a:solidFill>
              </a:rPr>
              <a:t>神戸</a:t>
            </a:r>
            <a:endParaRPr lang="ja-JP" altLang="en-US" sz="1200" dirty="0">
              <a:solidFill>
                <a:srgbClr val="CCFFFF"/>
              </a:solidFill>
            </a:endParaRPr>
          </a:p>
        </p:txBody>
      </p:sp>
      <p:sp>
        <p:nvSpPr>
          <p:cNvPr id="242" name="テキスト ボックス 241"/>
          <p:cNvSpPr txBox="1"/>
          <p:nvPr/>
        </p:nvSpPr>
        <p:spPr>
          <a:xfrm>
            <a:off x="611560" y="5996700"/>
            <a:ext cx="646331" cy="276999"/>
          </a:xfrm>
          <a:prstGeom prst="rect">
            <a:avLst/>
          </a:prstGeom>
          <a:noFill/>
        </p:spPr>
        <p:txBody>
          <a:bodyPr wrap="none" rtlCol="0">
            <a:spAutoFit/>
          </a:bodyPr>
          <a:lstStyle/>
          <a:p>
            <a:r>
              <a:rPr lang="ja-JP" altLang="en-US" sz="1200" dirty="0">
                <a:solidFill>
                  <a:srgbClr val="CCFFFF"/>
                </a:solidFill>
              </a:rPr>
              <a:t>気仙沼</a:t>
            </a:r>
          </a:p>
        </p:txBody>
      </p:sp>
      <p:sp>
        <p:nvSpPr>
          <p:cNvPr id="243" name="テキスト ボックス 242"/>
          <p:cNvSpPr txBox="1"/>
          <p:nvPr/>
        </p:nvSpPr>
        <p:spPr>
          <a:xfrm>
            <a:off x="1822168" y="5996700"/>
            <a:ext cx="492443" cy="276999"/>
          </a:xfrm>
          <a:prstGeom prst="rect">
            <a:avLst/>
          </a:prstGeom>
          <a:noFill/>
        </p:spPr>
        <p:txBody>
          <a:bodyPr wrap="none" rtlCol="0">
            <a:spAutoFit/>
          </a:bodyPr>
          <a:lstStyle/>
          <a:p>
            <a:r>
              <a:rPr lang="ja-JP" altLang="en-US" sz="1200" dirty="0" smtClean="0">
                <a:solidFill>
                  <a:srgbClr val="CCFFFF"/>
                </a:solidFill>
              </a:rPr>
              <a:t>久山</a:t>
            </a:r>
            <a:endParaRPr lang="ja-JP" altLang="en-US" sz="1200" dirty="0">
              <a:solidFill>
                <a:srgbClr val="CCFFFF"/>
              </a:solidFill>
            </a:endParaRPr>
          </a:p>
        </p:txBody>
      </p:sp>
      <p:sp>
        <p:nvSpPr>
          <p:cNvPr id="244" name="テキスト ボックス 243"/>
          <p:cNvSpPr txBox="1"/>
          <p:nvPr/>
        </p:nvSpPr>
        <p:spPr>
          <a:xfrm>
            <a:off x="3276548" y="5996700"/>
            <a:ext cx="492443" cy="276999"/>
          </a:xfrm>
          <a:prstGeom prst="rect">
            <a:avLst/>
          </a:prstGeom>
          <a:noFill/>
        </p:spPr>
        <p:txBody>
          <a:bodyPr wrap="none" rtlCol="0">
            <a:spAutoFit/>
          </a:bodyPr>
          <a:lstStyle/>
          <a:p>
            <a:r>
              <a:rPr lang="ja-JP" altLang="en-US" sz="1200" dirty="0" smtClean="0">
                <a:solidFill>
                  <a:srgbClr val="CCFFFF"/>
                </a:solidFill>
              </a:rPr>
              <a:t>玖珠</a:t>
            </a:r>
            <a:endParaRPr lang="ja-JP" altLang="en-US" sz="1200" dirty="0">
              <a:solidFill>
                <a:srgbClr val="CCFFFF"/>
              </a:solidFill>
            </a:endParaRPr>
          </a:p>
        </p:txBody>
      </p:sp>
      <p:sp>
        <p:nvSpPr>
          <p:cNvPr id="245" name="テキスト ボックス 244"/>
          <p:cNvSpPr txBox="1"/>
          <p:nvPr/>
        </p:nvSpPr>
        <p:spPr>
          <a:xfrm>
            <a:off x="4446871" y="5996700"/>
            <a:ext cx="492443" cy="276999"/>
          </a:xfrm>
          <a:prstGeom prst="rect">
            <a:avLst/>
          </a:prstGeom>
          <a:noFill/>
        </p:spPr>
        <p:txBody>
          <a:bodyPr wrap="none" rtlCol="0">
            <a:spAutoFit/>
          </a:bodyPr>
          <a:lstStyle/>
          <a:p>
            <a:r>
              <a:rPr lang="ja-JP" altLang="en-US" sz="1200" dirty="0" smtClean="0">
                <a:solidFill>
                  <a:srgbClr val="CCFFFF"/>
                </a:solidFill>
              </a:rPr>
              <a:t>御荘</a:t>
            </a:r>
            <a:endParaRPr lang="ja-JP" altLang="en-US" sz="1200" dirty="0">
              <a:solidFill>
                <a:srgbClr val="CCFFFF"/>
              </a:solidFill>
            </a:endParaRPr>
          </a:p>
        </p:txBody>
      </p:sp>
      <p:sp>
        <p:nvSpPr>
          <p:cNvPr id="246" name="テキスト ボックス 245"/>
          <p:cNvSpPr txBox="1"/>
          <p:nvPr/>
        </p:nvSpPr>
        <p:spPr>
          <a:xfrm>
            <a:off x="5724128" y="5996700"/>
            <a:ext cx="492443" cy="276999"/>
          </a:xfrm>
          <a:prstGeom prst="rect">
            <a:avLst/>
          </a:prstGeom>
          <a:noFill/>
        </p:spPr>
        <p:txBody>
          <a:bodyPr wrap="none" rtlCol="0">
            <a:spAutoFit/>
          </a:bodyPr>
          <a:lstStyle/>
          <a:p>
            <a:r>
              <a:rPr lang="ja-JP" altLang="en-US" sz="1200" dirty="0" smtClean="0">
                <a:solidFill>
                  <a:srgbClr val="CCFFFF"/>
                </a:solidFill>
              </a:rPr>
              <a:t>静岡</a:t>
            </a:r>
            <a:endParaRPr lang="ja-JP" altLang="en-US" sz="1200" dirty="0">
              <a:solidFill>
                <a:srgbClr val="CCFFFF"/>
              </a:solidFill>
            </a:endParaRPr>
          </a:p>
        </p:txBody>
      </p:sp>
      <p:sp>
        <p:nvSpPr>
          <p:cNvPr id="247" name="テキスト ボックス 246"/>
          <p:cNvSpPr txBox="1"/>
          <p:nvPr/>
        </p:nvSpPr>
        <p:spPr>
          <a:xfrm>
            <a:off x="7097017" y="5996700"/>
            <a:ext cx="492443" cy="276999"/>
          </a:xfrm>
          <a:prstGeom prst="rect">
            <a:avLst/>
          </a:prstGeom>
          <a:noFill/>
        </p:spPr>
        <p:txBody>
          <a:bodyPr wrap="none" rtlCol="0">
            <a:spAutoFit/>
          </a:bodyPr>
          <a:lstStyle/>
          <a:p>
            <a:r>
              <a:rPr lang="ja-JP" altLang="en-US" sz="1200" dirty="0" smtClean="0">
                <a:solidFill>
                  <a:srgbClr val="CCFFFF"/>
                </a:solidFill>
              </a:rPr>
              <a:t>綾部</a:t>
            </a:r>
            <a:endParaRPr lang="ja-JP" altLang="en-US" sz="1200" dirty="0">
              <a:solidFill>
                <a:srgbClr val="CCFFFF"/>
              </a:solidFill>
            </a:endParaRPr>
          </a:p>
        </p:txBody>
      </p:sp>
      <p:sp>
        <p:nvSpPr>
          <p:cNvPr id="248" name="テキスト ボックス 247"/>
          <p:cNvSpPr txBox="1"/>
          <p:nvPr/>
        </p:nvSpPr>
        <p:spPr>
          <a:xfrm>
            <a:off x="8414612" y="5996700"/>
            <a:ext cx="646331" cy="276999"/>
          </a:xfrm>
          <a:prstGeom prst="rect">
            <a:avLst/>
          </a:prstGeom>
          <a:noFill/>
        </p:spPr>
        <p:txBody>
          <a:bodyPr wrap="none" rtlCol="0">
            <a:spAutoFit/>
          </a:bodyPr>
          <a:lstStyle/>
          <a:p>
            <a:r>
              <a:rPr lang="ja-JP" altLang="en-US" sz="1200" dirty="0" smtClean="0">
                <a:solidFill>
                  <a:srgbClr val="CCFFFF"/>
                </a:solidFill>
              </a:rPr>
              <a:t>具志頭</a:t>
            </a:r>
            <a:endParaRPr lang="ja-JP" altLang="en-US" sz="1200" dirty="0">
              <a:solidFill>
                <a:srgbClr val="CCFFFF"/>
              </a:solidFill>
            </a:endParaRPr>
          </a:p>
        </p:txBody>
      </p:sp>
      <p:sp>
        <p:nvSpPr>
          <p:cNvPr id="249" name="テキスト ボックス 248"/>
          <p:cNvSpPr txBox="1"/>
          <p:nvPr/>
        </p:nvSpPr>
        <p:spPr>
          <a:xfrm>
            <a:off x="695181" y="6673314"/>
            <a:ext cx="492443" cy="276999"/>
          </a:xfrm>
          <a:prstGeom prst="rect">
            <a:avLst/>
          </a:prstGeom>
          <a:noFill/>
        </p:spPr>
        <p:txBody>
          <a:bodyPr wrap="none" rtlCol="0">
            <a:spAutoFit/>
          </a:bodyPr>
          <a:lstStyle/>
          <a:p>
            <a:r>
              <a:rPr lang="ja-JP" altLang="en-US" sz="1200" dirty="0">
                <a:solidFill>
                  <a:srgbClr val="CCFFFF"/>
                </a:solidFill>
              </a:rPr>
              <a:t>延岡</a:t>
            </a:r>
          </a:p>
        </p:txBody>
      </p:sp>
      <p:sp>
        <p:nvSpPr>
          <p:cNvPr id="250" name="テキスト ボックス 249"/>
          <p:cNvSpPr txBox="1"/>
          <p:nvPr/>
        </p:nvSpPr>
        <p:spPr>
          <a:xfrm>
            <a:off x="1991325" y="6673314"/>
            <a:ext cx="492443" cy="276999"/>
          </a:xfrm>
          <a:prstGeom prst="rect">
            <a:avLst/>
          </a:prstGeom>
          <a:noFill/>
        </p:spPr>
        <p:txBody>
          <a:bodyPr wrap="none" rtlCol="0">
            <a:spAutoFit/>
          </a:bodyPr>
          <a:lstStyle/>
          <a:p>
            <a:r>
              <a:rPr lang="ja-JP" altLang="en-US" sz="1200" dirty="0" smtClean="0">
                <a:solidFill>
                  <a:srgbClr val="CCFFFF"/>
                </a:solidFill>
              </a:rPr>
              <a:t>岡谷</a:t>
            </a:r>
            <a:endParaRPr lang="ja-JP" altLang="en-US" sz="1200" dirty="0">
              <a:solidFill>
                <a:srgbClr val="CCFFFF"/>
              </a:solidFill>
            </a:endParaRPr>
          </a:p>
        </p:txBody>
      </p:sp>
      <p:sp>
        <p:nvSpPr>
          <p:cNvPr id="251" name="テキスト ボックス 250"/>
          <p:cNvSpPr txBox="1"/>
          <p:nvPr/>
        </p:nvSpPr>
        <p:spPr>
          <a:xfrm>
            <a:off x="3287469" y="6673314"/>
            <a:ext cx="492443" cy="276999"/>
          </a:xfrm>
          <a:prstGeom prst="rect">
            <a:avLst/>
          </a:prstGeom>
          <a:noFill/>
        </p:spPr>
        <p:txBody>
          <a:bodyPr wrap="none" rtlCol="0">
            <a:spAutoFit/>
          </a:bodyPr>
          <a:lstStyle/>
          <a:p>
            <a:r>
              <a:rPr lang="ja-JP" altLang="en-US" sz="1200" dirty="0" smtClean="0">
                <a:solidFill>
                  <a:srgbClr val="CCFFFF"/>
                </a:solidFill>
              </a:rPr>
              <a:t>下松</a:t>
            </a:r>
            <a:endParaRPr lang="ja-JP" altLang="en-US" sz="1200" dirty="0">
              <a:solidFill>
                <a:srgbClr val="CCFFFF"/>
              </a:solidFill>
            </a:endParaRPr>
          </a:p>
        </p:txBody>
      </p:sp>
      <p:sp>
        <p:nvSpPr>
          <p:cNvPr id="252" name="テキスト ボックス 251"/>
          <p:cNvSpPr txBox="1"/>
          <p:nvPr/>
        </p:nvSpPr>
        <p:spPr>
          <a:xfrm>
            <a:off x="8475529" y="6673314"/>
            <a:ext cx="492443" cy="276999"/>
          </a:xfrm>
          <a:prstGeom prst="rect">
            <a:avLst/>
          </a:prstGeom>
          <a:noFill/>
        </p:spPr>
        <p:txBody>
          <a:bodyPr wrap="none" rtlCol="0">
            <a:spAutoFit/>
          </a:bodyPr>
          <a:lstStyle/>
          <a:p>
            <a:r>
              <a:rPr lang="ja-JP" altLang="en-US" sz="1200" dirty="0" smtClean="0">
                <a:solidFill>
                  <a:srgbClr val="CCFFFF"/>
                </a:solidFill>
              </a:rPr>
              <a:t>名護</a:t>
            </a:r>
            <a:endParaRPr lang="ja-JP" altLang="en-US" sz="1200" dirty="0">
              <a:solidFill>
                <a:srgbClr val="CCFFFF"/>
              </a:solidFill>
            </a:endParaRPr>
          </a:p>
        </p:txBody>
      </p:sp>
      <p:sp>
        <p:nvSpPr>
          <p:cNvPr id="253" name="テキスト ボックス 252"/>
          <p:cNvSpPr txBox="1"/>
          <p:nvPr/>
        </p:nvSpPr>
        <p:spPr>
          <a:xfrm>
            <a:off x="8620011" y="4516248"/>
            <a:ext cx="492443" cy="276999"/>
          </a:xfrm>
          <a:prstGeom prst="rect">
            <a:avLst/>
          </a:prstGeom>
          <a:noFill/>
        </p:spPr>
        <p:txBody>
          <a:bodyPr wrap="none" rtlCol="0">
            <a:spAutoFit/>
          </a:bodyPr>
          <a:lstStyle/>
          <a:p>
            <a:r>
              <a:rPr lang="ja-JP" altLang="en-US" sz="1200" dirty="0" smtClean="0">
                <a:solidFill>
                  <a:srgbClr val="CCFFFF"/>
                </a:solidFill>
              </a:rPr>
              <a:t>山口</a:t>
            </a:r>
            <a:endParaRPr lang="ja-JP" altLang="en-US" sz="1200" dirty="0">
              <a:solidFill>
                <a:srgbClr val="CCFFFF"/>
              </a:solidFill>
            </a:endParaRPr>
          </a:p>
        </p:txBody>
      </p:sp>
      <p:sp>
        <p:nvSpPr>
          <p:cNvPr id="254" name="テキスト ボックス 253"/>
          <p:cNvSpPr txBox="1"/>
          <p:nvPr/>
        </p:nvSpPr>
        <p:spPr>
          <a:xfrm>
            <a:off x="3327761" y="4516248"/>
            <a:ext cx="492443" cy="276999"/>
          </a:xfrm>
          <a:prstGeom prst="rect">
            <a:avLst/>
          </a:prstGeom>
          <a:noFill/>
        </p:spPr>
        <p:txBody>
          <a:bodyPr wrap="none" rtlCol="0">
            <a:spAutoFit/>
          </a:bodyPr>
          <a:lstStyle/>
          <a:p>
            <a:r>
              <a:rPr lang="ja-JP" altLang="en-US" sz="1200" dirty="0" smtClean="0">
                <a:solidFill>
                  <a:srgbClr val="CCFFFF"/>
                </a:solidFill>
              </a:rPr>
              <a:t>長島</a:t>
            </a:r>
            <a:endParaRPr lang="ja-JP" altLang="en-US" sz="1200" dirty="0">
              <a:solidFill>
                <a:srgbClr val="CCFFFF"/>
              </a:solidFill>
            </a:endParaRPr>
          </a:p>
        </p:txBody>
      </p:sp>
      <p:sp>
        <p:nvSpPr>
          <p:cNvPr id="255" name="テキスト ボックス 254"/>
          <p:cNvSpPr txBox="1"/>
          <p:nvPr/>
        </p:nvSpPr>
        <p:spPr>
          <a:xfrm>
            <a:off x="755576" y="4516248"/>
            <a:ext cx="492443" cy="276999"/>
          </a:xfrm>
          <a:prstGeom prst="rect">
            <a:avLst/>
          </a:prstGeom>
          <a:noFill/>
        </p:spPr>
        <p:txBody>
          <a:bodyPr wrap="none" rtlCol="0">
            <a:spAutoFit/>
          </a:bodyPr>
          <a:lstStyle/>
          <a:p>
            <a:r>
              <a:rPr lang="ja-JP" altLang="en-US" sz="1200" dirty="0" smtClean="0">
                <a:solidFill>
                  <a:srgbClr val="CCFFFF"/>
                </a:solidFill>
              </a:rPr>
              <a:t>都万</a:t>
            </a:r>
            <a:endParaRPr lang="ja-JP" altLang="en-US" sz="1200" dirty="0">
              <a:solidFill>
                <a:srgbClr val="CCFFFF"/>
              </a:solidFill>
            </a:endParaRPr>
          </a:p>
        </p:txBody>
      </p:sp>
      <p:sp>
        <p:nvSpPr>
          <p:cNvPr id="256" name="テキスト ボックス 255"/>
          <p:cNvSpPr txBox="1"/>
          <p:nvPr/>
        </p:nvSpPr>
        <p:spPr>
          <a:xfrm>
            <a:off x="683568" y="5276620"/>
            <a:ext cx="492443" cy="276999"/>
          </a:xfrm>
          <a:prstGeom prst="rect">
            <a:avLst/>
          </a:prstGeom>
          <a:noFill/>
        </p:spPr>
        <p:txBody>
          <a:bodyPr wrap="none" rtlCol="0">
            <a:spAutoFit/>
          </a:bodyPr>
          <a:lstStyle/>
          <a:p>
            <a:r>
              <a:rPr lang="ja-JP" altLang="en-US" sz="1200" dirty="0" smtClean="0">
                <a:solidFill>
                  <a:srgbClr val="CCFFFF"/>
                </a:solidFill>
              </a:rPr>
              <a:t>東京</a:t>
            </a:r>
            <a:endParaRPr lang="ja-JP" altLang="en-US" sz="1200" dirty="0">
              <a:solidFill>
                <a:srgbClr val="CCFFFF"/>
              </a:solidFill>
            </a:endParaRPr>
          </a:p>
        </p:txBody>
      </p:sp>
      <p:sp>
        <p:nvSpPr>
          <p:cNvPr id="257" name="テキスト ボックス 256"/>
          <p:cNvSpPr txBox="1"/>
          <p:nvPr/>
        </p:nvSpPr>
        <p:spPr>
          <a:xfrm>
            <a:off x="8487099" y="3857041"/>
            <a:ext cx="614271" cy="276999"/>
          </a:xfrm>
          <a:prstGeom prst="rect">
            <a:avLst/>
          </a:prstGeom>
          <a:noFill/>
        </p:spPr>
        <p:txBody>
          <a:bodyPr wrap="none" rtlCol="0">
            <a:spAutoFit/>
          </a:bodyPr>
          <a:lstStyle/>
          <a:p>
            <a:r>
              <a:rPr lang="ja-JP" altLang="en-US" sz="1200" dirty="0" smtClean="0">
                <a:solidFill>
                  <a:srgbClr val="CCFFFF"/>
                </a:solidFill>
              </a:rPr>
              <a:t>いわき</a:t>
            </a:r>
            <a:endParaRPr lang="ja-JP" altLang="en-US" sz="1200" dirty="0">
              <a:solidFill>
                <a:srgbClr val="CCFFFF"/>
              </a:solidFill>
            </a:endParaRPr>
          </a:p>
        </p:txBody>
      </p:sp>
      <p:sp>
        <p:nvSpPr>
          <p:cNvPr id="258" name="テキスト ボックス 257"/>
          <p:cNvSpPr txBox="1"/>
          <p:nvPr/>
        </p:nvSpPr>
        <p:spPr>
          <a:xfrm>
            <a:off x="7127776" y="3857041"/>
            <a:ext cx="492443" cy="276999"/>
          </a:xfrm>
          <a:prstGeom prst="rect">
            <a:avLst/>
          </a:prstGeom>
          <a:noFill/>
        </p:spPr>
        <p:txBody>
          <a:bodyPr wrap="none" rtlCol="0">
            <a:spAutoFit/>
          </a:bodyPr>
          <a:lstStyle/>
          <a:p>
            <a:r>
              <a:rPr lang="ja-JP" altLang="en-US" sz="1200" dirty="0" smtClean="0">
                <a:solidFill>
                  <a:srgbClr val="CCFFFF"/>
                </a:solidFill>
              </a:rPr>
              <a:t>瓜連</a:t>
            </a:r>
            <a:endParaRPr lang="ja-JP" altLang="en-US" sz="1200" dirty="0">
              <a:solidFill>
                <a:srgbClr val="CCFFFF"/>
              </a:solidFill>
            </a:endParaRPr>
          </a:p>
        </p:txBody>
      </p:sp>
      <p:sp>
        <p:nvSpPr>
          <p:cNvPr id="259" name="テキスト ボックス 258"/>
          <p:cNvSpPr txBox="1"/>
          <p:nvPr/>
        </p:nvSpPr>
        <p:spPr>
          <a:xfrm>
            <a:off x="4932040" y="6673314"/>
            <a:ext cx="492443" cy="276999"/>
          </a:xfrm>
          <a:prstGeom prst="rect">
            <a:avLst/>
          </a:prstGeom>
          <a:noFill/>
        </p:spPr>
        <p:txBody>
          <a:bodyPr wrap="none" rtlCol="0">
            <a:spAutoFit/>
          </a:bodyPr>
          <a:lstStyle/>
          <a:p>
            <a:r>
              <a:rPr lang="ja-JP" altLang="en-US" sz="1200" dirty="0" smtClean="0">
                <a:solidFill>
                  <a:srgbClr val="CCFFFF"/>
                </a:solidFill>
              </a:rPr>
              <a:t>岩美</a:t>
            </a:r>
            <a:endParaRPr lang="ja-JP" altLang="en-US" sz="1200" dirty="0">
              <a:solidFill>
                <a:srgbClr val="CCFFFF"/>
              </a:solidFill>
            </a:endParaRPr>
          </a:p>
        </p:txBody>
      </p:sp>
      <p:sp>
        <p:nvSpPr>
          <p:cNvPr id="260" name="テキスト ボックス 259"/>
          <p:cNvSpPr txBox="1"/>
          <p:nvPr/>
        </p:nvSpPr>
        <p:spPr>
          <a:xfrm>
            <a:off x="5981114" y="6673314"/>
            <a:ext cx="492443" cy="276999"/>
          </a:xfrm>
          <a:prstGeom prst="rect">
            <a:avLst/>
          </a:prstGeom>
          <a:noFill/>
        </p:spPr>
        <p:txBody>
          <a:bodyPr wrap="none" rtlCol="0">
            <a:spAutoFit/>
          </a:bodyPr>
          <a:lstStyle/>
          <a:p>
            <a:r>
              <a:rPr lang="ja-JP" altLang="en-US" sz="1200" dirty="0" smtClean="0">
                <a:solidFill>
                  <a:srgbClr val="CCFFFF"/>
                </a:solidFill>
              </a:rPr>
              <a:t>芦辺</a:t>
            </a:r>
            <a:endParaRPr lang="ja-JP" altLang="en-US" sz="1200" dirty="0">
              <a:solidFill>
                <a:srgbClr val="CCFFFF"/>
              </a:solidFill>
            </a:endParaRPr>
          </a:p>
        </p:txBody>
      </p:sp>
      <p:sp>
        <p:nvSpPr>
          <p:cNvPr id="261" name="テキスト ボックス 260"/>
          <p:cNvSpPr txBox="1"/>
          <p:nvPr/>
        </p:nvSpPr>
        <p:spPr>
          <a:xfrm>
            <a:off x="7237250" y="6673314"/>
            <a:ext cx="492443" cy="276999"/>
          </a:xfrm>
          <a:prstGeom prst="rect">
            <a:avLst/>
          </a:prstGeom>
          <a:noFill/>
        </p:spPr>
        <p:txBody>
          <a:bodyPr wrap="none" rtlCol="0">
            <a:spAutoFit/>
          </a:bodyPr>
          <a:lstStyle/>
          <a:p>
            <a:r>
              <a:rPr lang="ja-JP" altLang="en-US" sz="1200" dirty="0" smtClean="0">
                <a:solidFill>
                  <a:srgbClr val="CCFFFF"/>
                </a:solidFill>
              </a:rPr>
              <a:t>一関</a:t>
            </a:r>
            <a:endParaRPr lang="ja-JP" altLang="en-US" sz="1200" dirty="0">
              <a:solidFill>
                <a:srgbClr val="CCFFFF"/>
              </a:solidFill>
            </a:endParaRPr>
          </a:p>
        </p:txBody>
      </p:sp>
      <p:sp>
        <p:nvSpPr>
          <p:cNvPr id="262" name="テキスト ボックス 261"/>
          <p:cNvSpPr txBox="1"/>
          <p:nvPr/>
        </p:nvSpPr>
        <p:spPr>
          <a:xfrm>
            <a:off x="5364088" y="3163796"/>
            <a:ext cx="646331" cy="276999"/>
          </a:xfrm>
          <a:prstGeom prst="rect">
            <a:avLst/>
          </a:prstGeom>
          <a:noFill/>
        </p:spPr>
        <p:txBody>
          <a:bodyPr wrap="none" rtlCol="0">
            <a:spAutoFit/>
          </a:bodyPr>
          <a:lstStyle/>
          <a:p>
            <a:r>
              <a:rPr lang="ja-JP" altLang="en-US" sz="1200" dirty="0" smtClean="0">
                <a:solidFill>
                  <a:srgbClr val="CCFFFF"/>
                </a:solidFill>
              </a:rPr>
              <a:t>小坂井</a:t>
            </a:r>
            <a:endParaRPr lang="ja-JP" altLang="en-US" sz="1200" dirty="0">
              <a:solidFill>
                <a:srgbClr val="CCFFFF"/>
              </a:solidFill>
            </a:endParaRPr>
          </a:p>
        </p:txBody>
      </p:sp>
      <p:sp>
        <p:nvSpPr>
          <p:cNvPr id="263" name="テキスト ボックス 262"/>
          <p:cNvSpPr txBox="1"/>
          <p:nvPr/>
        </p:nvSpPr>
        <p:spPr>
          <a:xfrm>
            <a:off x="6300192" y="3163796"/>
            <a:ext cx="800219" cy="276999"/>
          </a:xfrm>
          <a:prstGeom prst="rect">
            <a:avLst/>
          </a:prstGeom>
          <a:noFill/>
        </p:spPr>
        <p:txBody>
          <a:bodyPr wrap="none" rtlCol="0">
            <a:spAutoFit/>
          </a:bodyPr>
          <a:lstStyle/>
          <a:p>
            <a:r>
              <a:rPr lang="ja-JP" altLang="en-US" sz="1200" dirty="0" smtClean="0">
                <a:solidFill>
                  <a:srgbClr val="CCFFFF"/>
                </a:solidFill>
              </a:rPr>
              <a:t>小林牧場</a:t>
            </a:r>
            <a:endParaRPr lang="ja-JP" altLang="en-US" sz="1200" dirty="0">
              <a:solidFill>
                <a:srgbClr val="CCFFFF"/>
              </a:solidFill>
            </a:endParaRPr>
          </a:p>
        </p:txBody>
      </p:sp>
      <p:sp>
        <p:nvSpPr>
          <p:cNvPr id="264" name="テキスト ボックス 263"/>
          <p:cNvSpPr txBox="1"/>
          <p:nvPr/>
        </p:nvSpPr>
        <p:spPr>
          <a:xfrm>
            <a:off x="7524328" y="3163796"/>
            <a:ext cx="492443" cy="276999"/>
          </a:xfrm>
          <a:prstGeom prst="rect">
            <a:avLst/>
          </a:prstGeom>
          <a:noFill/>
        </p:spPr>
        <p:txBody>
          <a:bodyPr wrap="none" rtlCol="0">
            <a:spAutoFit/>
          </a:bodyPr>
          <a:lstStyle/>
          <a:p>
            <a:r>
              <a:rPr lang="ja-JP" altLang="en-US" sz="1200" dirty="0" smtClean="0">
                <a:solidFill>
                  <a:srgbClr val="CCFFFF"/>
                </a:solidFill>
              </a:rPr>
              <a:t>高知</a:t>
            </a:r>
            <a:endParaRPr lang="ja-JP" altLang="en-US" sz="1200" dirty="0">
              <a:solidFill>
                <a:srgbClr val="CCFFFF"/>
              </a:solidFill>
            </a:endParaRPr>
          </a:p>
        </p:txBody>
      </p:sp>
      <p:sp>
        <p:nvSpPr>
          <p:cNvPr id="265" name="テキスト ボックス 264"/>
          <p:cNvSpPr txBox="1"/>
          <p:nvPr/>
        </p:nvSpPr>
        <p:spPr>
          <a:xfrm>
            <a:off x="8617504" y="3163796"/>
            <a:ext cx="492443" cy="276999"/>
          </a:xfrm>
          <a:prstGeom prst="rect">
            <a:avLst/>
          </a:prstGeom>
          <a:noFill/>
        </p:spPr>
        <p:txBody>
          <a:bodyPr wrap="none" rtlCol="0">
            <a:spAutoFit/>
          </a:bodyPr>
          <a:lstStyle/>
          <a:p>
            <a:r>
              <a:rPr lang="ja-JP" altLang="en-US" sz="1200" dirty="0" smtClean="0">
                <a:solidFill>
                  <a:srgbClr val="CCFFFF"/>
                </a:solidFill>
              </a:rPr>
              <a:t>飯田</a:t>
            </a:r>
            <a:endParaRPr lang="ja-JP" altLang="en-US" sz="1200" dirty="0">
              <a:solidFill>
                <a:srgbClr val="CCFFFF"/>
              </a:solidFill>
            </a:endParaRPr>
          </a:p>
        </p:txBody>
      </p:sp>
      <p:sp>
        <p:nvSpPr>
          <p:cNvPr id="266" name="テキスト ボックス 265"/>
          <p:cNvSpPr txBox="1"/>
          <p:nvPr/>
        </p:nvSpPr>
        <p:spPr>
          <a:xfrm>
            <a:off x="1839464" y="5276620"/>
            <a:ext cx="492443" cy="276999"/>
          </a:xfrm>
          <a:prstGeom prst="rect">
            <a:avLst/>
          </a:prstGeom>
          <a:noFill/>
        </p:spPr>
        <p:txBody>
          <a:bodyPr wrap="none" rtlCol="0">
            <a:spAutoFit/>
          </a:bodyPr>
          <a:lstStyle/>
          <a:p>
            <a:r>
              <a:rPr lang="ja-JP" altLang="en-US" sz="1200" dirty="0" smtClean="0">
                <a:solidFill>
                  <a:srgbClr val="CCFFFF"/>
                </a:solidFill>
              </a:rPr>
              <a:t>高松</a:t>
            </a:r>
            <a:endParaRPr lang="ja-JP" altLang="en-US" sz="1200" dirty="0">
              <a:solidFill>
                <a:srgbClr val="CCFFFF"/>
              </a:solidFill>
            </a:endParaRPr>
          </a:p>
        </p:txBody>
      </p:sp>
      <p:sp>
        <p:nvSpPr>
          <p:cNvPr id="267" name="テキスト ボックス 266"/>
          <p:cNvSpPr txBox="1"/>
          <p:nvPr/>
        </p:nvSpPr>
        <p:spPr>
          <a:xfrm>
            <a:off x="2948230" y="5276620"/>
            <a:ext cx="492443" cy="276999"/>
          </a:xfrm>
          <a:prstGeom prst="rect">
            <a:avLst/>
          </a:prstGeom>
          <a:noFill/>
        </p:spPr>
        <p:txBody>
          <a:bodyPr wrap="none" rtlCol="0">
            <a:spAutoFit/>
          </a:bodyPr>
          <a:lstStyle/>
          <a:p>
            <a:r>
              <a:rPr lang="ja-JP" altLang="en-US" sz="1200" dirty="0">
                <a:solidFill>
                  <a:srgbClr val="CCFFFF"/>
                </a:solidFill>
              </a:rPr>
              <a:t>磐田</a:t>
            </a:r>
          </a:p>
        </p:txBody>
      </p:sp>
      <p:grpSp>
        <p:nvGrpSpPr>
          <p:cNvPr id="90" name="グループ化 89"/>
          <p:cNvGrpSpPr/>
          <p:nvPr/>
        </p:nvGrpSpPr>
        <p:grpSpPr>
          <a:xfrm>
            <a:off x="45917" y="0"/>
            <a:ext cx="9155233" cy="2060848"/>
            <a:chOff x="45917" y="0"/>
            <a:chExt cx="9155233" cy="2060848"/>
          </a:xfrm>
        </p:grpSpPr>
        <p:cxnSp>
          <p:nvCxnSpPr>
            <p:cNvPr id="75" name="直線コネクタ 74"/>
            <p:cNvCxnSpPr/>
            <p:nvPr/>
          </p:nvCxnSpPr>
          <p:spPr>
            <a:xfrm>
              <a:off x="47625" y="2060848"/>
              <a:ext cx="7704000"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77" name="直線コネクタ 76"/>
            <p:cNvCxnSpPr/>
            <p:nvPr/>
          </p:nvCxnSpPr>
          <p:spPr>
            <a:xfrm flipV="1">
              <a:off x="7740352" y="1340768"/>
              <a:ext cx="0" cy="72008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79" name="直線コネクタ 78"/>
            <p:cNvCxnSpPr/>
            <p:nvPr/>
          </p:nvCxnSpPr>
          <p:spPr>
            <a:xfrm>
              <a:off x="7759402" y="1340768"/>
              <a:ext cx="1440000"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81" name="直線コネクタ 80"/>
            <p:cNvCxnSpPr/>
            <p:nvPr/>
          </p:nvCxnSpPr>
          <p:spPr>
            <a:xfrm>
              <a:off x="45917" y="620688"/>
              <a:ext cx="8064000"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83" name="直線コネクタ 82"/>
            <p:cNvCxnSpPr/>
            <p:nvPr/>
          </p:nvCxnSpPr>
          <p:spPr>
            <a:xfrm>
              <a:off x="8085534" y="0"/>
              <a:ext cx="1115616"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85" name="直線コネクタ 84"/>
            <p:cNvCxnSpPr/>
            <p:nvPr/>
          </p:nvCxnSpPr>
          <p:spPr>
            <a:xfrm>
              <a:off x="9191625" y="0"/>
              <a:ext cx="0" cy="1340768"/>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87" name="直線コネクタ 86"/>
            <p:cNvCxnSpPr/>
            <p:nvPr/>
          </p:nvCxnSpPr>
          <p:spPr>
            <a:xfrm>
              <a:off x="66675" y="620688"/>
              <a:ext cx="0" cy="144016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89" name="直線コネクタ 88"/>
            <p:cNvCxnSpPr/>
            <p:nvPr/>
          </p:nvCxnSpPr>
          <p:spPr>
            <a:xfrm flipV="1">
              <a:off x="8100392" y="0"/>
              <a:ext cx="0" cy="61200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grpSp>
      <p:grpSp>
        <p:nvGrpSpPr>
          <p:cNvPr id="88" name="グループ化 87"/>
          <p:cNvGrpSpPr/>
          <p:nvPr/>
        </p:nvGrpSpPr>
        <p:grpSpPr>
          <a:xfrm>
            <a:off x="2627784" y="620688"/>
            <a:ext cx="4824536" cy="2232248"/>
            <a:chOff x="2627784" y="620688"/>
            <a:chExt cx="4824536" cy="2232248"/>
          </a:xfrm>
        </p:grpSpPr>
        <p:sp>
          <p:nvSpPr>
            <p:cNvPr id="84" name="正方形/長方形 83"/>
            <p:cNvSpPr/>
            <p:nvPr/>
          </p:nvSpPr>
          <p:spPr>
            <a:xfrm>
              <a:off x="2627784" y="620688"/>
              <a:ext cx="1296144" cy="792088"/>
            </a:xfrm>
            <a:prstGeom prst="rect">
              <a:avLst/>
            </a:prstGeom>
            <a:no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6" name="正方形/長方形 85"/>
            <p:cNvSpPr/>
            <p:nvPr/>
          </p:nvSpPr>
          <p:spPr>
            <a:xfrm>
              <a:off x="6156176" y="2060848"/>
              <a:ext cx="1296144" cy="792088"/>
            </a:xfrm>
            <a:prstGeom prst="rect">
              <a:avLst/>
            </a:prstGeom>
            <a:no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90"/>
                                        </p:tgtEl>
                                        <p:attrNameLst>
                                          <p:attrName>style.visibility</p:attrName>
                                        </p:attrNameLst>
                                      </p:cBhvr>
                                      <p:to>
                                        <p:strVal val="visible"/>
                                      </p:to>
                                    </p:set>
                                    <p:animEffect transition="in" filter="dissolve">
                                      <p:cBhvr>
                                        <p:cTn id="7" dur="500"/>
                                        <p:tgtEl>
                                          <p:spTgt spid="90"/>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88"/>
                                        </p:tgtEl>
                                        <p:attrNameLst>
                                          <p:attrName>style.visibility</p:attrName>
                                        </p:attrNameLst>
                                      </p:cBhvr>
                                      <p:to>
                                        <p:strVal val="visible"/>
                                      </p:to>
                                    </p:set>
                                    <p:animEffect transition="in" filter="dissolve">
                                      <p:cBhvr>
                                        <p:cTn id="12" dur="500"/>
                                        <p:tgtEl>
                                          <p:spTgt spid="8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2" cstate="print"/>
          <a:srcRect/>
          <a:stretch>
            <a:fillRect/>
          </a:stretch>
        </p:blipFill>
        <p:spPr bwMode="auto">
          <a:xfrm>
            <a:off x="683568" y="2708920"/>
            <a:ext cx="4897966" cy="2567113"/>
          </a:xfrm>
          <a:prstGeom prst="rect">
            <a:avLst/>
          </a:prstGeom>
          <a:noFill/>
          <a:ln w="9525">
            <a:noFill/>
            <a:miter lim="800000"/>
            <a:headEnd/>
            <a:tailEnd/>
          </a:ln>
        </p:spPr>
      </p:pic>
      <p:pic>
        <p:nvPicPr>
          <p:cNvPr id="5123" name="Picture 3"/>
          <p:cNvPicPr>
            <a:picLocks noChangeAspect="1" noChangeArrowheads="1"/>
          </p:cNvPicPr>
          <p:nvPr/>
        </p:nvPicPr>
        <p:blipFill>
          <a:blip r:embed="rId3" cstate="print"/>
          <a:srcRect/>
          <a:stretch>
            <a:fillRect/>
          </a:stretch>
        </p:blipFill>
        <p:spPr bwMode="auto">
          <a:xfrm>
            <a:off x="683568" y="260648"/>
            <a:ext cx="4831590" cy="2369633"/>
          </a:xfrm>
          <a:prstGeom prst="rect">
            <a:avLst/>
          </a:prstGeom>
          <a:noFill/>
          <a:ln w="9525">
            <a:noFill/>
            <a:miter lim="800000"/>
            <a:headEnd/>
            <a:tailEnd/>
          </a:ln>
        </p:spPr>
      </p:pic>
      <p:sp>
        <p:nvSpPr>
          <p:cNvPr id="4" name="テキスト ボックス 3"/>
          <p:cNvSpPr txBox="1"/>
          <p:nvPr/>
        </p:nvSpPr>
        <p:spPr>
          <a:xfrm>
            <a:off x="5911464" y="1124744"/>
            <a:ext cx="1733295" cy="461665"/>
          </a:xfrm>
          <a:prstGeom prst="rect">
            <a:avLst/>
          </a:prstGeom>
          <a:noFill/>
        </p:spPr>
        <p:txBody>
          <a:bodyPr wrap="none" rtlCol="0">
            <a:spAutoFit/>
          </a:bodyPr>
          <a:lstStyle/>
          <a:p>
            <a:r>
              <a:rPr lang="en-US" altLang="ja-JP" sz="2400" i="1" dirty="0" smtClean="0"/>
              <a:t>O. </a:t>
            </a:r>
            <a:r>
              <a:rPr lang="en-US" altLang="ja-JP" sz="2400" i="1" dirty="0" err="1" smtClean="0"/>
              <a:t>latipes</a:t>
            </a:r>
            <a:r>
              <a:rPr lang="en-US" altLang="ja-JP" sz="2400" i="1" dirty="0" smtClean="0"/>
              <a:t> </a:t>
            </a:r>
            <a:r>
              <a:rPr lang="ja-JP" altLang="en-US" sz="2400" i="1" dirty="0" smtClean="0"/>
              <a:t>♂</a:t>
            </a:r>
            <a:endParaRPr kumimoji="1" lang="ja-JP" altLang="en-US" sz="2400" dirty="0"/>
          </a:p>
        </p:txBody>
      </p:sp>
      <p:sp>
        <p:nvSpPr>
          <p:cNvPr id="5" name="テキスト ボックス 4"/>
          <p:cNvSpPr txBox="1"/>
          <p:nvPr/>
        </p:nvSpPr>
        <p:spPr>
          <a:xfrm>
            <a:off x="5911464" y="3573016"/>
            <a:ext cx="2476960" cy="461665"/>
          </a:xfrm>
          <a:prstGeom prst="rect">
            <a:avLst/>
          </a:prstGeom>
          <a:noFill/>
        </p:spPr>
        <p:txBody>
          <a:bodyPr wrap="none" rtlCol="0">
            <a:spAutoFit/>
          </a:bodyPr>
          <a:lstStyle/>
          <a:p>
            <a:r>
              <a:rPr lang="en-US" altLang="ja-JP" sz="2400" i="1" dirty="0" smtClean="0"/>
              <a:t>O. </a:t>
            </a:r>
            <a:r>
              <a:rPr lang="en-US" altLang="ja-JP" sz="2400" i="1" dirty="0" err="1" smtClean="0"/>
              <a:t>Sakaizumii</a:t>
            </a:r>
            <a:r>
              <a:rPr lang="ja-JP" altLang="en-US" sz="2400" i="1" dirty="0" smtClean="0"/>
              <a:t> ♂</a:t>
            </a:r>
            <a:endParaRPr lang="ja-JP" altLang="en-US" sz="2400" dirty="0" smtClean="0"/>
          </a:p>
        </p:txBody>
      </p:sp>
      <p:sp>
        <p:nvSpPr>
          <p:cNvPr id="6" name="テキスト ボックス 5"/>
          <p:cNvSpPr txBox="1"/>
          <p:nvPr/>
        </p:nvSpPr>
        <p:spPr>
          <a:xfrm>
            <a:off x="755576" y="5445224"/>
            <a:ext cx="7776864" cy="923330"/>
          </a:xfrm>
          <a:prstGeom prst="rect">
            <a:avLst/>
          </a:prstGeom>
          <a:solidFill>
            <a:schemeClr val="bg1"/>
          </a:solidFill>
        </p:spPr>
        <p:txBody>
          <a:bodyPr wrap="square" rtlCol="0">
            <a:spAutoFit/>
          </a:bodyPr>
          <a:lstStyle/>
          <a:p>
            <a:r>
              <a:rPr lang="en-US" altLang="ja-JP" i="1" dirty="0" err="1" smtClean="0"/>
              <a:t>O.sakaizumii</a:t>
            </a:r>
            <a:r>
              <a:rPr lang="en-US" altLang="ja-JP" i="1" dirty="0" smtClean="0"/>
              <a:t> </a:t>
            </a:r>
            <a:r>
              <a:rPr lang="ja-JP" altLang="en-US" dirty="0" smtClean="0"/>
              <a:t>では個々の鱗を縁取るように分布する黒色素胞が密な網目様の模様を形成</a:t>
            </a:r>
            <a:r>
              <a:rPr lang="ja-JP" altLang="en-US" dirty="0" err="1" smtClean="0"/>
              <a:t>せ</a:t>
            </a:r>
            <a:r>
              <a:rPr lang="ja-JP" altLang="en-US" dirty="0" smtClean="0"/>
              <a:t>しむのに対して、</a:t>
            </a:r>
            <a:r>
              <a:rPr lang="en-US" altLang="ja-JP" i="1" dirty="0" smtClean="0"/>
              <a:t>O. </a:t>
            </a:r>
            <a:r>
              <a:rPr lang="en-US" altLang="ja-JP" i="1" dirty="0" err="1" smtClean="0"/>
              <a:t>Latipes</a:t>
            </a:r>
            <a:r>
              <a:rPr lang="ja-JP" altLang="en-US" dirty="0" smtClean="0"/>
              <a:t>では黒色素胞は鱗の中央部に分布し石畳用の模様を成す。</a:t>
            </a:r>
            <a:endParaRPr kumimoji="1" lang="ja-JP" altLang="en-US" dirty="0"/>
          </a:p>
        </p:txBody>
      </p:sp>
      <p:sp>
        <p:nvSpPr>
          <p:cNvPr id="7" name="正方形/長方形 6"/>
          <p:cNvSpPr/>
          <p:nvPr/>
        </p:nvSpPr>
        <p:spPr>
          <a:xfrm>
            <a:off x="5652120" y="4869160"/>
            <a:ext cx="646331" cy="369332"/>
          </a:xfrm>
          <a:prstGeom prst="rect">
            <a:avLst/>
          </a:prstGeom>
        </p:spPr>
        <p:txBody>
          <a:bodyPr wrap="none">
            <a:spAutoFit/>
          </a:bodyPr>
          <a:lstStyle/>
          <a:p>
            <a:r>
              <a:rPr lang="ja-JP" altLang="en-US" dirty="0" smtClean="0"/>
              <a:t>大館</a:t>
            </a:r>
            <a:endParaRPr lang="ja-JP" altLang="en-US" dirty="0"/>
          </a:p>
        </p:txBody>
      </p:sp>
      <p:sp>
        <p:nvSpPr>
          <p:cNvPr id="8" name="正方形/長方形 7"/>
          <p:cNvSpPr/>
          <p:nvPr/>
        </p:nvSpPr>
        <p:spPr>
          <a:xfrm>
            <a:off x="5580112" y="2204864"/>
            <a:ext cx="646331" cy="369332"/>
          </a:xfrm>
          <a:prstGeom prst="rect">
            <a:avLst/>
          </a:prstGeom>
        </p:spPr>
        <p:txBody>
          <a:bodyPr wrap="none">
            <a:spAutoFit/>
          </a:bodyPr>
          <a:lstStyle/>
          <a:p>
            <a:r>
              <a:rPr lang="ja-JP" altLang="en-US" dirty="0" smtClean="0"/>
              <a:t>壬生</a:t>
            </a:r>
            <a:endParaRPr lang="ja-JP" altLang="en-US" dirty="0"/>
          </a:p>
        </p:txBody>
      </p:sp>
      <p:sp>
        <p:nvSpPr>
          <p:cNvPr id="9" name="テキスト ボックス 8"/>
          <p:cNvSpPr txBox="1"/>
          <p:nvPr/>
        </p:nvSpPr>
        <p:spPr>
          <a:xfrm>
            <a:off x="3419872" y="6237312"/>
            <a:ext cx="4376134" cy="369332"/>
          </a:xfrm>
          <a:prstGeom prst="rect">
            <a:avLst/>
          </a:prstGeom>
          <a:noFill/>
          <a:ln>
            <a:solidFill>
              <a:srgbClr val="FF0000"/>
            </a:solidFill>
          </a:ln>
        </p:spPr>
        <p:txBody>
          <a:bodyPr wrap="none" rtlCol="0">
            <a:spAutoFit/>
          </a:bodyPr>
          <a:lstStyle/>
          <a:p>
            <a:r>
              <a:rPr kumimoji="1" lang="ja-JP" altLang="en-US" dirty="0" smtClean="0"/>
              <a:t>→　</a:t>
            </a:r>
            <a:r>
              <a:rPr kumimoji="1" lang="en-US" altLang="ja-JP" i="1" dirty="0" smtClean="0"/>
              <a:t>O. </a:t>
            </a:r>
            <a:r>
              <a:rPr kumimoji="1" lang="en-US" altLang="ja-JP" i="1" dirty="0" err="1" smtClean="0"/>
              <a:t>latipes</a:t>
            </a:r>
            <a:r>
              <a:rPr kumimoji="1" lang="en-US" altLang="ja-JP" dirty="0" smtClean="0"/>
              <a:t> </a:t>
            </a:r>
            <a:r>
              <a:rPr kumimoji="1" lang="ja-JP" altLang="en-US" dirty="0" smtClean="0"/>
              <a:t>と </a:t>
            </a:r>
            <a:r>
              <a:rPr kumimoji="1" lang="en-US" altLang="ja-JP" i="1" dirty="0" smtClean="0"/>
              <a:t>O. </a:t>
            </a:r>
            <a:r>
              <a:rPr kumimoji="1" lang="en-US" altLang="ja-JP" i="1" dirty="0" err="1" smtClean="0"/>
              <a:t>sakaizumii</a:t>
            </a:r>
            <a:r>
              <a:rPr kumimoji="1" lang="en-US" altLang="ja-JP" i="1" dirty="0" smtClean="0"/>
              <a:t> </a:t>
            </a:r>
            <a:r>
              <a:rPr kumimoji="1" lang="ja-JP" altLang="en-US" dirty="0" smtClean="0"/>
              <a:t>の識別が可能</a:t>
            </a:r>
            <a:endParaRPr kumimoji="1" lang="ja-JP" altLang="en-US" dirty="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図 1" descr="Asai201101.jpg"/>
          <p:cNvPicPr>
            <a:picLocks noChangeAspect="1"/>
          </p:cNvPicPr>
          <p:nvPr/>
        </p:nvPicPr>
        <p:blipFill>
          <a:blip r:embed="rId2" cstate="print"/>
          <a:stretch>
            <a:fillRect/>
          </a:stretch>
        </p:blipFill>
        <p:spPr>
          <a:xfrm>
            <a:off x="0" y="0"/>
            <a:ext cx="4589715" cy="6480000"/>
          </a:xfrm>
          <a:prstGeom prst="rect">
            <a:avLst/>
          </a:prstGeom>
        </p:spPr>
      </p:pic>
      <p:sp>
        <p:nvSpPr>
          <p:cNvPr id="3" name="テキスト ボックス 2"/>
          <p:cNvSpPr txBox="1"/>
          <p:nvPr/>
        </p:nvSpPr>
        <p:spPr>
          <a:xfrm>
            <a:off x="4283968" y="1556792"/>
            <a:ext cx="4464496" cy="3416320"/>
          </a:xfrm>
          <a:prstGeom prst="rect">
            <a:avLst/>
          </a:prstGeom>
          <a:noFill/>
        </p:spPr>
        <p:txBody>
          <a:bodyPr wrap="square" rtlCol="0">
            <a:spAutoFit/>
          </a:bodyPr>
          <a:lstStyle/>
          <a:p>
            <a:pPr marL="342900" indent="-342900">
              <a:buAutoNum type="arabicPeriod"/>
            </a:pPr>
            <a:r>
              <a:rPr lang="en-US" altLang="ja-JP" dirty="0" smtClean="0"/>
              <a:t>depth of the notch in the membrane between the dorsal-fin rays 5 and 6</a:t>
            </a:r>
          </a:p>
          <a:p>
            <a:pPr marL="342900" indent="-342900">
              <a:buAutoNum type="arabicPeriod"/>
            </a:pPr>
            <a:endParaRPr lang="ja-JP" altLang="ja-JP" dirty="0" smtClean="0"/>
          </a:p>
          <a:p>
            <a:r>
              <a:rPr lang="en-US" altLang="ja-JP" dirty="0" smtClean="0"/>
              <a:t>2. dense network of </a:t>
            </a:r>
            <a:r>
              <a:rPr lang="en-US" altLang="ja-JP" dirty="0" err="1" smtClean="0"/>
              <a:t>melanophores</a:t>
            </a:r>
            <a:r>
              <a:rPr lang="en-US" altLang="ja-JP" dirty="0" smtClean="0"/>
              <a:t> along each scale margin on body side</a:t>
            </a:r>
          </a:p>
          <a:p>
            <a:endParaRPr lang="ja-JP" altLang="ja-JP" dirty="0" smtClean="0"/>
          </a:p>
          <a:p>
            <a:r>
              <a:rPr lang="en-US" altLang="ja-JP" dirty="0" smtClean="0">
                <a:solidFill>
                  <a:srgbClr val="FF0000"/>
                </a:solidFill>
              </a:rPr>
              <a:t>3. distinctive irregular black spots present on the posterior portion of body</a:t>
            </a:r>
          </a:p>
          <a:p>
            <a:endParaRPr lang="ja-JP" altLang="ja-JP" dirty="0" smtClean="0">
              <a:solidFill>
                <a:srgbClr val="FF0000"/>
              </a:solidFill>
            </a:endParaRPr>
          </a:p>
          <a:p>
            <a:r>
              <a:rPr lang="en-US" altLang="ja-JP" dirty="0" smtClean="0">
                <a:solidFill>
                  <a:srgbClr val="FF0000"/>
                </a:solidFill>
              </a:rPr>
              <a:t>4. 10-23 silvery scales in patches on the posterior portion of body</a:t>
            </a:r>
            <a:endParaRPr lang="ja-JP" altLang="ja-JP" dirty="0" smtClean="0">
              <a:solidFill>
                <a:srgbClr val="FF0000"/>
              </a:solidFill>
            </a:endParaRPr>
          </a:p>
          <a:p>
            <a:endParaRPr kumimoji="1" lang="ja-JP" altLang="en-US" dirty="0"/>
          </a:p>
        </p:txBody>
      </p:sp>
      <p:sp>
        <p:nvSpPr>
          <p:cNvPr id="4" name="テキスト ボックス 3"/>
          <p:cNvSpPr txBox="1"/>
          <p:nvPr/>
        </p:nvSpPr>
        <p:spPr>
          <a:xfrm>
            <a:off x="4499992" y="692696"/>
            <a:ext cx="4248472" cy="646331"/>
          </a:xfrm>
          <a:prstGeom prst="rect">
            <a:avLst/>
          </a:prstGeom>
          <a:noFill/>
        </p:spPr>
        <p:txBody>
          <a:bodyPr wrap="square" rtlCol="0">
            <a:spAutoFit/>
          </a:bodyPr>
          <a:lstStyle/>
          <a:p>
            <a:r>
              <a:rPr kumimoji="1" lang="en-US" altLang="ja-JP" dirty="0" err="1" smtClean="0"/>
              <a:t>Asai</a:t>
            </a:r>
            <a:r>
              <a:rPr lang="ja-JP" altLang="en-US" dirty="0" smtClean="0"/>
              <a:t> ら（</a:t>
            </a:r>
            <a:r>
              <a:rPr lang="en-US" altLang="ja-JP" dirty="0" smtClean="0"/>
              <a:t>2011</a:t>
            </a:r>
            <a:r>
              <a:rPr lang="ja-JP" altLang="en-US" dirty="0" smtClean="0"/>
              <a:t>）による </a:t>
            </a:r>
            <a:r>
              <a:rPr lang="en-US" altLang="ja-JP" i="1" dirty="0" smtClean="0"/>
              <a:t>O .</a:t>
            </a:r>
            <a:r>
              <a:rPr lang="en-US" altLang="ja-JP" i="1" dirty="0" err="1" smtClean="0"/>
              <a:t>latipes</a:t>
            </a:r>
            <a:r>
              <a:rPr lang="en-US" altLang="ja-JP" dirty="0" smtClean="0"/>
              <a:t> </a:t>
            </a:r>
            <a:r>
              <a:rPr lang="ja-JP" altLang="en-US" dirty="0" smtClean="0"/>
              <a:t>と</a:t>
            </a:r>
            <a:endParaRPr lang="en-US" altLang="ja-JP" dirty="0" smtClean="0"/>
          </a:p>
          <a:p>
            <a:r>
              <a:rPr lang="en-US" altLang="ja-JP" i="1" dirty="0" smtClean="0"/>
              <a:t>O. </a:t>
            </a:r>
            <a:r>
              <a:rPr lang="en-US" altLang="ja-JP" i="1" dirty="0" err="1" smtClean="0"/>
              <a:t>sakaizumii</a:t>
            </a:r>
            <a:r>
              <a:rPr lang="en-US" altLang="ja-JP" i="1" dirty="0" smtClean="0"/>
              <a:t> </a:t>
            </a:r>
            <a:r>
              <a:rPr lang="ja-JP" altLang="en-US" dirty="0" smtClean="0"/>
              <a:t>の形態的識別点</a:t>
            </a:r>
            <a:endParaRPr kumimoji="1" lang="ja-JP" altLang="en-US" dirty="0"/>
          </a:p>
        </p:txBody>
      </p:sp>
      <p:sp>
        <p:nvSpPr>
          <p:cNvPr id="7" name="テキスト ボックス 6"/>
          <p:cNvSpPr txBox="1"/>
          <p:nvPr/>
        </p:nvSpPr>
        <p:spPr>
          <a:xfrm>
            <a:off x="4644008" y="6156012"/>
            <a:ext cx="1454244" cy="369332"/>
          </a:xfrm>
          <a:prstGeom prst="rect">
            <a:avLst/>
          </a:prstGeom>
          <a:noFill/>
        </p:spPr>
        <p:txBody>
          <a:bodyPr wrap="none" rtlCol="0">
            <a:spAutoFit/>
          </a:bodyPr>
          <a:lstStyle/>
          <a:p>
            <a:r>
              <a:rPr lang="en-US" altLang="ja-JP" i="1" dirty="0" smtClean="0"/>
              <a:t>O .</a:t>
            </a:r>
            <a:r>
              <a:rPr lang="en-US" altLang="ja-JP" i="1" dirty="0" err="1" smtClean="0"/>
              <a:t>latipes</a:t>
            </a:r>
            <a:r>
              <a:rPr lang="en-US" altLang="ja-JP" i="1" dirty="0" smtClean="0"/>
              <a:t> </a:t>
            </a:r>
            <a:r>
              <a:rPr lang="ja-JP" altLang="en-US" i="1" dirty="0" smtClean="0"/>
              <a:t>♂</a:t>
            </a:r>
            <a:endParaRPr kumimoji="1" lang="ja-JP" altLang="en-US" dirty="0"/>
          </a:p>
        </p:txBody>
      </p:sp>
      <p:sp>
        <p:nvSpPr>
          <p:cNvPr id="8" name="テキスト ボックス 7"/>
          <p:cNvSpPr txBox="1"/>
          <p:nvPr/>
        </p:nvSpPr>
        <p:spPr>
          <a:xfrm>
            <a:off x="6877743" y="6156012"/>
            <a:ext cx="1903085" cy="369332"/>
          </a:xfrm>
          <a:prstGeom prst="rect">
            <a:avLst/>
          </a:prstGeom>
          <a:noFill/>
        </p:spPr>
        <p:txBody>
          <a:bodyPr wrap="none" rtlCol="0">
            <a:spAutoFit/>
          </a:bodyPr>
          <a:lstStyle/>
          <a:p>
            <a:r>
              <a:rPr lang="en-US" altLang="ja-JP" i="1" dirty="0" smtClean="0"/>
              <a:t>O. </a:t>
            </a:r>
            <a:r>
              <a:rPr lang="en-US" altLang="ja-JP" i="1" dirty="0" err="1" smtClean="0"/>
              <a:t>Sakaizumii</a:t>
            </a:r>
            <a:r>
              <a:rPr lang="ja-JP" altLang="en-US" i="1" dirty="0" smtClean="0"/>
              <a:t> ♂</a:t>
            </a:r>
            <a:endParaRPr lang="ja-JP" altLang="en-US" dirty="0" smtClean="0"/>
          </a:p>
        </p:txBody>
      </p:sp>
      <p:pic>
        <p:nvPicPr>
          <p:cNvPr id="3074" name="Picture 2"/>
          <p:cNvPicPr>
            <a:picLocks noChangeAspect="1" noChangeArrowheads="1"/>
          </p:cNvPicPr>
          <p:nvPr/>
        </p:nvPicPr>
        <p:blipFill>
          <a:blip r:embed="rId3" cstate="print"/>
          <a:srcRect/>
          <a:stretch>
            <a:fillRect/>
          </a:stretch>
        </p:blipFill>
        <p:spPr bwMode="auto">
          <a:xfrm>
            <a:off x="6804248" y="4907514"/>
            <a:ext cx="1867119" cy="1080000"/>
          </a:xfrm>
          <a:prstGeom prst="rect">
            <a:avLst/>
          </a:prstGeom>
          <a:noFill/>
          <a:ln w="9525">
            <a:noFill/>
            <a:miter lim="800000"/>
            <a:headEnd/>
            <a:tailEnd/>
          </a:ln>
        </p:spPr>
      </p:pic>
      <p:pic>
        <p:nvPicPr>
          <p:cNvPr id="3075" name="Picture 3"/>
          <p:cNvPicPr>
            <a:picLocks noChangeAspect="1" noChangeArrowheads="1"/>
          </p:cNvPicPr>
          <p:nvPr/>
        </p:nvPicPr>
        <p:blipFill>
          <a:blip r:embed="rId4" cstate="print"/>
          <a:srcRect/>
          <a:stretch>
            <a:fillRect/>
          </a:stretch>
        </p:blipFill>
        <p:spPr bwMode="auto">
          <a:xfrm>
            <a:off x="4644008" y="4907514"/>
            <a:ext cx="1796022" cy="1080000"/>
          </a:xfrm>
          <a:prstGeom prst="rect">
            <a:avLst/>
          </a:prstGeom>
          <a:noFill/>
          <a:ln w="9525">
            <a:noFill/>
            <a:miter lim="800000"/>
            <a:headEnd/>
            <a:tailEnd/>
          </a:ln>
        </p:spPr>
      </p:pic>
      <p:sp>
        <p:nvSpPr>
          <p:cNvPr id="11" name="テキスト ボックス 10"/>
          <p:cNvSpPr txBox="1"/>
          <p:nvPr/>
        </p:nvSpPr>
        <p:spPr>
          <a:xfrm>
            <a:off x="7389256" y="6541020"/>
            <a:ext cx="1377108" cy="276999"/>
          </a:xfrm>
          <a:prstGeom prst="rect">
            <a:avLst/>
          </a:prstGeom>
          <a:noFill/>
        </p:spPr>
        <p:txBody>
          <a:bodyPr wrap="none" rtlCol="0">
            <a:spAutoFit/>
          </a:bodyPr>
          <a:lstStyle/>
          <a:p>
            <a:r>
              <a:rPr kumimoji="1" lang="en-US" altLang="ja-JP" sz="1200" dirty="0" smtClean="0"/>
              <a:t>(</a:t>
            </a:r>
            <a:r>
              <a:rPr kumimoji="1" lang="en-US" altLang="ja-JP" sz="1200" dirty="0" err="1" smtClean="0"/>
              <a:t>Asai</a:t>
            </a:r>
            <a:r>
              <a:rPr kumimoji="1" lang="en-US" altLang="ja-JP" sz="1200" dirty="0" smtClean="0"/>
              <a:t> et al., 2011)</a:t>
            </a:r>
            <a:endParaRPr kumimoji="1" lang="ja-JP" altLang="en-US" sz="1200" dirty="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10" descr="D:\勝村プロジェクト\2015_7_28\PosteriorBodies\北日本\2両津.jpg"/>
          <p:cNvPicPr>
            <a:picLocks noChangeAspect="1" noChangeArrowheads="1"/>
          </p:cNvPicPr>
          <p:nvPr/>
        </p:nvPicPr>
        <p:blipFill>
          <a:blip r:embed="rId2" cstate="print"/>
          <a:srcRect/>
          <a:stretch>
            <a:fillRect/>
          </a:stretch>
        </p:blipFill>
        <p:spPr bwMode="auto">
          <a:xfrm>
            <a:off x="0" y="3356992"/>
            <a:ext cx="3347148" cy="1800000"/>
          </a:xfrm>
          <a:prstGeom prst="rect">
            <a:avLst/>
          </a:prstGeom>
          <a:noFill/>
        </p:spPr>
      </p:pic>
      <p:pic>
        <p:nvPicPr>
          <p:cNvPr id="11" name="Picture 8" descr="D:\勝村プロジェクト\2015_7_28\PosteriorBodies\北日本\2横手_2.jpg"/>
          <p:cNvPicPr>
            <a:picLocks noChangeAspect="1" noChangeArrowheads="1"/>
          </p:cNvPicPr>
          <p:nvPr/>
        </p:nvPicPr>
        <p:blipFill>
          <a:blip r:embed="rId3" cstate="print"/>
          <a:srcRect/>
          <a:stretch>
            <a:fillRect/>
          </a:stretch>
        </p:blipFill>
        <p:spPr bwMode="auto">
          <a:xfrm>
            <a:off x="6084168" y="0"/>
            <a:ext cx="4014730" cy="1800000"/>
          </a:xfrm>
          <a:prstGeom prst="rect">
            <a:avLst/>
          </a:prstGeom>
          <a:noFill/>
        </p:spPr>
      </p:pic>
      <p:pic>
        <p:nvPicPr>
          <p:cNvPr id="12" name="Picture 12" descr="D:\勝村プロジェクト\2015_7_28\PosteriorBodies\北日本\2弘前.jpg"/>
          <p:cNvPicPr>
            <a:picLocks noChangeAspect="1" noChangeArrowheads="1"/>
          </p:cNvPicPr>
          <p:nvPr/>
        </p:nvPicPr>
        <p:blipFill>
          <a:blip r:embed="rId4" cstate="print"/>
          <a:srcRect/>
          <a:stretch>
            <a:fillRect/>
          </a:stretch>
        </p:blipFill>
        <p:spPr bwMode="auto">
          <a:xfrm>
            <a:off x="0" y="0"/>
            <a:ext cx="3314316" cy="1800000"/>
          </a:xfrm>
          <a:prstGeom prst="rect">
            <a:avLst/>
          </a:prstGeom>
          <a:noFill/>
        </p:spPr>
      </p:pic>
      <p:pic>
        <p:nvPicPr>
          <p:cNvPr id="13" name="Picture 13" descr="D:\勝村プロジェクト\2015_7_28\PosteriorBodies\北日本\2鶴岡_2.jpg"/>
          <p:cNvPicPr>
            <a:picLocks noChangeAspect="1" noChangeArrowheads="1"/>
          </p:cNvPicPr>
          <p:nvPr/>
        </p:nvPicPr>
        <p:blipFill>
          <a:blip r:embed="rId5" cstate="print"/>
          <a:srcRect/>
          <a:stretch>
            <a:fillRect/>
          </a:stretch>
        </p:blipFill>
        <p:spPr bwMode="auto">
          <a:xfrm>
            <a:off x="2843808" y="0"/>
            <a:ext cx="3403978" cy="1800000"/>
          </a:xfrm>
          <a:prstGeom prst="rect">
            <a:avLst/>
          </a:prstGeom>
          <a:noFill/>
        </p:spPr>
      </p:pic>
      <p:pic>
        <p:nvPicPr>
          <p:cNvPr id="14" name="Picture 14" descr="D:\勝村プロジェクト\2015_7_28\PosteriorBodies\北日本\2大館.jpg"/>
          <p:cNvPicPr>
            <a:picLocks noChangeAspect="1" noChangeArrowheads="1"/>
          </p:cNvPicPr>
          <p:nvPr/>
        </p:nvPicPr>
        <p:blipFill>
          <a:blip r:embed="rId6" cstate="print"/>
          <a:srcRect/>
          <a:stretch>
            <a:fillRect/>
          </a:stretch>
        </p:blipFill>
        <p:spPr bwMode="auto">
          <a:xfrm>
            <a:off x="3059832" y="3356992"/>
            <a:ext cx="3434340" cy="1800000"/>
          </a:xfrm>
          <a:prstGeom prst="rect">
            <a:avLst/>
          </a:prstGeom>
          <a:noFill/>
        </p:spPr>
      </p:pic>
      <p:pic>
        <p:nvPicPr>
          <p:cNvPr id="15" name="Picture 15" descr="D:\勝村プロジェクト\2015_7_28\PosteriorBodies\北日本\2鯖江.jpg"/>
          <p:cNvPicPr>
            <a:picLocks noChangeAspect="1" noChangeArrowheads="1"/>
          </p:cNvPicPr>
          <p:nvPr/>
        </p:nvPicPr>
        <p:blipFill>
          <a:blip r:embed="rId7" cstate="print"/>
          <a:srcRect/>
          <a:stretch>
            <a:fillRect/>
          </a:stretch>
        </p:blipFill>
        <p:spPr bwMode="auto">
          <a:xfrm>
            <a:off x="9756576" y="4077072"/>
            <a:ext cx="3029688" cy="1800000"/>
          </a:xfrm>
          <a:prstGeom prst="rect">
            <a:avLst/>
          </a:prstGeom>
          <a:noFill/>
        </p:spPr>
      </p:pic>
      <p:pic>
        <p:nvPicPr>
          <p:cNvPr id="16" name="Picture 16" descr="D:\勝村プロジェクト\2015_7_28\PosteriorBodies\北日本\2山形.jpg"/>
          <p:cNvPicPr>
            <a:picLocks noChangeAspect="1" noChangeArrowheads="1"/>
          </p:cNvPicPr>
          <p:nvPr/>
        </p:nvPicPr>
        <p:blipFill>
          <a:blip r:embed="rId8" cstate="print"/>
          <a:srcRect/>
          <a:stretch>
            <a:fillRect/>
          </a:stretch>
        </p:blipFill>
        <p:spPr bwMode="auto">
          <a:xfrm>
            <a:off x="0" y="1628800"/>
            <a:ext cx="3160716" cy="1800000"/>
          </a:xfrm>
          <a:prstGeom prst="rect">
            <a:avLst/>
          </a:prstGeom>
          <a:noFill/>
        </p:spPr>
      </p:pic>
      <p:pic>
        <p:nvPicPr>
          <p:cNvPr id="17" name="Picture 17" descr="D:\勝村プロジェクト\2015_7_28\PosteriorBodies\北日本\2小杉.jpg"/>
          <p:cNvPicPr>
            <a:picLocks noChangeAspect="1" noChangeArrowheads="1"/>
          </p:cNvPicPr>
          <p:nvPr/>
        </p:nvPicPr>
        <p:blipFill>
          <a:blip r:embed="rId9" cstate="print"/>
          <a:srcRect/>
          <a:stretch>
            <a:fillRect/>
          </a:stretch>
        </p:blipFill>
        <p:spPr bwMode="auto">
          <a:xfrm>
            <a:off x="3131840" y="5058000"/>
            <a:ext cx="3390000" cy="1800000"/>
          </a:xfrm>
          <a:prstGeom prst="rect">
            <a:avLst/>
          </a:prstGeom>
          <a:noFill/>
        </p:spPr>
      </p:pic>
      <p:pic>
        <p:nvPicPr>
          <p:cNvPr id="20" name="Picture 21" descr="D:\勝村プロジェクト\2015_7_28\PosteriorBodies\北日本\2加賀.jpg"/>
          <p:cNvPicPr>
            <a:picLocks noChangeAspect="1" noChangeArrowheads="1"/>
          </p:cNvPicPr>
          <p:nvPr/>
        </p:nvPicPr>
        <p:blipFill>
          <a:blip r:embed="rId10" cstate="print"/>
          <a:srcRect/>
          <a:stretch>
            <a:fillRect/>
          </a:stretch>
        </p:blipFill>
        <p:spPr bwMode="auto">
          <a:xfrm>
            <a:off x="2987824" y="1700808"/>
            <a:ext cx="3544618" cy="1800000"/>
          </a:xfrm>
          <a:prstGeom prst="rect">
            <a:avLst/>
          </a:prstGeom>
          <a:noFill/>
        </p:spPr>
      </p:pic>
      <p:pic>
        <p:nvPicPr>
          <p:cNvPr id="21" name="Picture 20" descr="D:\勝村プロジェクト\2015_7_28\PosteriorBodies\北日本\2北上.jpg"/>
          <p:cNvPicPr>
            <a:picLocks noChangeAspect="1" noChangeArrowheads="1"/>
          </p:cNvPicPr>
          <p:nvPr/>
        </p:nvPicPr>
        <p:blipFill>
          <a:blip r:embed="rId11" cstate="print"/>
          <a:srcRect/>
          <a:stretch>
            <a:fillRect/>
          </a:stretch>
        </p:blipFill>
        <p:spPr bwMode="auto">
          <a:xfrm>
            <a:off x="9684568" y="2060848"/>
            <a:ext cx="2866048" cy="1800000"/>
          </a:xfrm>
          <a:prstGeom prst="rect">
            <a:avLst/>
          </a:prstGeom>
          <a:noFill/>
        </p:spPr>
      </p:pic>
      <p:pic>
        <p:nvPicPr>
          <p:cNvPr id="22" name="Picture 9" descr="D:\勝村プロジェクト\2015_7_28\PosteriorBodies\北日本\2宮津.jpg"/>
          <p:cNvPicPr>
            <a:picLocks noChangeAspect="1" noChangeArrowheads="1"/>
          </p:cNvPicPr>
          <p:nvPr/>
        </p:nvPicPr>
        <p:blipFill>
          <a:blip r:embed="rId12" cstate="print"/>
          <a:srcRect/>
          <a:stretch>
            <a:fillRect/>
          </a:stretch>
        </p:blipFill>
        <p:spPr bwMode="auto">
          <a:xfrm>
            <a:off x="0" y="5058000"/>
            <a:ext cx="3172916" cy="1800000"/>
          </a:xfrm>
          <a:prstGeom prst="rect">
            <a:avLst/>
          </a:prstGeom>
          <a:noFill/>
        </p:spPr>
      </p:pic>
      <p:pic>
        <p:nvPicPr>
          <p:cNvPr id="23" name="Picture 11" descr="D:\勝村プロジェクト\2015_7_28\PosteriorBodies\北日本\2舞鶴.jpg"/>
          <p:cNvPicPr>
            <a:picLocks noChangeAspect="1" noChangeArrowheads="1"/>
          </p:cNvPicPr>
          <p:nvPr/>
        </p:nvPicPr>
        <p:blipFill>
          <a:blip r:embed="rId13" cstate="print"/>
          <a:srcRect/>
          <a:stretch>
            <a:fillRect/>
          </a:stretch>
        </p:blipFill>
        <p:spPr bwMode="auto">
          <a:xfrm>
            <a:off x="6156176" y="3356992"/>
            <a:ext cx="3536982" cy="1800000"/>
          </a:xfrm>
          <a:prstGeom prst="rect">
            <a:avLst/>
          </a:prstGeom>
          <a:noFill/>
        </p:spPr>
      </p:pic>
      <p:pic>
        <p:nvPicPr>
          <p:cNvPr id="18" name="Picture 18" descr="D:\勝村プロジェクト\2015_7_28\PosteriorBodies\北日本\2小浜.jpg"/>
          <p:cNvPicPr>
            <a:picLocks noChangeAspect="1" noChangeArrowheads="1"/>
          </p:cNvPicPr>
          <p:nvPr/>
        </p:nvPicPr>
        <p:blipFill>
          <a:blip r:embed="rId14" cstate="print"/>
          <a:srcRect/>
          <a:stretch>
            <a:fillRect/>
          </a:stretch>
        </p:blipFill>
        <p:spPr bwMode="auto">
          <a:xfrm>
            <a:off x="6156176" y="5058000"/>
            <a:ext cx="3229226" cy="1800000"/>
          </a:xfrm>
          <a:prstGeom prst="rect">
            <a:avLst/>
          </a:prstGeom>
          <a:noFill/>
        </p:spPr>
      </p:pic>
      <p:pic>
        <p:nvPicPr>
          <p:cNvPr id="19" name="Picture 19" descr="D:\勝村プロジェクト\2015_7_28\PosteriorBodies\北日本\2新潟.jpg"/>
          <p:cNvPicPr>
            <a:picLocks noChangeAspect="1" noChangeArrowheads="1"/>
          </p:cNvPicPr>
          <p:nvPr/>
        </p:nvPicPr>
        <p:blipFill>
          <a:blip r:embed="rId15" cstate="print"/>
          <a:srcRect/>
          <a:stretch>
            <a:fillRect/>
          </a:stretch>
        </p:blipFill>
        <p:spPr bwMode="auto">
          <a:xfrm>
            <a:off x="6156176" y="1700808"/>
            <a:ext cx="3237410" cy="1800000"/>
          </a:xfrm>
          <a:prstGeom prst="rect">
            <a:avLst/>
          </a:prstGeom>
          <a:noFill/>
        </p:spPr>
      </p:pic>
      <p:sp>
        <p:nvSpPr>
          <p:cNvPr id="24" name="テキスト ボックス 23"/>
          <p:cNvSpPr txBox="1"/>
          <p:nvPr/>
        </p:nvSpPr>
        <p:spPr>
          <a:xfrm>
            <a:off x="8532440" y="1196752"/>
            <a:ext cx="800219" cy="461665"/>
          </a:xfrm>
          <a:prstGeom prst="rect">
            <a:avLst/>
          </a:prstGeom>
          <a:noFill/>
        </p:spPr>
        <p:txBody>
          <a:bodyPr wrap="none" rtlCol="0">
            <a:spAutoFit/>
          </a:bodyPr>
          <a:lstStyle/>
          <a:p>
            <a:r>
              <a:rPr lang="ja-JP" altLang="en-US" sz="2400" dirty="0" smtClean="0">
                <a:solidFill>
                  <a:srgbClr val="FF0000"/>
                </a:solidFill>
              </a:rPr>
              <a:t>横手</a:t>
            </a:r>
            <a:endParaRPr lang="ja-JP" altLang="en-US" sz="2400" dirty="0">
              <a:solidFill>
                <a:srgbClr val="FF0000"/>
              </a:solidFill>
            </a:endParaRPr>
          </a:p>
        </p:txBody>
      </p:sp>
      <p:sp>
        <p:nvSpPr>
          <p:cNvPr id="25" name="テキスト ボックス 24"/>
          <p:cNvSpPr txBox="1"/>
          <p:nvPr/>
        </p:nvSpPr>
        <p:spPr>
          <a:xfrm>
            <a:off x="2051720" y="4581128"/>
            <a:ext cx="800219" cy="461665"/>
          </a:xfrm>
          <a:prstGeom prst="rect">
            <a:avLst/>
          </a:prstGeom>
          <a:noFill/>
        </p:spPr>
        <p:txBody>
          <a:bodyPr wrap="none" rtlCol="0">
            <a:spAutoFit/>
          </a:bodyPr>
          <a:lstStyle/>
          <a:p>
            <a:r>
              <a:rPr lang="ja-JP" altLang="en-US" sz="2400" dirty="0" smtClean="0">
                <a:solidFill>
                  <a:srgbClr val="FF3300"/>
                </a:solidFill>
              </a:rPr>
              <a:t>両津</a:t>
            </a:r>
            <a:endParaRPr lang="ja-JP" altLang="en-US" sz="2400" dirty="0">
              <a:solidFill>
                <a:srgbClr val="FF3300"/>
              </a:solidFill>
            </a:endParaRPr>
          </a:p>
        </p:txBody>
      </p:sp>
      <p:sp>
        <p:nvSpPr>
          <p:cNvPr id="26" name="テキスト ボックス 25"/>
          <p:cNvSpPr txBox="1"/>
          <p:nvPr/>
        </p:nvSpPr>
        <p:spPr>
          <a:xfrm>
            <a:off x="1835696" y="1124744"/>
            <a:ext cx="800219" cy="461665"/>
          </a:xfrm>
          <a:prstGeom prst="rect">
            <a:avLst/>
          </a:prstGeom>
          <a:noFill/>
        </p:spPr>
        <p:txBody>
          <a:bodyPr wrap="none" rtlCol="0">
            <a:spAutoFit/>
          </a:bodyPr>
          <a:lstStyle/>
          <a:p>
            <a:r>
              <a:rPr lang="ja-JP" altLang="en-US" sz="2400" dirty="0" smtClean="0">
                <a:solidFill>
                  <a:srgbClr val="FF0000"/>
                </a:solidFill>
              </a:rPr>
              <a:t>弘前</a:t>
            </a:r>
            <a:endParaRPr lang="ja-JP" altLang="en-US" sz="2400" dirty="0">
              <a:solidFill>
                <a:srgbClr val="FF0000"/>
              </a:solidFill>
            </a:endParaRPr>
          </a:p>
        </p:txBody>
      </p:sp>
      <p:sp>
        <p:nvSpPr>
          <p:cNvPr id="27" name="テキスト ボックス 26"/>
          <p:cNvSpPr txBox="1"/>
          <p:nvPr/>
        </p:nvSpPr>
        <p:spPr>
          <a:xfrm>
            <a:off x="11700792" y="5373216"/>
            <a:ext cx="800219" cy="461665"/>
          </a:xfrm>
          <a:prstGeom prst="rect">
            <a:avLst/>
          </a:prstGeom>
          <a:noFill/>
        </p:spPr>
        <p:txBody>
          <a:bodyPr wrap="none" rtlCol="0">
            <a:spAutoFit/>
          </a:bodyPr>
          <a:lstStyle/>
          <a:p>
            <a:r>
              <a:rPr lang="ja-JP" altLang="en-US" sz="2400" dirty="0" smtClean="0">
                <a:solidFill>
                  <a:srgbClr val="FF0000"/>
                </a:solidFill>
              </a:rPr>
              <a:t>鯖江</a:t>
            </a:r>
            <a:endParaRPr lang="ja-JP" altLang="en-US" sz="2400" dirty="0">
              <a:solidFill>
                <a:srgbClr val="FF0000"/>
              </a:solidFill>
            </a:endParaRPr>
          </a:p>
        </p:txBody>
      </p:sp>
      <p:sp>
        <p:nvSpPr>
          <p:cNvPr id="28" name="テキスト ボックス 27"/>
          <p:cNvSpPr txBox="1"/>
          <p:nvPr/>
        </p:nvSpPr>
        <p:spPr>
          <a:xfrm>
            <a:off x="1979712" y="2924944"/>
            <a:ext cx="800219" cy="461665"/>
          </a:xfrm>
          <a:prstGeom prst="rect">
            <a:avLst/>
          </a:prstGeom>
          <a:noFill/>
        </p:spPr>
        <p:txBody>
          <a:bodyPr wrap="none" rtlCol="0">
            <a:spAutoFit/>
          </a:bodyPr>
          <a:lstStyle/>
          <a:p>
            <a:r>
              <a:rPr lang="ja-JP" altLang="en-US" sz="2400" dirty="0">
                <a:solidFill>
                  <a:srgbClr val="FF0000"/>
                </a:solidFill>
              </a:rPr>
              <a:t>山形</a:t>
            </a:r>
          </a:p>
        </p:txBody>
      </p:sp>
      <p:sp>
        <p:nvSpPr>
          <p:cNvPr id="29" name="テキスト ボックス 28"/>
          <p:cNvSpPr txBox="1"/>
          <p:nvPr/>
        </p:nvSpPr>
        <p:spPr>
          <a:xfrm>
            <a:off x="5004048" y="4509120"/>
            <a:ext cx="800219" cy="461665"/>
          </a:xfrm>
          <a:prstGeom prst="rect">
            <a:avLst/>
          </a:prstGeom>
          <a:noFill/>
        </p:spPr>
        <p:txBody>
          <a:bodyPr wrap="none" rtlCol="0">
            <a:spAutoFit/>
          </a:bodyPr>
          <a:lstStyle/>
          <a:p>
            <a:r>
              <a:rPr lang="ja-JP" altLang="en-US" sz="2400" dirty="0" smtClean="0">
                <a:solidFill>
                  <a:srgbClr val="FF3300"/>
                </a:solidFill>
              </a:rPr>
              <a:t>大館</a:t>
            </a:r>
            <a:endParaRPr lang="ja-JP" altLang="en-US" sz="2400" dirty="0">
              <a:solidFill>
                <a:srgbClr val="FF3300"/>
              </a:solidFill>
            </a:endParaRPr>
          </a:p>
        </p:txBody>
      </p:sp>
      <p:sp>
        <p:nvSpPr>
          <p:cNvPr id="30" name="テキスト ボックス 29"/>
          <p:cNvSpPr txBox="1"/>
          <p:nvPr/>
        </p:nvSpPr>
        <p:spPr>
          <a:xfrm>
            <a:off x="4860032" y="1268760"/>
            <a:ext cx="800219" cy="461665"/>
          </a:xfrm>
          <a:prstGeom prst="rect">
            <a:avLst/>
          </a:prstGeom>
          <a:noFill/>
        </p:spPr>
        <p:txBody>
          <a:bodyPr wrap="none" rtlCol="0">
            <a:spAutoFit/>
          </a:bodyPr>
          <a:lstStyle/>
          <a:p>
            <a:r>
              <a:rPr lang="ja-JP" altLang="en-US" sz="2400" dirty="0">
                <a:solidFill>
                  <a:srgbClr val="FF3300"/>
                </a:solidFill>
              </a:rPr>
              <a:t>鶴岡</a:t>
            </a:r>
          </a:p>
        </p:txBody>
      </p:sp>
      <p:sp>
        <p:nvSpPr>
          <p:cNvPr id="31" name="テキスト ボックス 30"/>
          <p:cNvSpPr txBox="1"/>
          <p:nvPr/>
        </p:nvSpPr>
        <p:spPr>
          <a:xfrm>
            <a:off x="8172400" y="2996952"/>
            <a:ext cx="800219" cy="461665"/>
          </a:xfrm>
          <a:prstGeom prst="rect">
            <a:avLst/>
          </a:prstGeom>
          <a:noFill/>
        </p:spPr>
        <p:txBody>
          <a:bodyPr wrap="none" rtlCol="0">
            <a:spAutoFit/>
          </a:bodyPr>
          <a:lstStyle/>
          <a:p>
            <a:r>
              <a:rPr lang="ja-JP" altLang="en-US" sz="2400" dirty="0" smtClean="0">
                <a:solidFill>
                  <a:srgbClr val="FF0000"/>
                </a:solidFill>
              </a:rPr>
              <a:t>新潟</a:t>
            </a:r>
            <a:endParaRPr lang="ja-JP" altLang="en-US" sz="2400" dirty="0">
              <a:solidFill>
                <a:srgbClr val="FF0000"/>
              </a:solidFill>
            </a:endParaRPr>
          </a:p>
        </p:txBody>
      </p:sp>
      <p:sp>
        <p:nvSpPr>
          <p:cNvPr id="32" name="テキスト ボックス 31"/>
          <p:cNvSpPr txBox="1"/>
          <p:nvPr/>
        </p:nvSpPr>
        <p:spPr>
          <a:xfrm>
            <a:off x="5076056" y="6396335"/>
            <a:ext cx="800219" cy="461665"/>
          </a:xfrm>
          <a:prstGeom prst="rect">
            <a:avLst/>
          </a:prstGeom>
          <a:noFill/>
        </p:spPr>
        <p:txBody>
          <a:bodyPr wrap="none" rtlCol="0">
            <a:spAutoFit/>
          </a:bodyPr>
          <a:lstStyle/>
          <a:p>
            <a:r>
              <a:rPr lang="ja-JP" altLang="en-US" sz="2400" dirty="0" smtClean="0">
                <a:solidFill>
                  <a:srgbClr val="FF0000"/>
                </a:solidFill>
              </a:rPr>
              <a:t>小杉</a:t>
            </a:r>
            <a:endParaRPr lang="ja-JP" altLang="en-US" sz="2400" dirty="0">
              <a:solidFill>
                <a:srgbClr val="FF0000"/>
              </a:solidFill>
            </a:endParaRPr>
          </a:p>
        </p:txBody>
      </p:sp>
      <p:sp>
        <p:nvSpPr>
          <p:cNvPr id="33" name="テキスト ボックス 32"/>
          <p:cNvSpPr txBox="1"/>
          <p:nvPr/>
        </p:nvSpPr>
        <p:spPr>
          <a:xfrm>
            <a:off x="8172400" y="6396335"/>
            <a:ext cx="800219" cy="461665"/>
          </a:xfrm>
          <a:prstGeom prst="rect">
            <a:avLst/>
          </a:prstGeom>
          <a:noFill/>
        </p:spPr>
        <p:txBody>
          <a:bodyPr wrap="none" rtlCol="0">
            <a:spAutoFit/>
          </a:bodyPr>
          <a:lstStyle/>
          <a:p>
            <a:r>
              <a:rPr lang="ja-JP" altLang="en-US" sz="2400" dirty="0" smtClean="0">
                <a:solidFill>
                  <a:srgbClr val="FF0000"/>
                </a:solidFill>
              </a:rPr>
              <a:t>小浜</a:t>
            </a:r>
            <a:endParaRPr lang="ja-JP" altLang="en-US" sz="2400" dirty="0">
              <a:solidFill>
                <a:srgbClr val="FF0000"/>
              </a:solidFill>
            </a:endParaRPr>
          </a:p>
        </p:txBody>
      </p:sp>
      <p:sp>
        <p:nvSpPr>
          <p:cNvPr id="34" name="テキスト ボックス 33"/>
          <p:cNvSpPr txBox="1"/>
          <p:nvPr/>
        </p:nvSpPr>
        <p:spPr>
          <a:xfrm>
            <a:off x="5004048" y="3068960"/>
            <a:ext cx="800219" cy="461665"/>
          </a:xfrm>
          <a:prstGeom prst="rect">
            <a:avLst/>
          </a:prstGeom>
          <a:noFill/>
        </p:spPr>
        <p:txBody>
          <a:bodyPr wrap="none" rtlCol="0">
            <a:spAutoFit/>
          </a:bodyPr>
          <a:lstStyle/>
          <a:p>
            <a:r>
              <a:rPr lang="ja-JP" altLang="en-US" sz="2400" dirty="0" smtClean="0">
                <a:solidFill>
                  <a:srgbClr val="FF0000"/>
                </a:solidFill>
              </a:rPr>
              <a:t>加賀</a:t>
            </a:r>
            <a:endParaRPr lang="ja-JP" altLang="en-US" sz="2400" dirty="0">
              <a:solidFill>
                <a:srgbClr val="FF0000"/>
              </a:solidFill>
            </a:endParaRPr>
          </a:p>
        </p:txBody>
      </p:sp>
      <p:sp>
        <p:nvSpPr>
          <p:cNvPr id="35" name="テキスト ボックス 34"/>
          <p:cNvSpPr txBox="1"/>
          <p:nvPr/>
        </p:nvSpPr>
        <p:spPr>
          <a:xfrm>
            <a:off x="11484768" y="3140968"/>
            <a:ext cx="800219" cy="461665"/>
          </a:xfrm>
          <a:prstGeom prst="rect">
            <a:avLst/>
          </a:prstGeom>
          <a:noFill/>
        </p:spPr>
        <p:txBody>
          <a:bodyPr wrap="none" rtlCol="0">
            <a:spAutoFit/>
          </a:bodyPr>
          <a:lstStyle/>
          <a:p>
            <a:r>
              <a:rPr lang="ja-JP" altLang="en-US" sz="2400" dirty="0" smtClean="0">
                <a:solidFill>
                  <a:srgbClr val="FF3300"/>
                </a:solidFill>
              </a:rPr>
              <a:t>北上</a:t>
            </a:r>
            <a:endParaRPr lang="ja-JP" altLang="en-US" sz="2400" dirty="0">
              <a:solidFill>
                <a:srgbClr val="FF3300"/>
              </a:solidFill>
            </a:endParaRPr>
          </a:p>
        </p:txBody>
      </p:sp>
      <p:sp>
        <p:nvSpPr>
          <p:cNvPr id="36" name="テキスト ボックス 35"/>
          <p:cNvSpPr txBox="1"/>
          <p:nvPr/>
        </p:nvSpPr>
        <p:spPr>
          <a:xfrm>
            <a:off x="2195736" y="6237312"/>
            <a:ext cx="800219" cy="461665"/>
          </a:xfrm>
          <a:prstGeom prst="rect">
            <a:avLst/>
          </a:prstGeom>
          <a:noFill/>
        </p:spPr>
        <p:txBody>
          <a:bodyPr wrap="none" rtlCol="0">
            <a:spAutoFit/>
          </a:bodyPr>
          <a:lstStyle/>
          <a:p>
            <a:r>
              <a:rPr lang="ja-JP" altLang="en-US" sz="2400" dirty="0" smtClean="0">
                <a:solidFill>
                  <a:srgbClr val="FF0000"/>
                </a:solidFill>
              </a:rPr>
              <a:t>宮津</a:t>
            </a:r>
            <a:endParaRPr lang="ja-JP" altLang="en-US" sz="2400" dirty="0">
              <a:solidFill>
                <a:srgbClr val="FF0000"/>
              </a:solidFill>
            </a:endParaRPr>
          </a:p>
        </p:txBody>
      </p:sp>
      <p:sp>
        <p:nvSpPr>
          <p:cNvPr id="37" name="テキスト ボックス 36"/>
          <p:cNvSpPr txBox="1"/>
          <p:nvPr/>
        </p:nvSpPr>
        <p:spPr>
          <a:xfrm>
            <a:off x="8100392" y="4509120"/>
            <a:ext cx="800219" cy="461665"/>
          </a:xfrm>
          <a:prstGeom prst="rect">
            <a:avLst/>
          </a:prstGeom>
          <a:noFill/>
        </p:spPr>
        <p:txBody>
          <a:bodyPr wrap="none" rtlCol="0">
            <a:spAutoFit/>
          </a:bodyPr>
          <a:lstStyle/>
          <a:p>
            <a:r>
              <a:rPr lang="ja-JP" altLang="en-US" sz="2400" dirty="0">
                <a:solidFill>
                  <a:srgbClr val="FF3300"/>
                </a:solidFill>
              </a:rPr>
              <a:t>舞鶴</a:t>
            </a: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テキスト ボックス 7"/>
          <p:cNvSpPr txBox="1"/>
          <p:nvPr/>
        </p:nvSpPr>
        <p:spPr>
          <a:xfrm>
            <a:off x="2987824" y="6021288"/>
            <a:ext cx="1377108" cy="276999"/>
          </a:xfrm>
          <a:prstGeom prst="rect">
            <a:avLst/>
          </a:prstGeom>
          <a:noFill/>
        </p:spPr>
        <p:txBody>
          <a:bodyPr wrap="none" rtlCol="0">
            <a:spAutoFit/>
          </a:bodyPr>
          <a:lstStyle/>
          <a:p>
            <a:r>
              <a:rPr kumimoji="1" lang="en-US" altLang="ja-JP" sz="1200" dirty="0" smtClean="0"/>
              <a:t>(</a:t>
            </a:r>
            <a:r>
              <a:rPr kumimoji="1" lang="en-US" altLang="ja-JP" sz="1200" dirty="0" err="1" smtClean="0"/>
              <a:t>Asai</a:t>
            </a:r>
            <a:r>
              <a:rPr kumimoji="1" lang="en-US" altLang="ja-JP" sz="1200" dirty="0" smtClean="0"/>
              <a:t> et al., 2011)</a:t>
            </a:r>
            <a:endParaRPr kumimoji="1" lang="ja-JP" altLang="en-US" sz="1200" dirty="0"/>
          </a:p>
        </p:txBody>
      </p:sp>
      <p:pic>
        <p:nvPicPr>
          <p:cNvPr id="4098" name="Picture 2"/>
          <p:cNvPicPr>
            <a:picLocks noChangeAspect="1" noChangeArrowheads="1"/>
          </p:cNvPicPr>
          <p:nvPr/>
        </p:nvPicPr>
        <p:blipFill>
          <a:blip r:embed="rId2" cstate="print"/>
          <a:srcRect/>
          <a:stretch>
            <a:fillRect/>
          </a:stretch>
        </p:blipFill>
        <p:spPr bwMode="auto">
          <a:xfrm>
            <a:off x="107504" y="3212976"/>
            <a:ext cx="4320000" cy="2684860"/>
          </a:xfrm>
          <a:prstGeom prst="rect">
            <a:avLst/>
          </a:prstGeom>
          <a:noFill/>
          <a:ln w="9525">
            <a:noFill/>
            <a:miter lim="800000"/>
            <a:headEnd/>
            <a:tailEnd/>
          </a:ln>
        </p:spPr>
      </p:pic>
      <p:pic>
        <p:nvPicPr>
          <p:cNvPr id="4099" name="Picture 3"/>
          <p:cNvPicPr>
            <a:picLocks noChangeAspect="1" noChangeArrowheads="1"/>
          </p:cNvPicPr>
          <p:nvPr/>
        </p:nvPicPr>
        <p:blipFill>
          <a:blip r:embed="rId3" cstate="print"/>
          <a:srcRect/>
          <a:stretch>
            <a:fillRect/>
          </a:stretch>
        </p:blipFill>
        <p:spPr bwMode="auto">
          <a:xfrm>
            <a:off x="107504" y="620688"/>
            <a:ext cx="4320000" cy="2507143"/>
          </a:xfrm>
          <a:prstGeom prst="rect">
            <a:avLst/>
          </a:prstGeom>
          <a:noFill/>
          <a:ln w="9525">
            <a:noFill/>
            <a:miter lim="800000"/>
            <a:headEnd/>
            <a:tailEnd/>
          </a:ln>
        </p:spPr>
      </p:pic>
      <p:sp>
        <p:nvSpPr>
          <p:cNvPr id="4" name="テキスト ボックス 3"/>
          <p:cNvSpPr txBox="1"/>
          <p:nvPr/>
        </p:nvSpPr>
        <p:spPr>
          <a:xfrm>
            <a:off x="2267744" y="2492896"/>
            <a:ext cx="1733295" cy="461665"/>
          </a:xfrm>
          <a:prstGeom prst="rect">
            <a:avLst/>
          </a:prstGeom>
          <a:noFill/>
        </p:spPr>
        <p:txBody>
          <a:bodyPr wrap="none" rtlCol="0">
            <a:spAutoFit/>
          </a:bodyPr>
          <a:lstStyle/>
          <a:p>
            <a:r>
              <a:rPr lang="en-US" altLang="ja-JP" sz="2400" i="1" dirty="0" smtClean="0"/>
              <a:t>O. </a:t>
            </a:r>
            <a:r>
              <a:rPr lang="en-US" altLang="ja-JP" sz="2400" i="1" dirty="0" err="1" smtClean="0"/>
              <a:t>latipes</a:t>
            </a:r>
            <a:r>
              <a:rPr lang="en-US" altLang="ja-JP" sz="2400" i="1" dirty="0" smtClean="0"/>
              <a:t> </a:t>
            </a:r>
            <a:r>
              <a:rPr lang="ja-JP" altLang="en-US" sz="2400" i="1" dirty="0" smtClean="0"/>
              <a:t>♂</a:t>
            </a:r>
            <a:endParaRPr kumimoji="1" lang="ja-JP" altLang="en-US" sz="2400" dirty="0"/>
          </a:p>
        </p:txBody>
      </p:sp>
      <p:sp>
        <p:nvSpPr>
          <p:cNvPr id="5" name="テキスト ボックス 4"/>
          <p:cNvSpPr txBox="1"/>
          <p:nvPr/>
        </p:nvSpPr>
        <p:spPr>
          <a:xfrm>
            <a:off x="1835696" y="5373216"/>
            <a:ext cx="2476960" cy="461665"/>
          </a:xfrm>
          <a:prstGeom prst="rect">
            <a:avLst/>
          </a:prstGeom>
          <a:noFill/>
        </p:spPr>
        <p:txBody>
          <a:bodyPr wrap="none" rtlCol="0">
            <a:spAutoFit/>
          </a:bodyPr>
          <a:lstStyle/>
          <a:p>
            <a:r>
              <a:rPr lang="en-US" altLang="ja-JP" sz="2400" i="1" dirty="0" smtClean="0"/>
              <a:t>O. </a:t>
            </a:r>
            <a:r>
              <a:rPr lang="en-US" altLang="ja-JP" sz="2400" i="1" dirty="0" err="1" smtClean="0"/>
              <a:t>Sakaizumii</a:t>
            </a:r>
            <a:r>
              <a:rPr lang="ja-JP" altLang="en-US" sz="2400" i="1" dirty="0" smtClean="0"/>
              <a:t> ♂</a:t>
            </a:r>
            <a:endParaRPr lang="ja-JP" altLang="en-US" sz="2400" dirty="0" smtClean="0"/>
          </a:p>
        </p:txBody>
      </p:sp>
      <p:sp>
        <p:nvSpPr>
          <p:cNvPr id="9" name="テキスト ボックス 8"/>
          <p:cNvSpPr txBox="1"/>
          <p:nvPr/>
        </p:nvSpPr>
        <p:spPr>
          <a:xfrm>
            <a:off x="4716016" y="836712"/>
            <a:ext cx="4248472" cy="646331"/>
          </a:xfrm>
          <a:prstGeom prst="rect">
            <a:avLst/>
          </a:prstGeom>
          <a:noFill/>
        </p:spPr>
        <p:txBody>
          <a:bodyPr wrap="square" rtlCol="0">
            <a:spAutoFit/>
          </a:bodyPr>
          <a:lstStyle/>
          <a:p>
            <a:r>
              <a:rPr kumimoji="1" lang="en-US" altLang="ja-JP" dirty="0" err="1" smtClean="0"/>
              <a:t>Asai</a:t>
            </a:r>
            <a:r>
              <a:rPr lang="ja-JP" altLang="en-US" dirty="0" smtClean="0"/>
              <a:t> ら（</a:t>
            </a:r>
            <a:r>
              <a:rPr lang="en-US" altLang="ja-JP" dirty="0" smtClean="0"/>
              <a:t>2011</a:t>
            </a:r>
            <a:r>
              <a:rPr lang="ja-JP" altLang="en-US" dirty="0" smtClean="0"/>
              <a:t>）による </a:t>
            </a:r>
            <a:r>
              <a:rPr lang="en-US" altLang="ja-JP" i="1" dirty="0" smtClean="0"/>
              <a:t>O .</a:t>
            </a:r>
            <a:r>
              <a:rPr lang="en-US" altLang="ja-JP" i="1" dirty="0" err="1" smtClean="0"/>
              <a:t>latipes</a:t>
            </a:r>
            <a:r>
              <a:rPr lang="en-US" altLang="ja-JP" dirty="0" smtClean="0"/>
              <a:t> </a:t>
            </a:r>
            <a:r>
              <a:rPr lang="ja-JP" altLang="en-US" dirty="0" smtClean="0"/>
              <a:t>と</a:t>
            </a:r>
            <a:endParaRPr lang="en-US" altLang="ja-JP" dirty="0" smtClean="0"/>
          </a:p>
          <a:p>
            <a:r>
              <a:rPr lang="en-US" altLang="ja-JP" i="1" dirty="0" smtClean="0"/>
              <a:t>O. </a:t>
            </a:r>
            <a:r>
              <a:rPr lang="en-US" altLang="ja-JP" i="1" dirty="0" err="1" smtClean="0"/>
              <a:t>sakaizumii</a:t>
            </a:r>
            <a:r>
              <a:rPr lang="en-US" altLang="ja-JP" i="1" dirty="0" smtClean="0"/>
              <a:t> </a:t>
            </a:r>
            <a:r>
              <a:rPr lang="ja-JP" altLang="en-US" dirty="0" smtClean="0"/>
              <a:t>の形態的識別点</a:t>
            </a:r>
            <a:endParaRPr kumimoji="1" lang="ja-JP" altLang="en-US" dirty="0"/>
          </a:p>
        </p:txBody>
      </p:sp>
      <p:sp>
        <p:nvSpPr>
          <p:cNvPr id="10" name="テキスト ボックス 9"/>
          <p:cNvSpPr txBox="1"/>
          <p:nvPr/>
        </p:nvSpPr>
        <p:spPr>
          <a:xfrm>
            <a:off x="4679504" y="1628800"/>
            <a:ext cx="4464496" cy="3416320"/>
          </a:xfrm>
          <a:prstGeom prst="rect">
            <a:avLst/>
          </a:prstGeom>
          <a:noFill/>
        </p:spPr>
        <p:txBody>
          <a:bodyPr wrap="square" rtlCol="0">
            <a:spAutoFit/>
          </a:bodyPr>
          <a:lstStyle/>
          <a:p>
            <a:pPr marL="342900" indent="-342900">
              <a:buAutoNum type="arabicPeriod"/>
            </a:pPr>
            <a:r>
              <a:rPr lang="en-US" altLang="ja-JP" dirty="0" smtClean="0"/>
              <a:t>depth of the notch in the membrane between the dorsal-fin rays 5 and 6</a:t>
            </a:r>
          </a:p>
          <a:p>
            <a:pPr marL="342900" indent="-342900">
              <a:buAutoNum type="arabicPeriod"/>
            </a:pPr>
            <a:endParaRPr lang="ja-JP" altLang="ja-JP" dirty="0" smtClean="0"/>
          </a:p>
          <a:p>
            <a:r>
              <a:rPr lang="en-US" altLang="ja-JP" dirty="0" smtClean="0"/>
              <a:t>2. dense network of </a:t>
            </a:r>
            <a:r>
              <a:rPr lang="en-US" altLang="ja-JP" dirty="0" err="1" smtClean="0"/>
              <a:t>melanophores</a:t>
            </a:r>
            <a:r>
              <a:rPr lang="en-US" altLang="ja-JP" dirty="0" smtClean="0"/>
              <a:t> along each scale margin on body side</a:t>
            </a:r>
          </a:p>
          <a:p>
            <a:endParaRPr lang="ja-JP" altLang="ja-JP" dirty="0" smtClean="0"/>
          </a:p>
          <a:p>
            <a:r>
              <a:rPr lang="en-US" altLang="ja-JP" dirty="0" smtClean="0">
                <a:solidFill>
                  <a:srgbClr val="FF0000"/>
                </a:solidFill>
              </a:rPr>
              <a:t>3. distinctive irregular black spots present on the posterior portion of body</a:t>
            </a:r>
          </a:p>
          <a:p>
            <a:endParaRPr lang="ja-JP" altLang="ja-JP" dirty="0" smtClean="0">
              <a:solidFill>
                <a:srgbClr val="FF0000"/>
              </a:solidFill>
            </a:endParaRPr>
          </a:p>
          <a:p>
            <a:r>
              <a:rPr lang="en-US" altLang="ja-JP" dirty="0" smtClean="0">
                <a:solidFill>
                  <a:srgbClr val="FF0000"/>
                </a:solidFill>
              </a:rPr>
              <a:t>4. 10-23 silvery scales in patches on the posterior portion of body</a:t>
            </a:r>
            <a:endParaRPr lang="ja-JP" altLang="ja-JP" dirty="0" smtClean="0">
              <a:solidFill>
                <a:srgbClr val="FF0000"/>
              </a:solidFill>
            </a:endParaRPr>
          </a:p>
          <a:p>
            <a:endParaRPr kumimoji="1" lang="ja-JP" altLang="en-US" dirty="0"/>
          </a:p>
        </p:txBody>
      </p:sp>
      <p:sp>
        <p:nvSpPr>
          <p:cNvPr id="11" name="テキスト ボックス 10"/>
          <p:cNvSpPr txBox="1"/>
          <p:nvPr/>
        </p:nvSpPr>
        <p:spPr>
          <a:xfrm>
            <a:off x="4788024" y="5085184"/>
            <a:ext cx="3888432" cy="646331"/>
          </a:xfrm>
          <a:prstGeom prst="rect">
            <a:avLst/>
          </a:prstGeom>
          <a:noFill/>
        </p:spPr>
        <p:txBody>
          <a:bodyPr wrap="square" rtlCol="0">
            <a:spAutoFit/>
          </a:bodyPr>
          <a:lstStyle/>
          <a:p>
            <a:r>
              <a:rPr lang="ja-JP" altLang="en-US" dirty="0" smtClean="0"/>
              <a:t>３，４番の識別点については</a:t>
            </a:r>
            <a:endParaRPr lang="en-US" altLang="ja-JP" dirty="0" smtClean="0"/>
          </a:p>
          <a:p>
            <a:r>
              <a:rPr lang="ja-JP" altLang="en-US" dirty="0" smtClean="0"/>
              <a:t>判別ができなかった。</a:t>
            </a:r>
            <a:endParaRPr kumimoji="1" lang="ja-JP" altLang="en-US" dirty="0"/>
          </a:p>
        </p:txBody>
      </p:sp>
      <p:sp>
        <p:nvSpPr>
          <p:cNvPr id="12" name="テキスト ボックス 11"/>
          <p:cNvSpPr txBox="1"/>
          <p:nvPr/>
        </p:nvSpPr>
        <p:spPr>
          <a:xfrm>
            <a:off x="4716016" y="5877272"/>
            <a:ext cx="4032448" cy="646331"/>
          </a:xfrm>
          <a:prstGeom prst="rect">
            <a:avLst/>
          </a:prstGeom>
          <a:noFill/>
          <a:ln>
            <a:solidFill>
              <a:srgbClr val="FF0000"/>
            </a:solidFill>
          </a:ln>
        </p:spPr>
        <p:txBody>
          <a:bodyPr wrap="square" rtlCol="0">
            <a:spAutoFit/>
          </a:bodyPr>
          <a:lstStyle/>
          <a:p>
            <a:r>
              <a:rPr kumimoji="1" lang="ja-JP" altLang="en-US" dirty="0" smtClean="0"/>
              <a:t>→　</a:t>
            </a:r>
            <a:r>
              <a:rPr kumimoji="1" lang="en-US" altLang="ja-JP" i="1" dirty="0" smtClean="0"/>
              <a:t>O. </a:t>
            </a:r>
            <a:r>
              <a:rPr kumimoji="1" lang="en-US" altLang="ja-JP" i="1" dirty="0" err="1" smtClean="0"/>
              <a:t>latipes</a:t>
            </a:r>
            <a:r>
              <a:rPr kumimoji="1" lang="en-US" altLang="ja-JP" dirty="0" smtClean="0"/>
              <a:t> </a:t>
            </a:r>
            <a:r>
              <a:rPr kumimoji="1" lang="ja-JP" altLang="en-US" dirty="0" smtClean="0"/>
              <a:t>と </a:t>
            </a:r>
            <a:r>
              <a:rPr kumimoji="1" lang="en-US" altLang="ja-JP" i="1" dirty="0" err="1" smtClean="0"/>
              <a:t>O.sakaizumii</a:t>
            </a:r>
            <a:r>
              <a:rPr kumimoji="1" lang="en-US" altLang="ja-JP" i="1" dirty="0" smtClean="0"/>
              <a:t> </a:t>
            </a:r>
            <a:r>
              <a:rPr kumimoji="1" lang="ja-JP" altLang="en-US" dirty="0" err="1" smtClean="0"/>
              <a:t>の識</a:t>
            </a:r>
            <a:r>
              <a:rPr kumimoji="1" lang="ja-JP" altLang="en-US" dirty="0" smtClean="0"/>
              <a:t>別</a:t>
            </a:r>
            <a:endParaRPr kumimoji="1" lang="en-US" altLang="ja-JP" dirty="0" smtClean="0"/>
          </a:p>
          <a:p>
            <a:r>
              <a:rPr lang="ja-JP" altLang="en-US" dirty="0" smtClean="0"/>
              <a:t>　　</a:t>
            </a:r>
            <a:r>
              <a:rPr kumimoji="1" lang="ja-JP" altLang="en-US" dirty="0" smtClean="0"/>
              <a:t>が可能かどうかわからなかった</a:t>
            </a:r>
            <a:endParaRPr kumimoji="1" lang="ja-JP" altLang="en-US" dirty="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図 1" descr="Asai201101.jpg"/>
          <p:cNvPicPr>
            <a:picLocks noChangeAspect="1"/>
          </p:cNvPicPr>
          <p:nvPr/>
        </p:nvPicPr>
        <p:blipFill>
          <a:blip r:embed="rId2" cstate="print"/>
          <a:stretch>
            <a:fillRect/>
          </a:stretch>
        </p:blipFill>
        <p:spPr>
          <a:xfrm>
            <a:off x="-180528" y="0"/>
            <a:ext cx="4589715" cy="6480000"/>
          </a:xfrm>
          <a:prstGeom prst="rect">
            <a:avLst/>
          </a:prstGeom>
        </p:spPr>
      </p:pic>
      <p:sp>
        <p:nvSpPr>
          <p:cNvPr id="3" name="テキスト ボックス 2"/>
          <p:cNvSpPr txBox="1"/>
          <p:nvPr/>
        </p:nvSpPr>
        <p:spPr>
          <a:xfrm>
            <a:off x="4283968" y="1556792"/>
            <a:ext cx="4464496" cy="3416320"/>
          </a:xfrm>
          <a:prstGeom prst="rect">
            <a:avLst/>
          </a:prstGeom>
          <a:noFill/>
        </p:spPr>
        <p:txBody>
          <a:bodyPr wrap="square" rtlCol="0">
            <a:spAutoFit/>
          </a:bodyPr>
          <a:lstStyle/>
          <a:p>
            <a:pPr marL="342900" indent="-342900">
              <a:buFontTx/>
              <a:buAutoNum type="arabicPeriod"/>
            </a:pPr>
            <a:r>
              <a:rPr lang="en-US" altLang="ja-JP" dirty="0" smtClean="0">
                <a:solidFill>
                  <a:srgbClr val="000000"/>
                </a:solidFill>
              </a:rPr>
              <a:t>depth of the notch in the membrane between the dorsal-fin rays 5 and 6</a:t>
            </a:r>
          </a:p>
          <a:p>
            <a:pPr marL="342900" indent="-342900">
              <a:buFontTx/>
              <a:buAutoNum type="arabicPeriod"/>
            </a:pPr>
            <a:endParaRPr lang="ja-JP" altLang="ja-JP" dirty="0" smtClean="0">
              <a:solidFill>
                <a:srgbClr val="000000"/>
              </a:solidFill>
            </a:endParaRPr>
          </a:p>
          <a:p>
            <a:r>
              <a:rPr lang="en-US" altLang="ja-JP" dirty="0" smtClean="0">
                <a:solidFill>
                  <a:srgbClr val="FF0000"/>
                </a:solidFill>
              </a:rPr>
              <a:t>2. dense network of </a:t>
            </a:r>
            <a:r>
              <a:rPr lang="en-US" altLang="ja-JP" dirty="0" err="1" smtClean="0">
                <a:solidFill>
                  <a:srgbClr val="FF0000"/>
                </a:solidFill>
              </a:rPr>
              <a:t>melanophores</a:t>
            </a:r>
            <a:r>
              <a:rPr lang="en-US" altLang="ja-JP" dirty="0" smtClean="0">
                <a:solidFill>
                  <a:srgbClr val="FF0000"/>
                </a:solidFill>
              </a:rPr>
              <a:t> along each scale margin on body side</a:t>
            </a:r>
          </a:p>
          <a:p>
            <a:endParaRPr lang="ja-JP" altLang="ja-JP" dirty="0" smtClean="0">
              <a:solidFill>
                <a:srgbClr val="000000"/>
              </a:solidFill>
            </a:endParaRPr>
          </a:p>
          <a:p>
            <a:r>
              <a:rPr lang="en-US" altLang="ja-JP" dirty="0" smtClean="0">
                <a:solidFill>
                  <a:srgbClr val="000000"/>
                </a:solidFill>
              </a:rPr>
              <a:t>3. distinctive irregular black spots present on the posterior portion of body</a:t>
            </a:r>
          </a:p>
          <a:p>
            <a:endParaRPr lang="ja-JP" altLang="ja-JP" dirty="0" smtClean="0">
              <a:solidFill>
                <a:srgbClr val="000000"/>
              </a:solidFill>
            </a:endParaRPr>
          </a:p>
          <a:p>
            <a:r>
              <a:rPr lang="en-US" altLang="ja-JP" dirty="0" smtClean="0">
                <a:solidFill>
                  <a:srgbClr val="000000"/>
                </a:solidFill>
              </a:rPr>
              <a:t>4. 10-23 silvery scales in patches on the posterior portion of body</a:t>
            </a:r>
            <a:endParaRPr lang="ja-JP" altLang="ja-JP" dirty="0" smtClean="0">
              <a:solidFill>
                <a:srgbClr val="000000"/>
              </a:solidFill>
            </a:endParaRPr>
          </a:p>
          <a:p>
            <a:endParaRPr lang="ja-JP" altLang="en-US" dirty="0">
              <a:solidFill>
                <a:srgbClr val="000000"/>
              </a:solidFill>
            </a:endParaRPr>
          </a:p>
        </p:txBody>
      </p:sp>
      <p:sp>
        <p:nvSpPr>
          <p:cNvPr id="4" name="テキスト ボックス 3"/>
          <p:cNvSpPr txBox="1"/>
          <p:nvPr/>
        </p:nvSpPr>
        <p:spPr>
          <a:xfrm>
            <a:off x="4499992" y="692696"/>
            <a:ext cx="4248472" cy="646331"/>
          </a:xfrm>
          <a:prstGeom prst="rect">
            <a:avLst/>
          </a:prstGeom>
          <a:noFill/>
        </p:spPr>
        <p:txBody>
          <a:bodyPr wrap="square" rtlCol="0">
            <a:spAutoFit/>
          </a:bodyPr>
          <a:lstStyle/>
          <a:p>
            <a:r>
              <a:rPr lang="en-US" altLang="ja-JP" dirty="0" err="1" smtClean="0">
                <a:solidFill>
                  <a:srgbClr val="000000"/>
                </a:solidFill>
              </a:rPr>
              <a:t>Asai</a:t>
            </a:r>
            <a:r>
              <a:rPr lang="ja-JP" altLang="en-US" dirty="0" smtClean="0">
                <a:solidFill>
                  <a:srgbClr val="000000"/>
                </a:solidFill>
              </a:rPr>
              <a:t> ら（</a:t>
            </a:r>
            <a:r>
              <a:rPr lang="en-US" altLang="ja-JP" dirty="0" smtClean="0">
                <a:solidFill>
                  <a:srgbClr val="000000"/>
                </a:solidFill>
              </a:rPr>
              <a:t>2011</a:t>
            </a:r>
            <a:r>
              <a:rPr lang="ja-JP" altLang="en-US" dirty="0" smtClean="0">
                <a:solidFill>
                  <a:srgbClr val="000000"/>
                </a:solidFill>
              </a:rPr>
              <a:t>）による </a:t>
            </a:r>
            <a:r>
              <a:rPr lang="en-US" altLang="ja-JP" i="1" dirty="0" smtClean="0">
                <a:solidFill>
                  <a:srgbClr val="000000"/>
                </a:solidFill>
              </a:rPr>
              <a:t>O .</a:t>
            </a:r>
            <a:r>
              <a:rPr lang="en-US" altLang="ja-JP" i="1" dirty="0" err="1" smtClean="0">
                <a:solidFill>
                  <a:srgbClr val="000000"/>
                </a:solidFill>
              </a:rPr>
              <a:t>latipes</a:t>
            </a:r>
            <a:r>
              <a:rPr lang="en-US" altLang="ja-JP" dirty="0" smtClean="0">
                <a:solidFill>
                  <a:srgbClr val="000000"/>
                </a:solidFill>
              </a:rPr>
              <a:t> </a:t>
            </a:r>
            <a:r>
              <a:rPr lang="ja-JP" altLang="en-US" dirty="0" smtClean="0">
                <a:solidFill>
                  <a:srgbClr val="000000"/>
                </a:solidFill>
              </a:rPr>
              <a:t>と</a:t>
            </a:r>
            <a:endParaRPr lang="en-US" altLang="ja-JP" dirty="0" smtClean="0">
              <a:solidFill>
                <a:srgbClr val="000000"/>
              </a:solidFill>
            </a:endParaRPr>
          </a:p>
          <a:p>
            <a:r>
              <a:rPr lang="en-US" altLang="ja-JP" i="1" dirty="0" smtClean="0">
                <a:solidFill>
                  <a:srgbClr val="000000"/>
                </a:solidFill>
              </a:rPr>
              <a:t>O. </a:t>
            </a:r>
            <a:r>
              <a:rPr lang="en-US" altLang="ja-JP" i="1" dirty="0" err="1" smtClean="0">
                <a:solidFill>
                  <a:srgbClr val="000000"/>
                </a:solidFill>
              </a:rPr>
              <a:t>sakaizumii</a:t>
            </a:r>
            <a:r>
              <a:rPr lang="en-US" altLang="ja-JP" i="1" dirty="0" smtClean="0">
                <a:solidFill>
                  <a:srgbClr val="000000"/>
                </a:solidFill>
              </a:rPr>
              <a:t> </a:t>
            </a:r>
            <a:r>
              <a:rPr lang="ja-JP" altLang="en-US" dirty="0" smtClean="0">
                <a:solidFill>
                  <a:srgbClr val="000000"/>
                </a:solidFill>
              </a:rPr>
              <a:t>の形態的識別点</a:t>
            </a:r>
            <a:endParaRPr lang="ja-JP" altLang="en-US" dirty="0">
              <a:solidFill>
                <a:srgbClr val="000000"/>
              </a:solidFill>
            </a:endParaRPr>
          </a:p>
        </p:txBody>
      </p:sp>
      <p:sp>
        <p:nvSpPr>
          <p:cNvPr id="12" name="テキスト ボックス 11"/>
          <p:cNvSpPr txBox="1"/>
          <p:nvPr/>
        </p:nvSpPr>
        <p:spPr>
          <a:xfrm>
            <a:off x="4283968" y="4941168"/>
            <a:ext cx="4536504" cy="1477328"/>
          </a:xfrm>
          <a:prstGeom prst="rect">
            <a:avLst/>
          </a:prstGeom>
          <a:noFill/>
          <a:ln>
            <a:solidFill>
              <a:srgbClr val="FF0000"/>
            </a:solidFill>
          </a:ln>
        </p:spPr>
        <p:txBody>
          <a:bodyPr wrap="square" rtlCol="0">
            <a:spAutoFit/>
          </a:bodyPr>
          <a:lstStyle/>
          <a:p>
            <a:r>
              <a:rPr kumimoji="1" lang="ja-JP" altLang="en-US" dirty="0" smtClean="0"/>
              <a:t>東京大学柏キャンパスにて系統維持する野生集団群の解析において、</a:t>
            </a:r>
            <a:endParaRPr kumimoji="1" lang="en-US" altLang="ja-JP" dirty="0" smtClean="0"/>
          </a:p>
          <a:p>
            <a:r>
              <a:rPr kumimoji="1" lang="ja-JP" altLang="en-US" dirty="0" smtClean="0"/>
              <a:t>体側部の黒色素胞が形成する模様によって、　</a:t>
            </a:r>
            <a:r>
              <a:rPr kumimoji="1" lang="en-US" altLang="ja-JP" i="1" dirty="0" smtClean="0"/>
              <a:t>O. </a:t>
            </a:r>
            <a:r>
              <a:rPr kumimoji="1" lang="en-US" altLang="ja-JP" i="1" dirty="0" err="1" smtClean="0"/>
              <a:t>latipes</a:t>
            </a:r>
            <a:r>
              <a:rPr kumimoji="1" lang="en-US" altLang="ja-JP" dirty="0" smtClean="0"/>
              <a:t> </a:t>
            </a:r>
            <a:r>
              <a:rPr kumimoji="1" lang="ja-JP" altLang="en-US" dirty="0" smtClean="0"/>
              <a:t>と </a:t>
            </a:r>
            <a:r>
              <a:rPr kumimoji="1" lang="en-US" altLang="ja-JP" i="1" dirty="0" err="1" smtClean="0"/>
              <a:t>O.sakaizumii</a:t>
            </a:r>
            <a:r>
              <a:rPr kumimoji="1" lang="en-US" altLang="ja-JP" i="1" dirty="0" smtClean="0"/>
              <a:t> </a:t>
            </a:r>
            <a:r>
              <a:rPr kumimoji="1" lang="ja-JP" altLang="en-US" dirty="0" err="1" smtClean="0"/>
              <a:t>を識</a:t>
            </a:r>
            <a:r>
              <a:rPr kumimoji="1" lang="ja-JP" altLang="en-US" dirty="0" smtClean="0"/>
              <a:t>別することが可能であった。</a:t>
            </a:r>
            <a:endParaRPr kumimoji="1" lang="ja-JP" altLang="en-US" dirty="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テキスト ボックス 3"/>
          <p:cNvSpPr txBox="1"/>
          <p:nvPr/>
        </p:nvSpPr>
        <p:spPr>
          <a:xfrm>
            <a:off x="1259632" y="620688"/>
            <a:ext cx="6480720" cy="830997"/>
          </a:xfrm>
          <a:prstGeom prst="rect">
            <a:avLst/>
          </a:prstGeom>
          <a:noFill/>
        </p:spPr>
        <p:txBody>
          <a:bodyPr wrap="square" rtlCol="0">
            <a:spAutoFit/>
          </a:bodyPr>
          <a:lstStyle/>
          <a:p>
            <a:r>
              <a:rPr lang="ja-JP" altLang="en-US" sz="2400" dirty="0" smtClean="0"/>
              <a:t>北日本</a:t>
            </a:r>
            <a:r>
              <a:rPr kumimoji="1" lang="ja-JP" altLang="en-US" sz="2400" dirty="0" smtClean="0"/>
              <a:t>集団と呼ばれてきた群を新種とすることに</a:t>
            </a:r>
            <a:endParaRPr kumimoji="1" lang="en-US" altLang="ja-JP" sz="2400" dirty="0" smtClean="0"/>
          </a:p>
          <a:p>
            <a:r>
              <a:rPr kumimoji="1" lang="ja-JP" altLang="en-US" sz="2400" dirty="0" smtClean="0"/>
              <a:t>大きな違和感を感じたのが正直な感想</a:t>
            </a:r>
            <a:endParaRPr kumimoji="1" lang="ja-JP" altLang="en-US" sz="2400" dirty="0"/>
          </a:p>
        </p:txBody>
      </p:sp>
      <p:sp>
        <p:nvSpPr>
          <p:cNvPr id="5" name="テキスト ボックス 4"/>
          <p:cNvSpPr txBox="1"/>
          <p:nvPr/>
        </p:nvSpPr>
        <p:spPr>
          <a:xfrm>
            <a:off x="683568" y="1700808"/>
            <a:ext cx="7704856" cy="646331"/>
          </a:xfrm>
          <a:prstGeom prst="rect">
            <a:avLst/>
          </a:prstGeom>
          <a:noFill/>
        </p:spPr>
        <p:txBody>
          <a:bodyPr wrap="square" rtlCol="0">
            <a:spAutoFit/>
          </a:bodyPr>
          <a:lstStyle/>
          <a:p>
            <a:r>
              <a:rPr kumimoji="1" lang="ja-JP" altLang="en-US" dirty="0" smtClean="0"/>
              <a:t>１．形態の違いは古くより知られてきた。</a:t>
            </a:r>
            <a:endParaRPr kumimoji="1" lang="en-US" altLang="ja-JP" dirty="0" smtClean="0"/>
          </a:p>
          <a:p>
            <a:r>
              <a:rPr lang="ja-JP" altLang="en-US" dirty="0" smtClean="0"/>
              <a:t>　　尻鰭の鰭条数（江上・吉野、</a:t>
            </a:r>
            <a:r>
              <a:rPr lang="en-US" altLang="ja-JP" dirty="0" smtClean="0"/>
              <a:t>1958</a:t>
            </a:r>
            <a:r>
              <a:rPr lang="ja-JP" altLang="en-US" dirty="0" smtClean="0"/>
              <a:t>）、 </a:t>
            </a:r>
            <a:r>
              <a:rPr lang="en-US" altLang="ja-JP" dirty="0" smtClean="0"/>
              <a:t>etc</a:t>
            </a:r>
          </a:p>
        </p:txBody>
      </p:sp>
      <p:sp>
        <p:nvSpPr>
          <p:cNvPr id="6" name="テキスト ボックス 5"/>
          <p:cNvSpPr txBox="1"/>
          <p:nvPr/>
        </p:nvSpPr>
        <p:spPr>
          <a:xfrm>
            <a:off x="683568" y="5158933"/>
            <a:ext cx="6361037" cy="369332"/>
          </a:xfrm>
          <a:prstGeom prst="rect">
            <a:avLst/>
          </a:prstGeom>
          <a:noFill/>
        </p:spPr>
        <p:txBody>
          <a:bodyPr wrap="none" rtlCol="0">
            <a:spAutoFit/>
          </a:bodyPr>
          <a:lstStyle/>
          <a:p>
            <a:r>
              <a:rPr lang="ja-JP" altLang="en-US" dirty="0" smtClean="0"/>
              <a:t>５．両者を池に放したら必ずや交雑するものと、信じて疑えない。</a:t>
            </a:r>
            <a:endParaRPr lang="en-US" altLang="ja-JP" dirty="0" smtClean="0"/>
          </a:p>
        </p:txBody>
      </p:sp>
      <p:sp>
        <p:nvSpPr>
          <p:cNvPr id="7" name="テキスト ボックス 6"/>
          <p:cNvSpPr txBox="1"/>
          <p:nvPr/>
        </p:nvSpPr>
        <p:spPr>
          <a:xfrm>
            <a:off x="683568" y="4432902"/>
            <a:ext cx="7194598" cy="646331"/>
          </a:xfrm>
          <a:prstGeom prst="rect">
            <a:avLst/>
          </a:prstGeom>
          <a:noFill/>
        </p:spPr>
        <p:txBody>
          <a:bodyPr wrap="none" rtlCol="0">
            <a:spAutoFit/>
          </a:bodyPr>
          <a:lstStyle/>
          <a:p>
            <a:r>
              <a:rPr lang="ja-JP" altLang="en-US" dirty="0" smtClean="0"/>
              <a:t>４．実験室では両者は交配可能であり、子子孫孫は完全な稔性を示す。</a:t>
            </a:r>
            <a:endParaRPr lang="en-US" altLang="ja-JP" dirty="0" smtClean="0"/>
          </a:p>
          <a:p>
            <a:r>
              <a:rPr lang="ja-JP" altLang="en-US" dirty="0" smtClean="0"/>
              <a:t>　　両者の間に性的嗜好性などの明瞭な生殖障害は認められていない。</a:t>
            </a:r>
            <a:endParaRPr lang="en-US" altLang="ja-JP" dirty="0" smtClean="0"/>
          </a:p>
        </p:txBody>
      </p:sp>
      <p:sp>
        <p:nvSpPr>
          <p:cNvPr id="8" name="テキスト ボックス 7"/>
          <p:cNvSpPr txBox="1"/>
          <p:nvPr/>
        </p:nvSpPr>
        <p:spPr>
          <a:xfrm>
            <a:off x="683568" y="2426840"/>
            <a:ext cx="7416824" cy="923330"/>
          </a:xfrm>
          <a:prstGeom prst="rect">
            <a:avLst/>
          </a:prstGeom>
          <a:noFill/>
        </p:spPr>
        <p:txBody>
          <a:bodyPr wrap="square" rtlCol="0">
            <a:spAutoFit/>
          </a:bodyPr>
          <a:lstStyle/>
          <a:p>
            <a:r>
              <a:rPr lang="ja-JP" altLang="en-US" dirty="0" smtClean="0"/>
              <a:t>２．生理的な違いも古くより知られ、また、その多様性を活用した環境適応のメカニズム研究が多々進められている。</a:t>
            </a:r>
            <a:endParaRPr lang="en-US" altLang="ja-JP" dirty="0" smtClean="0"/>
          </a:p>
          <a:p>
            <a:r>
              <a:rPr lang="ja-JP" altLang="en-US" dirty="0" smtClean="0"/>
              <a:t>　　低温・高温耐性、海水耐性、性格の違い、卵サイズの違い、</a:t>
            </a:r>
            <a:r>
              <a:rPr lang="en-US" altLang="ja-JP" dirty="0" smtClean="0"/>
              <a:t>etc</a:t>
            </a:r>
          </a:p>
        </p:txBody>
      </p:sp>
      <p:sp>
        <p:nvSpPr>
          <p:cNvPr id="9" name="テキスト ボックス 8"/>
          <p:cNvSpPr txBox="1"/>
          <p:nvPr/>
        </p:nvSpPr>
        <p:spPr>
          <a:xfrm>
            <a:off x="755576" y="5734997"/>
            <a:ext cx="7859844" cy="646331"/>
          </a:xfrm>
          <a:prstGeom prst="rect">
            <a:avLst/>
          </a:prstGeom>
          <a:noFill/>
          <a:ln>
            <a:solidFill>
              <a:srgbClr val="FF0000"/>
            </a:solidFill>
          </a:ln>
        </p:spPr>
        <p:txBody>
          <a:bodyPr wrap="none" rtlCol="0">
            <a:spAutoFit/>
          </a:bodyPr>
          <a:lstStyle/>
          <a:p>
            <a:r>
              <a:rPr kumimoji="1" lang="ja-JP" altLang="en-US" dirty="0" smtClean="0"/>
              <a:t>なぜ、交配可能な２群を別種とする必要があるのか、必然性が思いつかない。</a:t>
            </a:r>
            <a:endParaRPr kumimoji="1" lang="en-US" altLang="ja-JP" dirty="0" smtClean="0"/>
          </a:p>
          <a:p>
            <a:r>
              <a:rPr kumimoji="1" lang="ja-JP" altLang="en-US" dirty="0" smtClean="0"/>
              <a:t>地理的に隔離され、交配可能な２群であるので、地理的亜種とするのが正しい。</a:t>
            </a:r>
            <a:endParaRPr kumimoji="1" lang="ja-JP" altLang="en-US" dirty="0"/>
          </a:p>
        </p:txBody>
      </p:sp>
      <p:sp>
        <p:nvSpPr>
          <p:cNvPr id="10" name="テキスト ボックス 9"/>
          <p:cNvSpPr txBox="1"/>
          <p:nvPr/>
        </p:nvSpPr>
        <p:spPr>
          <a:xfrm>
            <a:off x="683568" y="3429871"/>
            <a:ext cx="8733481" cy="923330"/>
          </a:xfrm>
          <a:prstGeom prst="rect">
            <a:avLst/>
          </a:prstGeom>
          <a:noFill/>
        </p:spPr>
        <p:txBody>
          <a:bodyPr wrap="none" rtlCol="0">
            <a:spAutoFit/>
          </a:bodyPr>
          <a:lstStyle/>
          <a:p>
            <a:r>
              <a:rPr lang="ja-JP" altLang="en-US" dirty="0" smtClean="0"/>
              <a:t>３．北日本集団と南日本集団の大きな遺伝的多様性が知られていたが、ずっと</a:t>
            </a:r>
            <a:endParaRPr lang="en-US" altLang="ja-JP" dirty="0" smtClean="0"/>
          </a:p>
          <a:p>
            <a:r>
              <a:rPr lang="ja-JP" altLang="en-US" dirty="0" smtClean="0"/>
              <a:t>　　種内多様性と捉えられてきた。ミトコンドリアの遺伝子の解析から、北日本集団と</a:t>
            </a:r>
            <a:endParaRPr lang="en-US" altLang="ja-JP" dirty="0" smtClean="0"/>
          </a:p>
          <a:p>
            <a:r>
              <a:rPr lang="ja-JP" altLang="en-US" dirty="0" smtClean="0"/>
              <a:t>　　南日本集団は</a:t>
            </a:r>
            <a:r>
              <a:rPr lang="en-US" altLang="ja-JP" dirty="0" smtClean="0"/>
              <a:t>300-400</a:t>
            </a:r>
            <a:r>
              <a:rPr lang="ja-JP" altLang="en-US" dirty="0" smtClean="0"/>
              <a:t>万年前に別れたことが明らかになった（</a:t>
            </a:r>
            <a:r>
              <a:rPr lang="en-US" altLang="ja-JP" dirty="0" err="1" smtClean="0"/>
              <a:t>Takehana</a:t>
            </a:r>
            <a:r>
              <a:rPr lang="en-US" altLang="ja-JP" dirty="0" smtClean="0"/>
              <a:t> et al., 2003</a:t>
            </a:r>
            <a:r>
              <a:rPr lang="ja-JP" altLang="en-US" dirty="0" smtClean="0"/>
              <a:t>） </a:t>
            </a:r>
            <a:endParaRPr lang="en-US" altLang="ja-JP"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ipe(left)">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left)">
                                      <p:cBhvr>
                                        <p:cTn id="17" dur="500"/>
                                        <p:tgtEl>
                                          <p:spTgt spid="10"/>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wipe(left)">
                                      <p:cBhvr>
                                        <p:cTn id="22" dur="5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wipe(left)">
                                      <p:cBhvr>
                                        <p:cTn id="27" dur="500"/>
                                        <p:tgtEl>
                                          <p:spTgt spid="6"/>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wipe(left)">
                                      <p:cBhvr>
                                        <p:cTn id="3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P spid="9" grpId="0" animBg="1"/>
      <p:bldP spid="10"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Box 167"/>
          <p:cNvSpPr txBox="1">
            <a:spLocks noChangeArrowheads="1"/>
          </p:cNvSpPr>
          <p:nvPr/>
        </p:nvSpPr>
        <p:spPr bwMode="auto">
          <a:xfrm>
            <a:off x="1331640" y="332656"/>
            <a:ext cx="6480720" cy="400110"/>
          </a:xfrm>
          <a:prstGeom prst="rect">
            <a:avLst/>
          </a:prstGeom>
          <a:noFill/>
          <a:ln w="9525">
            <a:noFill/>
            <a:miter lim="800000"/>
            <a:headEnd/>
            <a:tailEnd/>
          </a:ln>
          <a:effectLst/>
        </p:spPr>
        <p:txBody>
          <a:bodyPr wrap="square">
            <a:spAutoFit/>
          </a:bodyPr>
          <a:lstStyle/>
          <a:p>
            <a:pPr algn="ctr" fontAlgn="base">
              <a:spcBef>
                <a:spcPct val="0"/>
              </a:spcBef>
              <a:spcAft>
                <a:spcPct val="0"/>
              </a:spcAft>
            </a:pPr>
            <a:r>
              <a:rPr lang="ja-JP" altLang="en-US" sz="2000" dirty="0">
                <a:solidFill>
                  <a:srgbClr val="000000"/>
                </a:solidFill>
              </a:rPr>
              <a:t>東京大学</a:t>
            </a:r>
            <a:r>
              <a:rPr lang="ja-JP" altLang="en-US" sz="2000" dirty="0" smtClean="0">
                <a:solidFill>
                  <a:srgbClr val="000000"/>
                </a:solidFill>
              </a:rPr>
              <a:t>新領域創成科学研究科の屋外メダカ飼育場</a:t>
            </a:r>
            <a:endParaRPr lang="ja-JP" altLang="en-US" sz="2000" dirty="0">
              <a:solidFill>
                <a:srgbClr val="000000"/>
              </a:solidFill>
            </a:endParaRPr>
          </a:p>
        </p:txBody>
      </p:sp>
      <p:sp>
        <p:nvSpPr>
          <p:cNvPr id="5" name="テキスト ボックス 4"/>
          <p:cNvSpPr txBox="1"/>
          <p:nvPr/>
        </p:nvSpPr>
        <p:spPr>
          <a:xfrm>
            <a:off x="1400299" y="5949280"/>
            <a:ext cx="6343403" cy="400110"/>
          </a:xfrm>
          <a:prstGeom prst="rect">
            <a:avLst/>
          </a:prstGeom>
          <a:noFill/>
        </p:spPr>
        <p:txBody>
          <a:bodyPr wrap="none" rtlCol="0">
            <a:spAutoFit/>
          </a:bodyPr>
          <a:lstStyle/>
          <a:p>
            <a:r>
              <a:rPr lang="ja-JP" altLang="en-US" sz="2000" dirty="0" smtClean="0"/>
              <a:t>東京大学が昭和</a:t>
            </a:r>
            <a:r>
              <a:rPr lang="en-US" altLang="ja-JP" sz="2000" dirty="0" smtClean="0"/>
              <a:t>60</a:t>
            </a:r>
            <a:r>
              <a:rPr lang="ja-JP" altLang="en-US" sz="2000" dirty="0" smtClean="0"/>
              <a:t>年より継続する「</a:t>
            </a:r>
            <a:r>
              <a:rPr lang="ja-JP" altLang="ja-JP" sz="2000" dirty="0" smtClean="0"/>
              <a:t>メダカ系統保存事業</a:t>
            </a:r>
            <a:r>
              <a:rPr lang="ja-JP" altLang="en-US" sz="2000" dirty="0" smtClean="0"/>
              <a:t>」</a:t>
            </a:r>
            <a:endParaRPr kumimoji="1" lang="ja-JP" altLang="en-US" sz="2000" dirty="0"/>
          </a:p>
        </p:txBody>
      </p:sp>
      <p:pic>
        <p:nvPicPr>
          <p:cNvPr id="101378" name="Picture 2" descr="F:\ネットワーク作業\広報へ投稿用\Summer2.jpg"/>
          <p:cNvPicPr>
            <a:picLocks noChangeAspect="1" noChangeArrowheads="1"/>
          </p:cNvPicPr>
          <p:nvPr/>
        </p:nvPicPr>
        <p:blipFill>
          <a:blip r:embed="rId2" cstate="print"/>
          <a:srcRect/>
          <a:stretch>
            <a:fillRect/>
          </a:stretch>
        </p:blipFill>
        <p:spPr bwMode="auto">
          <a:xfrm>
            <a:off x="1332000" y="836712"/>
            <a:ext cx="6480000" cy="4860001"/>
          </a:xfrm>
          <a:prstGeom prst="rect">
            <a:avLst/>
          </a:prstGeom>
          <a:noFill/>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テキスト ボックス 3"/>
          <p:cNvSpPr txBox="1"/>
          <p:nvPr/>
        </p:nvSpPr>
        <p:spPr>
          <a:xfrm>
            <a:off x="683568" y="548680"/>
            <a:ext cx="3595856" cy="523220"/>
          </a:xfrm>
          <a:prstGeom prst="rect">
            <a:avLst/>
          </a:prstGeom>
          <a:noFill/>
        </p:spPr>
        <p:txBody>
          <a:bodyPr wrap="none" rtlCol="0">
            <a:spAutoFit/>
          </a:bodyPr>
          <a:lstStyle/>
          <a:p>
            <a:r>
              <a:rPr lang="ja-JP" altLang="en-US" sz="2800" dirty="0" smtClean="0"/>
              <a:t>そもそも、種（しゅ）とは</a:t>
            </a:r>
            <a:endParaRPr kumimoji="1" lang="ja-JP" altLang="en-US" sz="2800" dirty="0"/>
          </a:p>
        </p:txBody>
      </p:sp>
      <p:sp>
        <p:nvSpPr>
          <p:cNvPr id="3" name="テキスト ボックス 2"/>
          <p:cNvSpPr txBox="1"/>
          <p:nvPr/>
        </p:nvSpPr>
        <p:spPr>
          <a:xfrm>
            <a:off x="611560" y="1484784"/>
            <a:ext cx="8280920" cy="1200329"/>
          </a:xfrm>
          <a:prstGeom prst="rect">
            <a:avLst/>
          </a:prstGeom>
          <a:noFill/>
        </p:spPr>
        <p:txBody>
          <a:bodyPr wrap="square" rtlCol="0">
            <a:spAutoFit/>
          </a:bodyPr>
          <a:lstStyle/>
          <a:p>
            <a:r>
              <a:rPr lang="ja-JP" altLang="ja-JP" sz="2400" dirty="0" smtClean="0"/>
              <a:t>「生態系において生存している生物個体群のうち、形態などの形質を同じくし、それら以外（＝別種）の個体群とはその形質に不連続性を示す個体群」</a:t>
            </a:r>
            <a:endParaRPr kumimoji="1" lang="ja-JP" altLang="en-US" sz="2400" dirty="0"/>
          </a:p>
        </p:txBody>
      </p:sp>
      <p:sp>
        <p:nvSpPr>
          <p:cNvPr id="5" name="テキスト ボックス 4"/>
          <p:cNvSpPr txBox="1"/>
          <p:nvPr/>
        </p:nvSpPr>
        <p:spPr>
          <a:xfrm>
            <a:off x="539552" y="2924944"/>
            <a:ext cx="8280920" cy="830997"/>
          </a:xfrm>
          <a:prstGeom prst="rect">
            <a:avLst/>
          </a:prstGeom>
          <a:noFill/>
        </p:spPr>
        <p:txBody>
          <a:bodyPr wrap="square" rtlCol="0">
            <a:spAutoFit/>
          </a:bodyPr>
          <a:lstStyle/>
          <a:p>
            <a:r>
              <a:rPr lang="ja-JP" altLang="ja-JP" sz="2400" dirty="0" smtClean="0"/>
              <a:t>形質を同じくするとは遺伝情報を共有していることであり、形質に不連続性があるとは遺伝情報を共有しないということで</a:t>
            </a:r>
            <a:r>
              <a:rPr lang="ja-JP" altLang="en-US" sz="2400" dirty="0" smtClean="0"/>
              <a:t>ある。</a:t>
            </a:r>
            <a:endParaRPr kumimoji="1" lang="ja-JP" altLang="en-US" sz="2400" dirty="0"/>
          </a:p>
        </p:txBody>
      </p:sp>
      <p:sp>
        <p:nvSpPr>
          <p:cNvPr id="6" name="テキスト ボックス 5"/>
          <p:cNvSpPr txBox="1"/>
          <p:nvPr/>
        </p:nvSpPr>
        <p:spPr>
          <a:xfrm>
            <a:off x="539552" y="4077072"/>
            <a:ext cx="8064896" cy="1569660"/>
          </a:xfrm>
          <a:prstGeom prst="rect">
            <a:avLst/>
          </a:prstGeom>
          <a:noFill/>
        </p:spPr>
        <p:txBody>
          <a:bodyPr wrap="square" rtlCol="0">
            <a:spAutoFit/>
          </a:bodyPr>
          <a:lstStyle/>
          <a:p>
            <a:r>
              <a:rPr lang="ja-JP" altLang="ja-JP" sz="2400" dirty="0" smtClean="0"/>
              <a:t>同種とは生殖隔離が</a:t>
            </a:r>
            <a:r>
              <a:rPr lang="ja-JP" altLang="en-US" sz="2400" dirty="0" smtClean="0"/>
              <a:t>な</a:t>
            </a:r>
            <a:r>
              <a:rPr lang="ja-JP" altLang="ja-JP" sz="2400" dirty="0" smtClean="0"/>
              <a:t>され</a:t>
            </a:r>
            <a:r>
              <a:rPr lang="ja-JP" altLang="en-US" sz="2400" dirty="0" smtClean="0"/>
              <a:t>ず交配が可能な</a:t>
            </a:r>
            <a:r>
              <a:rPr lang="ja-JP" altLang="ja-JP" sz="2400" dirty="0" smtClean="0"/>
              <a:t>個体群であり、</a:t>
            </a:r>
            <a:r>
              <a:rPr lang="ja-JP" altLang="en-US" sz="2400" dirty="0" smtClean="0"/>
              <a:t>完全な</a:t>
            </a:r>
            <a:r>
              <a:rPr lang="ja-JP" altLang="ja-JP" sz="2400" dirty="0" smtClean="0"/>
              <a:t>生殖隔離が</a:t>
            </a:r>
            <a:r>
              <a:rPr lang="ja-JP" altLang="en-US" sz="2400" dirty="0" smtClean="0"/>
              <a:t>な</a:t>
            </a:r>
            <a:r>
              <a:rPr lang="ja-JP" altLang="ja-JP" sz="2400" dirty="0" smtClean="0"/>
              <a:t>された時点で別種となる（生殖隔離が</a:t>
            </a:r>
            <a:r>
              <a:rPr lang="ja-JP" altLang="en-US" sz="2400" dirty="0" smtClean="0"/>
              <a:t>完全ではなく</a:t>
            </a:r>
            <a:r>
              <a:rPr lang="ja-JP" altLang="ja-JP" sz="2400" dirty="0" smtClean="0"/>
              <a:t>、将来的に</a:t>
            </a:r>
            <a:r>
              <a:rPr lang="ja-JP" altLang="en-US" sz="2400" dirty="0" smtClean="0"/>
              <a:t>遺伝情報の交流がな</a:t>
            </a:r>
            <a:r>
              <a:rPr lang="ja-JP" altLang="ja-JP" sz="2400" dirty="0" smtClean="0"/>
              <a:t>される可能性があるうちは別種ではない＝亜種である）</a:t>
            </a:r>
            <a:endParaRPr kumimoji="1" lang="ja-JP" altLang="en-US" sz="2400" dirty="0"/>
          </a:p>
        </p:txBody>
      </p:sp>
      <p:sp>
        <p:nvSpPr>
          <p:cNvPr id="7" name="テキスト ボックス 6"/>
          <p:cNvSpPr txBox="1"/>
          <p:nvPr/>
        </p:nvSpPr>
        <p:spPr>
          <a:xfrm>
            <a:off x="971600" y="5805264"/>
            <a:ext cx="7229864" cy="830997"/>
          </a:xfrm>
          <a:prstGeom prst="rect">
            <a:avLst/>
          </a:prstGeom>
          <a:noFill/>
        </p:spPr>
        <p:txBody>
          <a:bodyPr wrap="none" rtlCol="0">
            <a:spAutoFit/>
          </a:bodyPr>
          <a:lstStyle/>
          <a:p>
            <a:r>
              <a:rPr kumimoji="1" lang="ja-JP" altLang="en-US" sz="2400" dirty="0" smtClean="0">
                <a:solidFill>
                  <a:srgbClr val="FF0000"/>
                </a:solidFill>
              </a:rPr>
              <a:t>メダカの場合は、地理的に隔離されているだけなので、</a:t>
            </a:r>
            <a:endParaRPr kumimoji="1" lang="en-US" altLang="ja-JP" sz="2400" dirty="0" smtClean="0">
              <a:solidFill>
                <a:srgbClr val="FF0000"/>
              </a:solidFill>
            </a:endParaRPr>
          </a:p>
          <a:p>
            <a:r>
              <a:rPr kumimoji="1" lang="ja-JP" altLang="en-US" sz="2400" dirty="0" smtClean="0">
                <a:solidFill>
                  <a:srgbClr val="FF0000"/>
                </a:solidFill>
              </a:rPr>
              <a:t>地理的亜種である。</a:t>
            </a:r>
            <a:endParaRPr kumimoji="1" lang="ja-JP" altLang="en-US" sz="2400"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left)">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ipe(left)">
                                      <p:cBhvr>
                                        <p:cTn id="1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descr="tayousei3"/>
          <p:cNvPicPr>
            <a:picLocks noChangeAspect="1" noChangeArrowheads="1"/>
          </p:cNvPicPr>
          <p:nvPr/>
        </p:nvPicPr>
        <p:blipFill>
          <a:blip r:embed="rId2" cstate="print"/>
          <a:srcRect/>
          <a:stretch>
            <a:fillRect/>
          </a:stretch>
        </p:blipFill>
        <p:spPr bwMode="auto">
          <a:xfrm>
            <a:off x="1334219" y="733772"/>
            <a:ext cx="3978275" cy="5143500"/>
          </a:xfrm>
          <a:prstGeom prst="rect">
            <a:avLst/>
          </a:prstGeom>
          <a:noFill/>
        </p:spPr>
      </p:pic>
      <p:pic>
        <p:nvPicPr>
          <p:cNvPr id="10307" name="Picture 67" descr="Tayousei12"/>
          <p:cNvPicPr>
            <a:picLocks noChangeAspect="1" noChangeArrowheads="1"/>
          </p:cNvPicPr>
          <p:nvPr/>
        </p:nvPicPr>
        <p:blipFill>
          <a:blip r:embed="rId3" cstate="print"/>
          <a:srcRect/>
          <a:stretch>
            <a:fillRect/>
          </a:stretch>
        </p:blipFill>
        <p:spPr bwMode="auto">
          <a:xfrm>
            <a:off x="5509344" y="2029172"/>
            <a:ext cx="2159000" cy="2776537"/>
          </a:xfrm>
          <a:prstGeom prst="rect">
            <a:avLst/>
          </a:prstGeom>
          <a:noFill/>
        </p:spPr>
      </p:pic>
      <p:sp>
        <p:nvSpPr>
          <p:cNvPr id="10308" name="Rectangle 68"/>
          <p:cNvSpPr>
            <a:spLocks noChangeArrowheads="1"/>
          </p:cNvSpPr>
          <p:nvPr/>
        </p:nvSpPr>
        <p:spPr bwMode="auto">
          <a:xfrm>
            <a:off x="6806157" y="2829284"/>
            <a:ext cx="431974" cy="1800845"/>
          </a:xfrm>
          <a:prstGeom prst="rect">
            <a:avLst/>
          </a:prstGeom>
          <a:noFill/>
          <a:ln w="9525">
            <a:solidFill>
              <a:srgbClr val="FF0000"/>
            </a:solidFill>
            <a:miter lim="800000"/>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339" name="Rectangle 51"/>
          <p:cNvSpPr>
            <a:spLocks noChangeArrowheads="1"/>
          </p:cNvSpPr>
          <p:nvPr/>
        </p:nvSpPr>
        <p:spPr bwMode="auto">
          <a:xfrm>
            <a:off x="6852369" y="2073676"/>
            <a:ext cx="215900" cy="739056"/>
          </a:xfrm>
          <a:prstGeom prst="rect">
            <a:avLst/>
          </a:prstGeom>
          <a:noFill/>
          <a:ln w="9525">
            <a:solidFill>
              <a:srgbClr val="3333FF"/>
            </a:solidFill>
            <a:miter lim="800000"/>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350" name="テキスト ボックス 349"/>
          <p:cNvSpPr txBox="1"/>
          <p:nvPr/>
        </p:nvSpPr>
        <p:spPr>
          <a:xfrm>
            <a:off x="4933949" y="2101899"/>
            <a:ext cx="1338828" cy="369332"/>
          </a:xfrm>
          <a:prstGeom prst="rect">
            <a:avLst/>
          </a:prstGeom>
          <a:noFill/>
        </p:spPr>
        <p:txBody>
          <a:bodyPr wrap="none" rtlCol="0">
            <a:spAutoFit/>
          </a:bodyPr>
          <a:lstStyle/>
          <a:p>
            <a:r>
              <a:rPr kumimoji="1" lang="ja-JP" altLang="en-US" dirty="0" smtClean="0">
                <a:solidFill>
                  <a:srgbClr val="3333FF"/>
                </a:solidFill>
              </a:rPr>
              <a:t>北日本集団</a:t>
            </a:r>
            <a:endParaRPr kumimoji="1" lang="ja-JP" altLang="en-US" dirty="0">
              <a:solidFill>
                <a:srgbClr val="3333FF"/>
              </a:solidFill>
            </a:endParaRPr>
          </a:p>
        </p:txBody>
      </p:sp>
      <p:sp>
        <p:nvSpPr>
          <p:cNvPr id="351" name="テキスト ボックス 350"/>
          <p:cNvSpPr txBox="1"/>
          <p:nvPr/>
        </p:nvSpPr>
        <p:spPr>
          <a:xfrm>
            <a:off x="4861941" y="3326035"/>
            <a:ext cx="1338828" cy="369332"/>
          </a:xfrm>
          <a:prstGeom prst="rect">
            <a:avLst/>
          </a:prstGeom>
          <a:noFill/>
        </p:spPr>
        <p:txBody>
          <a:bodyPr wrap="none" rtlCol="0">
            <a:spAutoFit/>
          </a:bodyPr>
          <a:lstStyle/>
          <a:p>
            <a:r>
              <a:rPr kumimoji="1" lang="ja-JP" altLang="en-US" dirty="0" smtClean="0">
                <a:solidFill>
                  <a:srgbClr val="FF0000"/>
                </a:solidFill>
              </a:rPr>
              <a:t>南日本集団</a:t>
            </a:r>
            <a:endParaRPr kumimoji="1" lang="ja-JP" altLang="en-US" dirty="0">
              <a:solidFill>
                <a:srgbClr val="FF0000"/>
              </a:solidFill>
            </a:endParaRPr>
          </a:p>
        </p:txBody>
      </p:sp>
      <p:sp>
        <p:nvSpPr>
          <p:cNvPr id="14" name="テキスト ボックス 13"/>
          <p:cNvSpPr txBox="1"/>
          <p:nvPr/>
        </p:nvSpPr>
        <p:spPr>
          <a:xfrm>
            <a:off x="5077965" y="5342259"/>
            <a:ext cx="2163349" cy="369332"/>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1800" b="0" i="0" u="none" strike="noStrike" kern="0" cap="none" spc="0" normalizeH="0" baseline="0" noProof="0" dirty="0" err="1" smtClean="0">
                <a:ln>
                  <a:noFill/>
                </a:ln>
                <a:solidFill>
                  <a:sysClr val="windowText" lastClr="000000"/>
                </a:solidFill>
                <a:effectLst/>
                <a:uLnTx/>
                <a:uFillTx/>
              </a:rPr>
              <a:t>Takehana</a:t>
            </a:r>
            <a:r>
              <a:rPr kumimoji="0" lang="en-US" altLang="ja-JP" sz="1800" b="0" i="0" u="none" strike="noStrike" kern="0" cap="none" spc="0" normalizeH="0" baseline="0" noProof="0" dirty="0" smtClean="0">
                <a:ln>
                  <a:noFill/>
                </a:ln>
                <a:solidFill>
                  <a:sysClr val="windowText" lastClr="000000"/>
                </a:solidFill>
                <a:effectLst/>
                <a:uLnTx/>
                <a:uFillTx/>
              </a:rPr>
              <a:t> et al., 2003</a:t>
            </a:r>
            <a:endParaRPr kumimoji="1" lang="ja-JP" altLang="en-US" sz="1800" b="0" i="0" u="none" strike="noStrike" kern="0" cap="none" spc="0" normalizeH="0" baseline="0" noProof="0" dirty="0">
              <a:ln>
                <a:noFill/>
              </a:ln>
              <a:solidFill>
                <a:sysClr val="windowText" lastClr="000000"/>
              </a:solidFill>
              <a:effectLst/>
              <a:uLnTx/>
              <a:uFillTx/>
            </a:endParaRPr>
          </a:p>
        </p:txBody>
      </p:sp>
      <p:sp>
        <p:nvSpPr>
          <p:cNvPr id="15" name="テキスト ボックス 14"/>
          <p:cNvSpPr txBox="1"/>
          <p:nvPr/>
        </p:nvSpPr>
        <p:spPr>
          <a:xfrm>
            <a:off x="4860032" y="2420888"/>
            <a:ext cx="1597104" cy="369332"/>
          </a:xfrm>
          <a:prstGeom prst="rect">
            <a:avLst/>
          </a:prstGeom>
          <a:noFill/>
        </p:spPr>
        <p:txBody>
          <a:bodyPr wrap="none" rtlCol="0">
            <a:spAutoFit/>
          </a:bodyPr>
          <a:lstStyle/>
          <a:p>
            <a:r>
              <a:rPr kumimoji="1" lang="en-US" altLang="ja-JP" i="1" dirty="0" smtClean="0">
                <a:solidFill>
                  <a:srgbClr val="3333FF"/>
                </a:solidFill>
              </a:rPr>
              <a:t>“O. </a:t>
            </a:r>
            <a:r>
              <a:rPr kumimoji="1" lang="en-US" altLang="ja-JP" i="1" dirty="0" err="1" smtClean="0">
                <a:solidFill>
                  <a:srgbClr val="3333FF"/>
                </a:solidFill>
              </a:rPr>
              <a:t>sakaizumii</a:t>
            </a:r>
            <a:r>
              <a:rPr kumimoji="1" lang="en-US" altLang="ja-JP" i="1" dirty="0" smtClean="0">
                <a:solidFill>
                  <a:srgbClr val="3333FF"/>
                </a:solidFill>
              </a:rPr>
              <a:t>”</a:t>
            </a:r>
            <a:endParaRPr kumimoji="1" lang="ja-JP" altLang="en-US" i="1" dirty="0">
              <a:solidFill>
                <a:srgbClr val="3333FF"/>
              </a:solidFill>
            </a:endParaRPr>
          </a:p>
        </p:txBody>
      </p:sp>
      <p:sp>
        <p:nvSpPr>
          <p:cNvPr id="16" name="テキスト ボックス 15"/>
          <p:cNvSpPr txBox="1"/>
          <p:nvPr/>
        </p:nvSpPr>
        <p:spPr>
          <a:xfrm>
            <a:off x="5004048" y="3645024"/>
            <a:ext cx="1062407" cy="369332"/>
          </a:xfrm>
          <a:prstGeom prst="rect">
            <a:avLst/>
          </a:prstGeom>
          <a:noFill/>
        </p:spPr>
        <p:txBody>
          <a:bodyPr wrap="none" rtlCol="0">
            <a:spAutoFit/>
          </a:bodyPr>
          <a:lstStyle/>
          <a:p>
            <a:r>
              <a:rPr kumimoji="1" lang="en-US" altLang="ja-JP" i="1" dirty="0" smtClean="0">
                <a:solidFill>
                  <a:srgbClr val="FF0000"/>
                </a:solidFill>
              </a:rPr>
              <a:t>O. </a:t>
            </a:r>
            <a:r>
              <a:rPr kumimoji="1" lang="en-US" altLang="ja-JP" i="1" dirty="0" err="1" smtClean="0">
                <a:solidFill>
                  <a:srgbClr val="FF0000"/>
                </a:solidFill>
              </a:rPr>
              <a:t>latipes</a:t>
            </a:r>
            <a:endParaRPr kumimoji="1" lang="ja-JP" altLang="en-US" i="1" dirty="0">
              <a:solidFill>
                <a:srgbClr val="FF0000"/>
              </a:solidFill>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descr="tayousei3"/>
          <p:cNvPicPr>
            <a:picLocks noChangeAspect="1" noChangeArrowheads="1"/>
          </p:cNvPicPr>
          <p:nvPr/>
        </p:nvPicPr>
        <p:blipFill>
          <a:blip r:embed="rId2" cstate="print"/>
          <a:srcRect/>
          <a:stretch>
            <a:fillRect/>
          </a:stretch>
        </p:blipFill>
        <p:spPr bwMode="auto">
          <a:xfrm>
            <a:off x="1334219" y="733772"/>
            <a:ext cx="3978275" cy="5143500"/>
          </a:xfrm>
          <a:prstGeom prst="rect">
            <a:avLst/>
          </a:prstGeom>
          <a:noFill/>
        </p:spPr>
      </p:pic>
      <p:sp>
        <p:nvSpPr>
          <p:cNvPr id="10246" name="Oval 6"/>
          <p:cNvSpPr>
            <a:spLocks noChangeArrowheads="1"/>
          </p:cNvSpPr>
          <p:nvPr/>
        </p:nvSpPr>
        <p:spPr bwMode="auto">
          <a:xfrm>
            <a:off x="1889844" y="1681509"/>
            <a:ext cx="73025" cy="73025"/>
          </a:xfrm>
          <a:prstGeom prst="ellipse">
            <a:avLst/>
          </a:prstGeom>
          <a:solidFill>
            <a:srgbClr val="FF0000"/>
          </a:solidFill>
          <a:ln w="9525">
            <a:solidFill>
              <a:schemeClr val="tx1"/>
            </a:solidFill>
            <a:round/>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10247" name="Oval 7"/>
          <p:cNvSpPr>
            <a:spLocks noChangeArrowheads="1"/>
          </p:cNvSpPr>
          <p:nvPr/>
        </p:nvSpPr>
        <p:spPr bwMode="auto">
          <a:xfrm>
            <a:off x="4156794" y="2083147"/>
            <a:ext cx="73025" cy="73025"/>
          </a:xfrm>
          <a:prstGeom prst="ellipse">
            <a:avLst/>
          </a:prstGeom>
          <a:solidFill>
            <a:srgbClr val="FF0000"/>
          </a:solidFill>
          <a:ln w="9525">
            <a:solidFill>
              <a:schemeClr val="tx1"/>
            </a:solidFill>
            <a:round/>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10248" name="Oval 8"/>
          <p:cNvSpPr>
            <a:spLocks noChangeArrowheads="1"/>
          </p:cNvSpPr>
          <p:nvPr/>
        </p:nvSpPr>
        <p:spPr bwMode="auto">
          <a:xfrm>
            <a:off x="4337769" y="2789584"/>
            <a:ext cx="73025" cy="73025"/>
          </a:xfrm>
          <a:prstGeom prst="ellipse">
            <a:avLst/>
          </a:prstGeom>
          <a:solidFill>
            <a:srgbClr val="FF0000"/>
          </a:solidFill>
          <a:ln w="9525">
            <a:solidFill>
              <a:schemeClr val="tx1"/>
            </a:solidFill>
            <a:round/>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10249" name="Oval 9"/>
          <p:cNvSpPr>
            <a:spLocks noChangeArrowheads="1"/>
          </p:cNvSpPr>
          <p:nvPr/>
        </p:nvSpPr>
        <p:spPr bwMode="auto">
          <a:xfrm>
            <a:off x="4382219" y="3037234"/>
            <a:ext cx="73025" cy="73025"/>
          </a:xfrm>
          <a:prstGeom prst="ellipse">
            <a:avLst/>
          </a:prstGeom>
          <a:solidFill>
            <a:srgbClr val="FF0000"/>
          </a:solidFill>
          <a:ln w="9525">
            <a:solidFill>
              <a:schemeClr val="tx1"/>
            </a:solidFill>
            <a:round/>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10250" name="Oval 10"/>
          <p:cNvSpPr>
            <a:spLocks noChangeArrowheads="1"/>
          </p:cNvSpPr>
          <p:nvPr/>
        </p:nvSpPr>
        <p:spPr bwMode="auto">
          <a:xfrm>
            <a:off x="4380631" y="2900709"/>
            <a:ext cx="73025" cy="73025"/>
          </a:xfrm>
          <a:prstGeom prst="ellipse">
            <a:avLst/>
          </a:prstGeom>
          <a:solidFill>
            <a:srgbClr val="FF0000"/>
          </a:solidFill>
          <a:ln w="9525">
            <a:solidFill>
              <a:schemeClr val="tx1"/>
            </a:solidFill>
            <a:round/>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10251" name="Oval 11"/>
          <p:cNvSpPr>
            <a:spLocks noChangeArrowheads="1"/>
          </p:cNvSpPr>
          <p:nvPr/>
        </p:nvSpPr>
        <p:spPr bwMode="auto">
          <a:xfrm>
            <a:off x="4285381" y="3005484"/>
            <a:ext cx="73025" cy="73025"/>
          </a:xfrm>
          <a:prstGeom prst="ellipse">
            <a:avLst/>
          </a:prstGeom>
          <a:solidFill>
            <a:srgbClr val="FF0000"/>
          </a:solidFill>
          <a:ln w="9525">
            <a:solidFill>
              <a:schemeClr val="tx1"/>
            </a:solidFill>
            <a:round/>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10252" name="Oval 12"/>
          <p:cNvSpPr>
            <a:spLocks noChangeArrowheads="1"/>
          </p:cNvSpPr>
          <p:nvPr/>
        </p:nvSpPr>
        <p:spPr bwMode="auto">
          <a:xfrm>
            <a:off x="4282206" y="2907059"/>
            <a:ext cx="73025" cy="73025"/>
          </a:xfrm>
          <a:prstGeom prst="ellipse">
            <a:avLst/>
          </a:prstGeom>
          <a:solidFill>
            <a:srgbClr val="FF0000"/>
          </a:solidFill>
          <a:ln w="9525">
            <a:solidFill>
              <a:schemeClr val="tx1"/>
            </a:solidFill>
            <a:round/>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10253" name="Oval 13"/>
          <p:cNvSpPr>
            <a:spLocks noChangeArrowheads="1"/>
          </p:cNvSpPr>
          <p:nvPr/>
        </p:nvSpPr>
        <p:spPr bwMode="auto">
          <a:xfrm>
            <a:off x="4232994" y="3108672"/>
            <a:ext cx="73025" cy="73025"/>
          </a:xfrm>
          <a:prstGeom prst="ellipse">
            <a:avLst/>
          </a:prstGeom>
          <a:solidFill>
            <a:srgbClr val="FF0000"/>
          </a:solidFill>
          <a:ln w="9525">
            <a:solidFill>
              <a:schemeClr val="tx1"/>
            </a:solidFill>
            <a:round/>
            <a:headEnd/>
            <a:tailEnd/>
          </a:ln>
          <a:effectLst/>
        </p:spPr>
        <p:txBody>
          <a:bodyPr wrap="none" anchor="ctr"/>
          <a:lstStyle/>
          <a:p>
            <a:pPr algn="ctr" fontAlgn="base">
              <a:spcBef>
                <a:spcPct val="0"/>
              </a:spcBef>
              <a:spcAft>
                <a:spcPct val="0"/>
              </a:spcAft>
            </a:pPr>
            <a:endParaRPr lang="ja-JP" altLang="ja-JP" b="1" smtClean="0">
              <a:solidFill>
                <a:srgbClr val="000000"/>
              </a:solidFill>
            </a:endParaRPr>
          </a:p>
        </p:txBody>
      </p:sp>
      <p:sp>
        <p:nvSpPr>
          <p:cNvPr id="10254" name="Oval 14"/>
          <p:cNvSpPr>
            <a:spLocks noChangeArrowheads="1"/>
          </p:cNvSpPr>
          <p:nvPr/>
        </p:nvSpPr>
        <p:spPr bwMode="auto">
          <a:xfrm>
            <a:off x="4269506" y="3234084"/>
            <a:ext cx="73025" cy="73025"/>
          </a:xfrm>
          <a:prstGeom prst="ellipse">
            <a:avLst/>
          </a:prstGeom>
          <a:solidFill>
            <a:srgbClr val="FF0000"/>
          </a:solidFill>
          <a:ln w="9525">
            <a:solidFill>
              <a:schemeClr val="tx1"/>
            </a:solidFill>
            <a:round/>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10255" name="Oval 15"/>
          <p:cNvSpPr>
            <a:spLocks noChangeArrowheads="1"/>
          </p:cNvSpPr>
          <p:nvPr/>
        </p:nvSpPr>
        <p:spPr bwMode="auto">
          <a:xfrm>
            <a:off x="4320306" y="3437284"/>
            <a:ext cx="73025" cy="73025"/>
          </a:xfrm>
          <a:prstGeom prst="ellipse">
            <a:avLst/>
          </a:prstGeom>
          <a:solidFill>
            <a:srgbClr val="FF0000"/>
          </a:solidFill>
          <a:ln w="9525">
            <a:solidFill>
              <a:schemeClr val="tx1"/>
            </a:solidFill>
            <a:round/>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10256" name="Oval 16"/>
          <p:cNvSpPr>
            <a:spLocks noChangeArrowheads="1"/>
          </p:cNvSpPr>
          <p:nvPr/>
        </p:nvSpPr>
        <p:spPr bwMode="auto">
          <a:xfrm>
            <a:off x="4161556" y="3623022"/>
            <a:ext cx="73025" cy="73025"/>
          </a:xfrm>
          <a:prstGeom prst="ellipse">
            <a:avLst/>
          </a:prstGeom>
          <a:solidFill>
            <a:srgbClr val="FF0000"/>
          </a:solidFill>
          <a:ln w="9525">
            <a:solidFill>
              <a:schemeClr val="tx1"/>
            </a:solidFill>
            <a:round/>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10257" name="Oval 17"/>
          <p:cNvSpPr>
            <a:spLocks noChangeArrowheads="1"/>
          </p:cNvSpPr>
          <p:nvPr/>
        </p:nvSpPr>
        <p:spPr bwMode="auto">
          <a:xfrm>
            <a:off x="4063131" y="3469034"/>
            <a:ext cx="73025" cy="73025"/>
          </a:xfrm>
          <a:prstGeom prst="ellipse">
            <a:avLst/>
          </a:prstGeom>
          <a:solidFill>
            <a:srgbClr val="FF0000"/>
          </a:solidFill>
          <a:ln w="9525">
            <a:solidFill>
              <a:schemeClr val="tx1"/>
            </a:solidFill>
            <a:round/>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10258" name="Oval 18"/>
          <p:cNvSpPr>
            <a:spLocks noChangeArrowheads="1"/>
          </p:cNvSpPr>
          <p:nvPr/>
        </p:nvSpPr>
        <p:spPr bwMode="auto">
          <a:xfrm>
            <a:off x="4142506" y="3540472"/>
            <a:ext cx="73025" cy="73025"/>
          </a:xfrm>
          <a:prstGeom prst="ellipse">
            <a:avLst/>
          </a:prstGeom>
          <a:solidFill>
            <a:srgbClr val="FF0000"/>
          </a:solidFill>
          <a:ln w="9525">
            <a:solidFill>
              <a:schemeClr val="tx1"/>
            </a:solidFill>
            <a:round/>
            <a:headEnd/>
            <a:tailEnd/>
          </a:ln>
          <a:effectLst/>
        </p:spPr>
        <p:txBody>
          <a:bodyPr wrap="none" anchor="ctr"/>
          <a:lstStyle/>
          <a:p>
            <a:pPr algn="ctr" fontAlgn="base">
              <a:spcBef>
                <a:spcPct val="0"/>
              </a:spcBef>
              <a:spcAft>
                <a:spcPct val="0"/>
              </a:spcAft>
            </a:pPr>
            <a:endParaRPr lang="ja-JP" altLang="ja-JP" smtClean="0">
              <a:solidFill>
                <a:srgbClr val="000000"/>
              </a:solidFill>
            </a:endParaRPr>
          </a:p>
        </p:txBody>
      </p:sp>
      <p:sp>
        <p:nvSpPr>
          <p:cNvPr id="10259" name="Oval 19"/>
          <p:cNvSpPr>
            <a:spLocks noChangeArrowheads="1"/>
          </p:cNvSpPr>
          <p:nvPr/>
        </p:nvSpPr>
        <p:spPr bwMode="auto">
          <a:xfrm>
            <a:off x="4212356" y="3653184"/>
            <a:ext cx="73025" cy="73025"/>
          </a:xfrm>
          <a:prstGeom prst="ellipse">
            <a:avLst/>
          </a:prstGeom>
          <a:solidFill>
            <a:srgbClr val="FF0000"/>
          </a:solidFill>
          <a:ln w="9525">
            <a:solidFill>
              <a:schemeClr val="tx1"/>
            </a:solidFill>
            <a:round/>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10260" name="Oval 20"/>
          <p:cNvSpPr>
            <a:spLocks noChangeArrowheads="1"/>
          </p:cNvSpPr>
          <p:nvPr/>
        </p:nvSpPr>
        <p:spPr bwMode="auto">
          <a:xfrm>
            <a:off x="4191719" y="3575397"/>
            <a:ext cx="73025" cy="73025"/>
          </a:xfrm>
          <a:prstGeom prst="ellipse">
            <a:avLst/>
          </a:prstGeom>
          <a:solidFill>
            <a:srgbClr val="FF0000"/>
          </a:solidFill>
          <a:ln w="9525">
            <a:solidFill>
              <a:schemeClr val="tx1"/>
            </a:solidFill>
            <a:round/>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10261" name="Oval 21"/>
          <p:cNvSpPr>
            <a:spLocks noChangeArrowheads="1"/>
          </p:cNvSpPr>
          <p:nvPr/>
        </p:nvSpPr>
        <p:spPr bwMode="auto">
          <a:xfrm>
            <a:off x="4069481" y="3632547"/>
            <a:ext cx="73025" cy="73025"/>
          </a:xfrm>
          <a:prstGeom prst="ellipse">
            <a:avLst/>
          </a:prstGeom>
          <a:solidFill>
            <a:srgbClr val="FF0000"/>
          </a:solidFill>
          <a:ln w="9525">
            <a:solidFill>
              <a:schemeClr val="tx1"/>
            </a:solidFill>
            <a:round/>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10262" name="Oval 22"/>
          <p:cNvSpPr>
            <a:spLocks noChangeArrowheads="1"/>
          </p:cNvSpPr>
          <p:nvPr/>
        </p:nvSpPr>
        <p:spPr bwMode="auto">
          <a:xfrm>
            <a:off x="4085356" y="3607147"/>
            <a:ext cx="73025" cy="73025"/>
          </a:xfrm>
          <a:prstGeom prst="ellipse">
            <a:avLst/>
          </a:prstGeom>
          <a:solidFill>
            <a:srgbClr val="FF0000"/>
          </a:solidFill>
          <a:ln w="9525">
            <a:solidFill>
              <a:schemeClr val="tx1"/>
            </a:solidFill>
            <a:round/>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10263" name="Oval 23"/>
          <p:cNvSpPr>
            <a:spLocks noChangeArrowheads="1"/>
          </p:cNvSpPr>
          <p:nvPr/>
        </p:nvSpPr>
        <p:spPr bwMode="auto">
          <a:xfrm>
            <a:off x="4075831" y="3526184"/>
            <a:ext cx="73025" cy="73025"/>
          </a:xfrm>
          <a:prstGeom prst="ellipse">
            <a:avLst/>
          </a:prstGeom>
          <a:solidFill>
            <a:srgbClr val="FF0000"/>
          </a:solidFill>
          <a:ln w="9525">
            <a:solidFill>
              <a:schemeClr val="tx1"/>
            </a:solidFill>
            <a:round/>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10264" name="Oval 24"/>
          <p:cNvSpPr>
            <a:spLocks noChangeArrowheads="1"/>
          </p:cNvSpPr>
          <p:nvPr/>
        </p:nvSpPr>
        <p:spPr bwMode="auto">
          <a:xfrm>
            <a:off x="3998044" y="3542059"/>
            <a:ext cx="73025" cy="73025"/>
          </a:xfrm>
          <a:prstGeom prst="ellipse">
            <a:avLst/>
          </a:prstGeom>
          <a:solidFill>
            <a:srgbClr val="FF0000"/>
          </a:solidFill>
          <a:ln w="9525">
            <a:solidFill>
              <a:schemeClr val="tx1"/>
            </a:solidFill>
            <a:round/>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10265" name="Oval 25"/>
          <p:cNvSpPr>
            <a:spLocks noChangeArrowheads="1"/>
          </p:cNvSpPr>
          <p:nvPr/>
        </p:nvSpPr>
        <p:spPr bwMode="auto">
          <a:xfrm>
            <a:off x="4263156" y="3751609"/>
            <a:ext cx="73025" cy="73025"/>
          </a:xfrm>
          <a:prstGeom prst="ellipse">
            <a:avLst/>
          </a:prstGeom>
          <a:solidFill>
            <a:srgbClr val="FF0000"/>
          </a:solidFill>
          <a:ln w="9525">
            <a:solidFill>
              <a:schemeClr val="tx1"/>
            </a:solidFill>
            <a:round/>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10266" name="Oval 26"/>
          <p:cNvSpPr>
            <a:spLocks noChangeArrowheads="1"/>
          </p:cNvSpPr>
          <p:nvPr/>
        </p:nvSpPr>
        <p:spPr bwMode="auto">
          <a:xfrm>
            <a:off x="4118694" y="3711922"/>
            <a:ext cx="73025" cy="73025"/>
          </a:xfrm>
          <a:prstGeom prst="ellipse">
            <a:avLst/>
          </a:prstGeom>
          <a:solidFill>
            <a:srgbClr val="FF0000"/>
          </a:solidFill>
          <a:ln w="9525">
            <a:solidFill>
              <a:schemeClr val="tx1"/>
            </a:solidFill>
            <a:round/>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10267" name="Oval 27"/>
          <p:cNvSpPr>
            <a:spLocks noChangeArrowheads="1"/>
          </p:cNvSpPr>
          <p:nvPr/>
        </p:nvSpPr>
        <p:spPr bwMode="auto">
          <a:xfrm>
            <a:off x="4056781" y="3757959"/>
            <a:ext cx="73025" cy="73025"/>
          </a:xfrm>
          <a:prstGeom prst="ellipse">
            <a:avLst/>
          </a:prstGeom>
          <a:solidFill>
            <a:srgbClr val="FF0000"/>
          </a:solidFill>
          <a:ln w="9525">
            <a:solidFill>
              <a:schemeClr val="tx1"/>
            </a:solidFill>
            <a:round/>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10268" name="Oval 28"/>
          <p:cNvSpPr>
            <a:spLocks noChangeArrowheads="1"/>
          </p:cNvSpPr>
          <p:nvPr/>
        </p:nvSpPr>
        <p:spPr bwMode="auto">
          <a:xfrm>
            <a:off x="4075831" y="3780184"/>
            <a:ext cx="73025" cy="73025"/>
          </a:xfrm>
          <a:prstGeom prst="ellipse">
            <a:avLst/>
          </a:prstGeom>
          <a:solidFill>
            <a:srgbClr val="FF0000"/>
          </a:solidFill>
          <a:ln w="9525">
            <a:solidFill>
              <a:schemeClr val="tx1"/>
            </a:solidFill>
            <a:round/>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10269" name="Oval 29"/>
          <p:cNvSpPr>
            <a:spLocks noChangeArrowheads="1"/>
          </p:cNvSpPr>
          <p:nvPr/>
        </p:nvSpPr>
        <p:spPr bwMode="auto">
          <a:xfrm>
            <a:off x="4204419" y="3777009"/>
            <a:ext cx="73025" cy="73025"/>
          </a:xfrm>
          <a:prstGeom prst="ellipse">
            <a:avLst/>
          </a:prstGeom>
          <a:solidFill>
            <a:srgbClr val="FF0000"/>
          </a:solidFill>
          <a:ln w="9525">
            <a:solidFill>
              <a:schemeClr val="tx1"/>
            </a:solidFill>
            <a:round/>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10270" name="Oval 30"/>
          <p:cNvSpPr>
            <a:spLocks noChangeArrowheads="1"/>
          </p:cNvSpPr>
          <p:nvPr/>
        </p:nvSpPr>
        <p:spPr bwMode="auto">
          <a:xfrm>
            <a:off x="4158381" y="3789709"/>
            <a:ext cx="73025" cy="73025"/>
          </a:xfrm>
          <a:prstGeom prst="ellipse">
            <a:avLst/>
          </a:prstGeom>
          <a:solidFill>
            <a:srgbClr val="FF0000"/>
          </a:solidFill>
          <a:ln w="9525">
            <a:solidFill>
              <a:schemeClr val="tx1"/>
            </a:solidFill>
            <a:round/>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10271" name="Oval 31"/>
          <p:cNvSpPr>
            <a:spLocks noChangeArrowheads="1"/>
          </p:cNvSpPr>
          <p:nvPr/>
        </p:nvSpPr>
        <p:spPr bwMode="auto">
          <a:xfrm>
            <a:off x="4115519" y="3862734"/>
            <a:ext cx="73025" cy="73025"/>
          </a:xfrm>
          <a:prstGeom prst="ellipse">
            <a:avLst/>
          </a:prstGeom>
          <a:solidFill>
            <a:srgbClr val="FF0000"/>
          </a:solidFill>
          <a:ln w="9525">
            <a:solidFill>
              <a:schemeClr val="tx1"/>
            </a:solidFill>
            <a:round/>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10272" name="Oval 32"/>
          <p:cNvSpPr>
            <a:spLocks noChangeArrowheads="1"/>
          </p:cNvSpPr>
          <p:nvPr/>
        </p:nvSpPr>
        <p:spPr bwMode="auto">
          <a:xfrm>
            <a:off x="4240931" y="3862734"/>
            <a:ext cx="73025" cy="73025"/>
          </a:xfrm>
          <a:prstGeom prst="ellipse">
            <a:avLst/>
          </a:prstGeom>
          <a:solidFill>
            <a:srgbClr val="FF0000"/>
          </a:solidFill>
          <a:ln w="9525">
            <a:solidFill>
              <a:schemeClr val="tx1"/>
            </a:solidFill>
            <a:round/>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10273" name="Oval 33"/>
          <p:cNvSpPr>
            <a:spLocks noChangeArrowheads="1"/>
          </p:cNvSpPr>
          <p:nvPr/>
        </p:nvSpPr>
        <p:spPr bwMode="auto">
          <a:xfrm>
            <a:off x="4163144" y="3829397"/>
            <a:ext cx="73025" cy="73025"/>
          </a:xfrm>
          <a:prstGeom prst="ellipse">
            <a:avLst/>
          </a:prstGeom>
          <a:solidFill>
            <a:srgbClr val="FF0000"/>
          </a:solidFill>
          <a:ln w="9525">
            <a:solidFill>
              <a:schemeClr val="tx1"/>
            </a:solidFill>
            <a:round/>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10274" name="Oval 34"/>
          <p:cNvSpPr>
            <a:spLocks noChangeArrowheads="1"/>
          </p:cNvSpPr>
          <p:nvPr/>
        </p:nvSpPr>
        <p:spPr bwMode="auto">
          <a:xfrm>
            <a:off x="4164731" y="3894484"/>
            <a:ext cx="73025" cy="73025"/>
          </a:xfrm>
          <a:prstGeom prst="ellipse">
            <a:avLst/>
          </a:prstGeom>
          <a:solidFill>
            <a:srgbClr val="FF0000"/>
          </a:solidFill>
          <a:ln w="9525">
            <a:solidFill>
              <a:schemeClr val="tx1"/>
            </a:solidFill>
            <a:round/>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10275" name="Oval 35"/>
          <p:cNvSpPr>
            <a:spLocks noChangeArrowheads="1"/>
          </p:cNvSpPr>
          <p:nvPr/>
        </p:nvSpPr>
        <p:spPr bwMode="auto">
          <a:xfrm>
            <a:off x="4107581" y="3921472"/>
            <a:ext cx="73025" cy="73025"/>
          </a:xfrm>
          <a:prstGeom prst="ellipse">
            <a:avLst/>
          </a:prstGeom>
          <a:solidFill>
            <a:srgbClr val="FF0000"/>
          </a:solidFill>
          <a:ln w="9525">
            <a:solidFill>
              <a:schemeClr val="tx1"/>
            </a:solidFill>
            <a:round/>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10276" name="Oval 36"/>
          <p:cNvSpPr>
            <a:spLocks noChangeArrowheads="1"/>
          </p:cNvSpPr>
          <p:nvPr/>
        </p:nvSpPr>
        <p:spPr bwMode="auto">
          <a:xfrm>
            <a:off x="4142506" y="3989734"/>
            <a:ext cx="73025" cy="73025"/>
          </a:xfrm>
          <a:prstGeom prst="ellipse">
            <a:avLst/>
          </a:prstGeom>
          <a:solidFill>
            <a:srgbClr val="FF0000"/>
          </a:solidFill>
          <a:ln w="9525">
            <a:solidFill>
              <a:schemeClr val="tx1"/>
            </a:solidFill>
            <a:round/>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10277" name="Oval 37"/>
          <p:cNvSpPr>
            <a:spLocks noChangeArrowheads="1"/>
          </p:cNvSpPr>
          <p:nvPr/>
        </p:nvSpPr>
        <p:spPr bwMode="auto">
          <a:xfrm>
            <a:off x="4167906" y="3964334"/>
            <a:ext cx="73025" cy="73025"/>
          </a:xfrm>
          <a:prstGeom prst="ellipse">
            <a:avLst/>
          </a:prstGeom>
          <a:solidFill>
            <a:srgbClr val="FF0000"/>
          </a:solidFill>
          <a:ln w="9525">
            <a:solidFill>
              <a:schemeClr val="tx1"/>
            </a:solidFill>
            <a:round/>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10278" name="Oval 38"/>
          <p:cNvSpPr>
            <a:spLocks noChangeArrowheads="1"/>
          </p:cNvSpPr>
          <p:nvPr/>
        </p:nvSpPr>
        <p:spPr bwMode="auto">
          <a:xfrm>
            <a:off x="4069481" y="3973859"/>
            <a:ext cx="73025" cy="73025"/>
          </a:xfrm>
          <a:prstGeom prst="ellipse">
            <a:avLst/>
          </a:prstGeom>
          <a:solidFill>
            <a:srgbClr val="FF0000"/>
          </a:solidFill>
          <a:ln w="9525">
            <a:solidFill>
              <a:schemeClr val="tx1"/>
            </a:solidFill>
            <a:round/>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10279" name="Oval 39"/>
          <p:cNvSpPr>
            <a:spLocks noChangeArrowheads="1"/>
          </p:cNvSpPr>
          <p:nvPr/>
        </p:nvSpPr>
        <p:spPr bwMode="auto">
          <a:xfrm>
            <a:off x="3947244" y="3869084"/>
            <a:ext cx="73025" cy="73025"/>
          </a:xfrm>
          <a:prstGeom prst="ellipse">
            <a:avLst/>
          </a:prstGeom>
          <a:solidFill>
            <a:srgbClr val="FF0000"/>
          </a:solidFill>
          <a:ln w="9525">
            <a:solidFill>
              <a:schemeClr val="tx1"/>
            </a:solidFill>
            <a:round/>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10280" name="Oval 40"/>
          <p:cNvSpPr>
            <a:spLocks noChangeArrowheads="1"/>
          </p:cNvSpPr>
          <p:nvPr/>
        </p:nvSpPr>
        <p:spPr bwMode="auto">
          <a:xfrm>
            <a:off x="4028206" y="3878609"/>
            <a:ext cx="73025" cy="73025"/>
          </a:xfrm>
          <a:prstGeom prst="ellipse">
            <a:avLst/>
          </a:prstGeom>
          <a:solidFill>
            <a:srgbClr val="FF0000"/>
          </a:solidFill>
          <a:ln w="9525">
            <a:solidFill>
              <a:schemeClr val="tx1"/>
            </a:solidFill>
            <a:round/>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10281" name="Oval 41"/>
          <p:cNvSpPr>
            <a:spLocks noChangeArrowheads="1"/>
          </p:cNvSpPr>
          <p:nvPr/>
        </p:nvSpPr>
        <p:spPr bwMode="auto">
          <a:xfrm>
            <a:off x="4001219" y="3904009"/>
            <a:ext cx="73025" cy="73025"/>
          </a:xfrm>
          <a:prstGeom prst="ellipse">
            <a:avLst/>
          </a:prstGeom>
          <a:solidFill>
            <a:srgbClr val="FF0000"/>
          </a:solidFill>
          <a:ln w="9525">
            <a:solidFill>
              <a:schemeClr val="tx1"/>
            </a:solidFill>
            <a:round/>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10282" name="Oval 42"/>
          <p:cNvSpPr>
            <a:spLocks noChangeArrowheads="1"/>
          </p:cNvSpPr>
          <p:nvPr/>
        </p:nvSpPr>
        <p:spPr bwMode="auto">
          <a:xfrm>
            <a:off x="3991694" y="3989734"/>
            <a:ext cx="73025" cy="73025"/>
          </a:xfrm>
          <a:prstGeom prst="ellipse">
            <a:avLst/>
          </a:prstGeom>
          <a:solidFill>
            <a:srgbClr val="FF0000"/>
          </a:solidFill>
          <a:ln w="9525">
            <a:solidFill>
              <a:schemeClr val="tx1"/>
            </a:solidFill>
            <a:round/>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10283" name="Oval 43"/>
          <p:cNvSpPr>
            <a:spLocks noChangeArrowheads="1"/>
          </p:cNvSpPr>
          <p:nvPr/>
        </p:nvSpPr>
        <p:spPr bwMode="auto">
          <a:xfrm>
            <a:off x="3901206" y="3977034"/>
            <a:ext cx="73025" cy="73025"/>
          </a:xfrm>
          <a:prstGeom prst="ellipse">
            <a:avLst/>
          </a:prstGeom>
          <a:solidFill>
            <a:srgbClr val="FF0000"/>
          </a:solidFill>
          <a:ln w="9525">
            <a:solidFill>
              <a:schemeClr val="tx1"/>
            </a:solidFill>
            <a:round/>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10284" name="Oval 44"/>
          <p:cNvSpPr>
            <a:spLocks noChangeArrowheads="1"/>
          </p:cNvSpPr>
          <p:nvPr/>
        </p:nvSpPr>
        <p:spPr bwMode="auto">
          <a:xfrm>
            <a:off x="3980581" y="3829397"/>
            <a:ext cx="73025" cy="73025"/>
          </a:xfrm>
          <a:prstGeom prst="ellipse">
            <a:avLst/>
          </a:prstGeom>
          <a:solidFill>
            <a:srgbClr val="FF0000"/>
          </a:solidFill>
          <a:ln w="9525">
            <a:solidFill>
              <a:schemeClr val="tx1"/>
            </a:solidFill>
            <a:round/>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10285" name="Oval 45"/>
          <p:cNvSpPr>
            <a:spLocks noChangeArrowheads="1"/>
          </p:cNvSpPr>
          <p:nvPr/>
        </p:nvSpPr>
        <p:spPr bwMode="auto">
          <a:xfrm>
            <a:off x="3980581" y="3777009"/>
            <a:ext cx="73025" cy="73025"/>
          </a:xfrm>
          <a:prstGeom prst="ellipse">
            <a:avLst/>
          </a:prstGeom>
          <a:solidFill>
            <a:srgbClr val="FF0000"/>
          </a:solidFill>
          <a:ln w="9525">
            <a:solidFill>
              <a:schemeClr val="tx1"/>
            </a:solidFill>
            <a:round/>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10286" name="Oval 46"/>
          <p:cNvSpPr>
            <a:spLocks noChangeArrowheads="1"/>
          </p:cNvSpPr>
          <p:nvPr/>
        </p:nvSpPr>
        <p:spPr bwMode="auto">
          <a:xfrm>
            <a:off x="3885331" y="3743672"/>
            <a:ext cx="73025" cy="73025"/>
          </a:xfrm>
          <a:prstGeom prst="ellipse">
            <a:avLst/>
          </a:prstGeom>
          <a:solidFill>
            <a:srgbClr val="FF0000"/>
          </a:solidFill>
          <a:ln w="9525">
            <a:solidFill>
              <a:schemeClr val="tx1"/>
            </a:solidFill>
            <a:round/>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10287" name="Oval 47"/>
          <p:cNvSpPr>
            <a:spLocks noChangeArrowheads="1"/>
          </p:cNvSpPr>
          <p:nvPr/>
        </p:nvSpPr>
        <p:spPr bwMode="auto">
          <a:xfrm>
            <a:off x="3798019" y="3948459"/>
            <a:ext cx="73025" cy="73025"/>
          </a:xfrm>
          <a:prstGeom prst="ellipse">
            <a:avLst/>
          </a:prstGeom>
          <a:solidFill>
            <a:srgbClr val="FF0000"/>
          </a:solidFill>
          <a:ln w="9525">
            <a:solidFill>
              <a:schemeClr val="tx1"/>
            </a:solidFill>
            <a:round/>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10288" name="Oval 48"/>
          <p:cNvSpPr>
            <a:spLocks noChangeArrowheads="1"/>
          </p:cNvSpPr>
          <p:nvPr/>
        </p:nvSpPr>
        <p:spPr bwMode="auto">
          <a:xfrm>
            <a:off x="3709119" y="3935759"/>
            <a:ext cx="73025" cy="73025"/>
          </a:xfrm>
          <a:prstGeom prst="ellipse">
            <a:avLst/>
          </a:prstGeom>
          <a:solidFill>
            <a:srgbClr val="FF0000"/>
          </a:solidFill>
          <a:ln w="9525">
            <a:solidFill>
              <a:schemeClr val="tx1"/>
            </a:solidFill>
            <a:round/>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10289" name="Oval 49"/>
          <p:cNvSpPr>
            <a:spLocks noChangeArrowheads="1"/>
          </p:cNvSpPr>
          <p:nvPr/>
        </p:nvSpPr>
        <p:spPr bwMode="auto">
          <a:xfrm>
            <a:off x="3669431" y="3843684"/>
            <a:ext cx="73025" cy="73025"/>
          </a:xfrm>
          <a:prstGeom prst="ellipse">
            <a:avLst/>
          </a:prstGeom>
          <a:solidFill>
            <a:srgbClr val="FF0000"/>
          </a:solidFill>
          <a:ln w="9525">
            <a:solidFill>
              <a:schemeClr val="tx1"/>
            </a:solidFill>
            <a:round/>
            <a:headEnd/>
            <a:tailEnd/>
          </a:ln>
          <a:effectLst/>
        </p:spPr>
        <p:txBody>
          <a:bodyPr wrap="none" anchor="ctr"/>
          <a:lstStyle/>
          <a:p>
            <a:pPr algn="ctr" fontAlgn="base">
              <a:spcBef>
                <a:spcPct val="0"/>
              </a:spcBef>
              <a:spcAft>
                <a:spcPct val="0"/>
              </a:spcAft>
            </a:pPr>
            <a:endParaRPr lang="ja-JP" altLang="ja-JP" smtClean="0">
              <a:solidFill>
                <a:srgbClr val="000000"/>
              </a:solidFill>
            </a:endParaRPr>
          </a:p>
        </p:txBody>
      </p:sp>
      <p:sp>
        <p:nvSpPr>
          <p:cNvPr id="10290" name="Oval 50"/>
          <p:cNvSpPr>
            <a:spLocks noChangeArrowheads="1"/>
          </p:cNvSpPr>
          <p:nvPr/>
        </p:nvSpPr>
        <p:spPr bwMode="auto">
          <a:xfrm>
            <a:off x="3734519" y="3897659"/>
            <a:ext cx="73025" cy="73025"/>
          </a:xfrm>
          <a:prstGeom prst="ellipse">
            <a:avLst/>
          </a:prstGeom>
          <a:solidFill>
            <a:srgbClr val="FF0000"/>
          </a:solidFill>
          <a:ln w="9525">
            <a:solidFill>
              <a:schemeClr val="tx1"/>
            </a:solidFill>
            <a:round/>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10291" name="Oval 51"/>
          <p:cNvSpPr>
            <a:spLocks noChangeArrowheads="1"/>
          </p:cNvSpPr>
          <p:nvPr/>
        </p:nvSpPr>
        <p:spPr bwMode="auto">
          <a:xfrm>
            <a:off x="3667844" y="3675409"/>
            <a:ext cx="73025" cy="73025"/>
          </a:xfrm>
          <a:prstGeom prst="ellipse">
            <a:avLst/>
          </a:prstGeom>
          <a:solidFill>
            <a:srgbClr val="FF0000"/>
          </a:solidFill>
          <a:ln w="9525">
            <a:solidFill>
              <a:schemeClr val="tx1"/>
            </a:solidFill>
            <a:round/>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10292" name="Oval 52"/>
          <p:cNvSpPr>
            <a:spLocks noChangeArrowheads="1"/>
          </p:cNvSpPr>
          <p:nvPr/>
        </p:nvSpPr>
        <p:spPr bwMode="auto">
          <a:xfrm>
            <a:off x="3672606" y="3613497"/>
            <a:ext cx="73025" cy="73025"/>
          </a:xfrm>
          <a:prstGeom prst="ellipse">
            <a:avLst/>
          </a:prstGeom>
          <a:solidFill>
            <a:srgbClr val="FF0000"/>
          </a:solidFill>
          <a:ln w="9525">
            <a:solidFill>
              <a:schemeClr val="tx1"/>
            </a:solidFill>
            <a:round/>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10293" name="Oval 53"/>
          <p:cNvSpPr>
            <a:spLocks noChangeArrowheads="1"/>
          </p:cNvSpPr>
          <p:nvPr/>
        </p:nvSpPr>
        <p:spPr bwMode="auto">
          <a:xfrm>
            <a:off x="3637681" y="3770659"/>
            <a:ext cx="73025" cy="73025"/>
          </a:xfrm>
          <a:prstGeom prst="ellipse">
            <a:avLst/>
          </a:prstGeom>
          <a:solidFill>
            <a:srgbClr val="FF0000"/>
          </a:solidFill>
          <a:ln w="9525">
            <a:solidFill>
              <a:schemeClr val="tx1"/>
            </a:solidFill>
            <a:round/>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10294" name="Oval 54"/>
          <p:cNvSpPr>
            <a:spLocks noChangeArrowheads="1"/>
          </p:cNvSpPr>
          <p:nvPr/>
        </p:nvSpPr>
        <p:spPr bwMode="auto">
          <a:xfrm>
            <a:off x="3566244" y="3938934"/>
            <a:ext cx="73025" cy="73025"/>
          </a:xfrm>
          <a:prstGeom prst="ellipse">
            <a:avLst/>
          </a:prstGeom>
          <a:solidFill>
            <a:srgbClr val="FF0000"/>
          </a:solidFill>
          <a:ln w="9525">
            <a:solidFill>
              <a:schemeClr val="tx1"/>
            </a:solidFill>
            <a:round/>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10295" name="Oval 55"/>
          <p:cNvSpPr>
            <a:spLocks noChangeArrowheads="1"/>
          </p:cNvSpPr>
          <p:nvPr/>
        </p:nvSpPr>
        <p:spPr bwMode="auto">
          <a:xfrm>
            <a:off x="3615456" y="3613497"/>
            <a:ext cx="73025" cy="73025"/>
          </a:xfrm>
          <a:prstGeom prst="ellipse">
            <a:avLst/>
          </a:prstGeom>
          <a:solidFill>
            <a:srgbClr val="FF0000"/>
          </a:solidFill>
          <a:ln w="9525">
            <a:solidFill>
              <a:schemeClr val="tx1"/>
            </a:solidFill>
            <a:round/>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10296" name="Oval 56"/>
          <p:cNvSpPr>
            <a:spLocks noChangeArrowheads="1"/>
          </p:cNvSpPr>
          <p:nvPr/>
        </p:nvSpPr>
        <p:spPr bwMode="auto">
          <a:xfrm>
            <a:off x="3634506" y="3591272"/>
            <a:ext cx="73025" cy="73025"/>
          </a:xfrm>
          <a:prstGeom prst="ellipse">
            <a:avLst/>
          </a:prstGeom>
          <a:solidFill>
            <a:srgbClr val="FF0000"/>
          </a:solidFill>
          <a:ln w="9525">
            <a:solidFill>
              <a:schemeClr val="tx1"/>
            </a:solidFill>
            <a:round/>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10297" name="Oval 57"/>
          <p:cNvSpPr>
            <a:spLocks noChangeArrowheads="1"/>
          </p:cNvSpPr>
          <p:nvPr/>
        </p:nvSpPr>
        <p:spPr bwMode="auto">
          <a:xfrm>
            <a:off x="3653556" y="3557934"/>
            <a:ext cx="73025" cy="73025"/>
          </a:xfrm>
          <a:prstGeom prst="ellipse">
            <a:avLst/>
          </a:prstGeom>
          <a:solidFill>
            <a:srgbClr val="FF0000"/>
          </a:solidFill>
          <a:ln w="9525">
            <a:solidFill>
              <a:schemeClr val="tx1"/>
            </a:solidFill>
            <a:round/>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10298" name="Oval 58"/>
          <p:cNvSpPr>
            <a:spLocks noChangeArrowheads="1"/>
          </p:cNvSpPr>
          <p:nvPr/>
        </p:nvSpPr>
        <p:spPr bwMode="auto">
          <a:xfrm>
            <a:off x="3524969" y="3640484"/>
            <a:ext cx="73025" cy="73025"/>
          </a:xfrm>
          <a:prstGeom prst="ellipse">
            <a:avLst/>
          </a:prstGeom>
          <a:solidFill>
            <a:srgbClr val="FF0000"/>
          </a:solidFill>
          <a:ln w="9525">
            <a:solidFill>
              <a:schemeClr val="tx1"/>
            </a:solidFill>
            <a:round/>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10299" name="Oval 59"/>
          <p:cNvSpPr>
            <a:spLocks noChangeArrowheads="1"/>
          </p:cNvSpPr>
          <p:nvPr/>
        </p:nvSpPr>
        <p:spPr bwMode="auto">
          <a:xfrm>
            <a:off x="3305894" y="3983384"/>
            <a:ext cx="73025" cy="73025"/>
          </a:xfrm>
          <a:prstGeom prst="ellipse">
            <a:avLst/>
          </a:prstGeom>
          <a:solidFill>
            <a:srgbClr val="FF0000"/>
          </a:solidFill>
          <a:ln w="9525">
            <a:solidFill>
              <a:schemeClr val="tx1"/>
            </a:solidFill>
            <a:round/>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10300" name="Oval 60"/>
          <p:cNvSpPr>
            <a:spLocks noChangeArrowheads="1"/>
          </p:cNvSpPr>
          <p:nvPr/>
        </p:nvSpPr>
        <p:spPr bwMode="auto">
          <a:xfrm>
            <a:off x="3455119" y="4029422"/>
            <a:ext cx="73025" cy="73025"/>
          </a:xfrm>
          <a:prstGeom prst="ellipse">
            <a:avLst/>
          </a:prstGeom>
          <a:solidFill>
            <a:srgbClr val="FF0000"/>
          </a:solidFill>
          <a:ln w="9525">
            <a:solidFill>
              <a:schemeClr val="tx1"/>
            </a:solidFill>
            <a:round/>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10301" name="Oval 61"/>
          <p:cNvSpPr>
            <a:spLocks noChangeArrowheads="1"/>
          </p:cNvSpPr>
          <p:nvPr/>
        </p:nvSpPr>
        <p:spPr bwMode="auto">
          <a:xfrm>
            <a:off x="3375744" y="4029422"/>
            <a:ext cx="73025" cy="73025"/>
          </a:xfrm>
          <a:prstGeom prst="ellipse">
            <a:avLst/>
          </a:prstGeom>
          <a:solidFill>
            <a:srgbClr val="FF0000"/>
          </a:solidFill>
          <a:ln w="9525">
            <a:solidFill>
              <a:schemeClr val="tx1"/>
            </a:solidFill>
            <a:round/>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10302" name="Oval 62"/>
          <p:cNvSpPr>
            <a:spLocks noChangeArrowheads="1"/>
          </p:cNvSpPr>
          <p:nvPr/>
        </p:nvSpPr>
        <p:spPr bwMode="auto">
          <a:xfrm>
            <a:off x="3418606" y="4258022"/>
            <a:ext cx="73025" cy="73025"/>
          </a:xfrm>
          <a:prstGeom prst="ellipse">
            <a:avLst/>
          </a:prstGeom>
          <a:solidFill>
            <a:srgbClr val="FF0000"/>
          </a:solidFill>
          <a:ln w="9525">
            <a:solidFill>
              <a:schemeClr val="tx1"/>
            </a:solidFill>
            <a:round/>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10303" name="Oval 63"/>
          <p:cNvSpPr>
            <a:spLocks noChangeArrowheads="1"/>
          </p:cNvSpPr>
          <p:nvPr/>
        </p:nvSpPr>
        <p:spPr bwMode="auto">
          <a:xfrm>
            <a:off x="3293194" y="4024659"/>
            <a:ext cx="73025" cy="73025"/>
          </a:xfrm>
          <a:prstGeom prst="ellipse">
            <a:avLst/>
          </a:prstGeom>
          <a:solidFill>
            <a:srgbClr val="FF0000"/>
          </a:solidFill>
          <a:ln w="9525">
            <a:solidFill>
              <a:schemeClr val="tx1"/>
            </a:solidFill>
            <a:round/>
            <a:headEnd/>
            <a:tailEnd/>
          </a:ln>
          <a:effectLst/>
        </p:spPr>
        <p:txBody>
          <a:bodyPr wrap="none" anchor="ctr"/>
          <a:lstStyle/>
          <a:p>
            <a:pPr algn="ctr" fontAlgn="base">
              <a:spcBef>
                <a:spcPct val="0"/>
              </a:spcBef>
              <a:spcAft>
                <a:spcPct val="0"/>
              </a:spcAft>
            </a:pPr>
            <a:endParaRPr lang="ja-JP" altLang="ja-JP" smtClean="0">
              <a:solidFill>
                <a:srgbClr val="000000"/>
              </a:solidFill>
            </a:endParaRPr>
          </a:p>
        </p:txBody>
      </p:sp>
      <p:sp>
        <p:nvSpPr>
          <p:cNvPr id="10304" name="Oval 64"/>
          <p:cNvSpPr>
            <a:spLocks noChangeArrowheads="1"/>
          </p:cNvSpPr>
          <p:nvPr/>
        </p:nvSpPr>
        <p:spPr bwMode="auto">
          <a:xfrm>
            <a:off x="3337644" y="4056409"/>
            <a:ext cx="73025" cy="73025"/>
          </a:xfrm>
          <a:prstGeom prst="ellipse">
            <a:avLst/>
          </a:prstGeom>
          <a:solidFill>
            <a:srgbClr val="FF0000"/>
          </a:solidFill>
          <a:ln w="9525">
            <a:solidFill>
              <a:schemeClr val="tx1"/>
            </a:solidFill>
            <a:round/>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10305" name="Oval 65"/>
          <p:cNvSpPr>
            <a:spLocks noChangeArrowheads="1"/>
          </p:cNvSpPr>
          <p:nvPr/>
        </p:nvSpPr>
        <p:spPr bwMode="auto">
          <a:xfrm>
            <a:off x="3251919" y="4470747"/>
            <a:ext cx="73025" cy="73025"/>
          </a:xfrm>
          <a:prstGeom prst="ellipse">
            <a:avLst/>
          </a:prstGeom>
          <a:solidFill>
            <a:srgbClr val="FF0000"/>
          </a:solidFill>
          <a:ln w="9525">
            <a:solidFill>
              <a:schemeClr val="tx1"/>
            </a:solidFill>
            <a:round/>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10306" name="Oval 66"/>
          <p:cNvSpPr>
            <a:spLocks noChangeArrowheads="1"/>
          </p:cNvSpPr>
          <p:nvPr/>
        </p:nvSpPr>
        <p:spPr bwMode="auto">
          <a:xfrm>
            <a:off x="3163019" y="4480272"/>
            <a:ext cx="73025" cy="73025"/>
          </a:xfrm>
          <a:prstGeom prst="ellipse">
            <a:avLst/>
          </a:prstGeom>
          <a:solidFill>
            <a:srgbClr val="FF0000"/>
          </a:solidFill>
          <a:ln w="9525">
            <a:solidFill>
              <a:schemeClr val="tx1"/>
            </a:solidFill>
            <a:round/>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pic>
        <p:nvPicPr>
          <p:cNvPr id="10307" name="Picture 67" descr="Tayousei12"/>
          <p:cNvPicPr>
            <a:picLocks noChangeAspect="1" noChangeArrowheads="1"/>
          </p:cNvPicPr>
          <p:nvPr/>
        </p:nvPicPr>
        <p:blipFill>
          <a:blip r:embed="rId3" cstate="print"/>
          <a:srcRect/>
          <a:stretch>
            <a:fillRect/>
          </a:stretch>
        </p:blipFill>
        <p:spPr bwMode="auto">
          <a:xfrm>
            <a:off x="5509344" y="2029172"/>
            <a:ext cx="2159000" cy="2776537"/>
          </a:xfrm>
          <a:prstGeom prst="rect">
            <a:avLst/>
          </a:prstGeom>
          <a:noFill/>
        </p:spPr>
      </p:pic>
      <p:sp>
        <p:nvSpPr>
          <p:cNvPr id="68" name="Oval 3"/>
          <p:cNvSpPr>
            <a:spLocks noChangeArrowheads="1"/>
          </p:cNvSpPr>
          <p:nvPr/>
        </p:nvSpPr>
        <p:spPr bwMode="auto">
          <a:xfrm>
            <a:off x="3286844" y="4057997"/>
            <a:ext cx="73025" cy="73025"/>
          </a:xfrm>
          <a:prstGeom prst="ellipse">
            <a:avLst/>
          </a:prstGeom>
          <a:solidFill>
            <a:srgbClr val="FF0000"/>
          </a:solidFill>
          <a:ln w="9525">
            <a:solidFill>
              <a:schemeClr val="tx1"/>
            </a:solidFill>
            <a:round/>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69" name="Oval 4"/>
          <p:cNvSpPr>
            <a:spLocks noChangeArrowheads="1"/>
          </p:cNvSpPr>
          <p:nvPr/>
        </p:nvSpPr>
        <p:spPr bwMode="auto">
          <a:xfrm>
            <a:off x="3255094" y="4186584"/>
            <a:ext cx="73025" cy="73025"/>
          </a:xfrm>
          <a:prstGeom prst="ellipse">
            <a:avLst/>
          </a:prstGeom>
          <a:solidFill>
            <a:srgbClr val="FF0000"/>
          </a:solidFill>
          <a:ln w="9525">
            <a:solidFill>
              <a:schemeClr val="tx1"/>
            </a:solidFill>
            <a:round/>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70" name="Oval 5"/>
          <p:cNvSpPr>
            <a:spLocks noChangeArrowheads="1"/>
          </p:cNvSpPr>
          <p:nvPr/>
        </p:nvSpPr>
        <p:spPr bwMode="auto">
          <a:xfrm>
            <a:off x="3409081" y="4134197"/>
            <a:ext cx="73025" cy="73025"/>
          </a:xfrm>
          <a:prstGeom prst="ellipse">
            <a:avLst/>
          </a:prstGeom>
          <a:solidFill>
            <a:srgbClr val="FF0000"/>
          </a:solidFill>
          <a:ln w="9525">
            <a:solidFill>
              <a:schemeClr val="tx1"/>
            </a:solidFill>
            <a:round/>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71" name="Oval 6"/>
          <p:cNvSpPr>
            <a:spLocks noChangeArrowheads="1"/>
          </p:cNvSpPr>
          <p:nvPr/>
        </p:nvSpPr>
        <p:spPr bwMode="auto">
          <a:xfrm>
            <a:off x="3450356" y="4167534"/>
            <a:ext cx="73025" cy="73025"/>
          </a:xfrm>
          <a:prstGeom prst="ellipse">
            <a:avLst/>
          </a:prstGeom>
          <a:solidFill>
            <a:srgbClr val="FF0000"/>
          </a:solidFill>
          <a:ln w="9525">
            <a:solidFill>
              <a:schemeClr val="tx1"/>
            </a:solidFill>
            <a:round/>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72" name="Oval 7"/>
          <p:cNvSpPr>
            <a:spLocks noChangeArrowheads="1"/>
          </p:cNvSpPr>
          <p:nvPr/>
        </p:nvSpPr>
        <p:spPr bwMode="auto">
          <a:xfrm>
            <a:off x="3661494" y="4153247"/>
            <a:ext cx="73025" cy="73025"/>
          </a:xfrm>
          <a:prstGeom prst="ellipse">
            <a:avLst/>
          </a:prstGeom>
          <a:solidFill>
            <a:srgbClr val="FF0000"/>
          </a:solidFill>
          <a:ln w="9525">
            <a:solidFill>
              <a:schemeClr val="tx1"/>
            </a:solidFill>
            <a:round/>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73" name="Oval 8"/>
          <p:cNvSpPr>
            <a:spLocks noChangeArrowheads="1"/>
          </p:cNvSpPr>
          <p:nvPr/>
        </p:nvSpPr>
        <p:spPr bwMode="auto">
          <a:xfrm>
            <a:off x="3367806" y="4273897"/>
            <a:ext cx="73025" cy="73025"/>
          </a:xfrm>
          <a:prstGeom prst="ellipse">
            <a:avLst/>
          </a:prstGeom>
          <a:solidFill>
            <a:srgbClr val="FF0000"/>
          </a:solidFill>
          <a:ln w="9525">
            <a:solidFill>
              <a:schemeClr val="tx1"/>
            </a:solidFill>
            <a:round/>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74" name="Oval 9"/>
          <p:cNvSpPr>
            <a:spLocks noChangeArrowheads="1"/>
          </p:cNvSpPr>
          <p:nvPr/>
        </p:nvSpPr>
        <p:spPr bwMode="auto">
          <a:xfrm>
            <a:off x="3328119" y="4296122"/>
            <a:ext cx="73025" cy="73025"/>
          </a:xfrm>
          <a:prstGeom prst="ellipse">
            <a:avLst/>
          </a:prstGeom>
          <a:solidFill>
            <a:srgbClr val="FF0000"/>
          </a:solidFill>
          <a:ln w="9525">
            <a:solidFill>
              <a:schemeClr val="tx1"/>
            </a:solidFill>
            <a:round/>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75" name="Oval 10"/>
          <p:cNvSpPr>
            <a:spLocks noChangeArrowheads="1"/>
          </p:cNvSpPr>
          <p:nvPr/>
        </p:nvSpPr>
        <p:spPr bwMode="auto">
          <a:xfrm>
            <a:off x="3343994" y="4218334"/>
            <a:ext cx="73025" cy="73025"/>
          </a:xfrm>
          <a:prstGeom prst="ellipse">
            <a:avLst/>
          </a:prstGeom>
          <a:solidFill>
            <a:srgbClr val="FF0000"/>
          </a:solidFill>
          <a:ln w="9525">
            <a:solidFill>
              <a:schemeClr val="tx1"/>
            </a:solidFill>
            <a:round/>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76" name="Oval 11"/>
          <p:cNvSpPr>
            <a:spLocks noChangeArrowheads="1"/>
          </p:cNvSpPr>
          <p:nvPr/>
        </p:nvSpPr>
        <p:spPr bwMode="auto">
          <a:xfrm>
            <a:off x="2916956" y="4053234"/>
            <a:ext cx="73025" cy="73025"/>
          </a:xfrm>
          <a:prstGeom prst="ellipse">
            <a:avLst/>
          </a:prstGeom>
          <a:solidFill>
            <a:srgbClr val="FF0000"/>
          </a:solidFill>
          <a:ln w="9525">
            <a:solidFill>
              <a:schemeClr val="tx1"/>
            </a:solidFill>
            <a:round/>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77" name="Oval 12"/>
          <p:cNvSpPr>
            <a:spLocks noChangeArrowheads="1"/>
          </p:cNvSpPr>
          <p:nvPr/>
        </p:nvSpPr>
        <p:spPr bwMode="auto">
          <a:xfrm>
            <a:off x="3139206" y="4548534"/>
            <a:ext cx="73025" cy="73025"/>
          </a:xfrm>
          <a:prstGeom prst="ellipse">
            <a:avLst/>
          </a:prstGeom>
          <a:solidFill>
            <a:srgbClr val="FF0000"/>
          </a:solidFill>
          <a:ln w="9525">
            <a:solidFill>
              <a:schemeClr val="tx1"/>
            </a:solidFill>
            <a:round/>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78" name="Oval 13"/>
          <p:cNvSpPr>
            <a:spLocks noChangeArrowheads="1"/>
          </p:cNvSpPr>
          <p:nvPr/>
        </p:nvSpPr>
        <p:spPr bwMode="auto">
          <a:xfrm>
            <a:off x="3718644" y="3489672"/>
            <a:ext cx="73025" cy="73025"/>
          </a:xfrm>
          <a:prstGeom prst="ellipse">
            <a:avLst/>
          </a:prstGeom>
          <a:solidFill>
            <a:srgbClr val="FF0000"/>
          </a:solidFill>
          <a:ln w="9525">
            <a:solidFill>
              <a:schemeClr val="tx1"/>
            </a:solidFill>
            <a:round/>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79" name="Oval 14"/>
          <p:cNvSpPr>
            <a:spLocks noChangeArrowheads="1"/>
          </p:cNvSpPr>
          <p:nvPr/>
        </p:nvSpPr>
        <p:spPr bwMode="auto">
          <a:xfrm>
            <a:off x="3794844" y="3397597"/>
            <a:ext cx="73025" cy="73025"/>
          </a:xfrm>
          <a:prstGeom prst="ellipse">
            <a:avLst/>
          </a:prstGeom>
          <a:solidFill>
            <a:srgbClr val="FF0000"/>
          </a:solidFill>
          <a:ln w="9525">
            <a:solidFill>
              <a:schemeClr val="tx1"/>
            </a:solidFill>
            <a:round/>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80" name="Oval 15"/>
          <p:cNvSpPr>
            <a:spLocks noChangeArrowheads="1"/>
          </p:cNvSpPr>
          <p:nvPr/>
        </p:nvSpPr>
        <p:spPr bwMode="auto">
          <a:xfrm>
            <a:off x="3950419" y="3172172"/>
            <a:ext cx="73025" cy="73025"/>
          </a:xfrm>
          <a:prstGeom prst="ellipse">
            <a:avLst/>
          </a:prstGeom>
          <a:solidFill>
            <a:srgbClr val="FF0000"/>
          </a:solidFill>
          <a:ln w="9525">
            <a:solidFill>
              <a:schemeClr val="tx1"/>
            </a:solidFill>
            <a:round/>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81" name="Oval 16"/>
          <p:cNvSpPr>
            <a:spLocks noChangeArrowheads="1"/>
          </p:cNvSpPr>
          <p:nvPr/>
        </p:nvSpPr>
        <p:spPr bwMode="auto">
          <a:xfrm>
            <a:off x="4088531" y="3557934"/>
            <a:ext cx="73025" cy="73025"/>
          </a:xfrm>
          <a:prstGeom prst="ellipse">
            <a:avLst/>
          </a:prstGeom>
          <a:solidFill>
            <a:srgbClr val="FF0000"/>
          </a:solidFill>
          <a:ln w="9525">
            <a:solidFill>
              <a:schemeClr val="tx1"/>
            </a:solidFill>
            <a:round/>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82" name="Oval 17"/>
          <p:cNvSpPr>
            <a:spLocks noChangeArrowheads="1"/>
          </p:cNvSpPr>
          <p:nvPr/>
        </p:nvSpPr>
        <p:spPr bwMode="auto">
          <a:xfrm>
            <a:off x="4152031" y="3626197"/>
            <a:ext cx="73025" cy="73025"/>
          </a:xfrm>
          <a:prstGeom prst="ellipse">
            <a:avLst/>
          </a:prstGeom>
          <a:solidFill>
            <a:srgbClr val="FF0000"/>
          </a:solidFill>
          <a:ln w="9525">
            <a:solidFill>
              <a:schemeClr val="tx1"/>
            </a:solidFill>
            <a:round/>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83" name="Oval 18"/>
          <p:cNvSpPr>
            <a:spLocks noChangeArrowheads="1"/>
          </p:cNvSpPr>
          <p:nvPr/>
        </p:nvSpPr>
        <p:spPr bwMode="auto">
          <a:xfrm>
            <a:off x="4105994" y="3807172"/>
            <a:ext cx="73025" cy="73025"/>
          </a:xfrm>
          <a:prstGeom prst="ellipse">
            <a:avLst/>
          </a:prstGeom>
          <a:solidFill>
            <a:srgbClr val="FF0000"/>
          </a:solidFill>
          <a:ln w="9525">
            <a:solidFill>
              <a:schemeClr val="tx1"/>
            </a:solidFill>
            <a:round/>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84" name="Oval 19"/>
          <p:cNvSpPr>
            <a:spLocks noChangeArrowheads="1"/>
          </p:cNvSpPr>
          <p:nvPr/>
        </p:nvSpPr>
        <p:spPr bwMode="auto">
          <a:xfrm>
            <a:off x="4056781" y="3988147"/>
            <a:ext cx="73025" cy="73025"/>
          </a:xfrm>
          <a:prstGeom prst="ellipse">
            <a:avLst/>
          </a:prstGeom>
          <a:solidFill>
            <a:srgbClr val="FF0000"/>
          </a:solidFill>
          <a:ln w="9525">
            <a:solidFill>
              <a:schemeClr val="tx1"/>
            </a:solidFill>
            <a:round/>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85" name="Oval 20"/>
          <p:cNvSpPr>
            <a:spLocks noChangeArrowheads="1"/>
          </p:cNvSpPr>
          <p:nvPr/>
        </p:nvSpPr>
        <p:spPr bwMode="auto">
          <a:xfrm>
            <a:off x="3974231" y="3934172"/>
            <a:ext cx="73025" cy="73025"/>
          </a:xfrm>
          <a:prstGeom prst="ellipse">
            <a:avLst/>
          </a:prstGeom>
          <a:solidFill>
            <a:srgbClr val="FF0000"/>
          </a:solidFill>
          <a:ln w="9525">
            <a:solidFill>
              <a:schemeClr val="tx1"/>
            </a:solidFill>
            <a:round/>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86" name="Oval 21"/>
          <p:cNvSpPr>
            <a:spLocks noChangeArrowheads="1"/>
          </p:cNvSpPr>
          <p:nvPr/>
        </p:nvSpPr>
        <p:spPr bwMode="auto">
          <a:xfrm>
            <a:off x="4196481" y="3927822"/>
            <a:ext cx="73025" cy="73025"/>
          </a:xfrm>
          <a:prstGeom prst="ellipse">
            <a:avLst/>
          </a:prstGeom>
          <a:solidFill>
            <a:srgbClr val="FF0000"/>
          </a:solidFill>
          <a:ln w="9525">
            <a:solidFill>
              <a:schemeClr val="tx1"/>
            </a:solidFill>
            <a:round/>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87" name="Oval 22"/>
          <p:cNvSpPr>
            <a:spLocks noChangeArrowheads="1"/>
          </p:cNvSpPr>
          <p:nvPr/>
        </p:nvSpPr>
        <p:spPr bwMode="auto">
          <a:xfrm>
            <a:off x="3915494" y="3883372"/>
            <a:ext cx="73025" cy="73025"/>
          </a:xfrm>
          <a:prstGeom prst="ellipse">
            <a:avLst/>
          </a:prstGeom>
          <a:solidFill>
            <a:srgbClr val="FF0000"/>
          </a:solidFill>
          <a:ln w="9525">
            <a:solidFill>
              <a:schemeClr val="tx1"/>
            </a:solidFill>
            <a:round/>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88" name="Oval 23"/>
          <p:cNvSpPr>
            <a:spLocks noChangeArrowheads="1"/>
          </p:cNvSpPr>
          <p:nvPr/>
        </p:nvSpPr>
        <p:spPr bwMode="auto">
          <a:xfrm>
            <a:off x="3925019" y="3826222"/>
            <a:ext cx="73025" cy="73025"/>
          </a:xfrm>
          <a:prstGeom prst="ellipse">
            <a:avLst/>
          </a:prstGeom>
          <a:solidFill>
            <a:srgbClr val="FF0000"/>
          </a:solidFill>
          <a:ln w="9525">
            <a:solidFill>
              <a:schemeClr val="tx1"/>
            </a:solidFill>
            <a:round/>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89" name="Oval 24"/>
          <p:cNvSpPr>
            <a:spLocks noChangeArrowheads="1"/>
          </p:cNvSpPr>
          <p:nvPr/>
        </p:nvSpPr>
        <p:spPr bwMode="auto">
          <a:xfrm>
            <a:off x="3329706" y="4037359"/>
            <a:ext cx="73025" cy="73025"/>
          </a:xfrm>
          <a:prstGeom prst="ellipse">
            <a:avLst/>
          </a:prstGeom>
          <a:solidFill>
            <a:srgbClr val="FF0000"/>
          </a:solidFill>
          <a:ln w="9525">
            <a:solidFill>
              <a:schemeClr val="tx1"/>
            </a:solidFill>
            <a:round/>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90" name="Oval 25"/>
          <p:cNvSpPr>
            <a:spLocks noChangeArrowheads="1"/>
          </p:cNvSpPr>
          <p:nvPr/>
        </p:nvSpPr>
        <p:spPr bwMode="auto">
          <a:xfrm>
            <a:off x="3677369" y="3600797"/>
            <a:ext cx="73025" cy="73025"/>
          </a:xfrm>
          <a:prstGeom prst="ellipse">
            <a:avLst/>
          </a:prstGeom>
          <a:solidFill>
            <a:srgbClr val="FF0000"/>
          </a:solidFill>
          <a:ln w="9525">
            <a:solidFill>
              <a:schemeClr val="tx1"/>
            </a:solidFill>
            <a:round/>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91" name="Oval 26"/>
          <p:cNvSpPr>
            <a:spLocks noChangeArrowheads="1"/>
          </p:cNvSpPr>
          <p:nvPr/>
        </p:nvSpPr>
        <p:spPr bwMode="auto">
          <a:xfrm>
            <a:off x="4279031" y="2795934"/>
            <a:ext cx="73025" cy="73025"/>
          </a:xfrm>
          <a:prstGeom prst="ellipse">
            <a:avLst/>
          </a:prstGeom>
          <a:solidFill>
            <a:srgbClr val="FF0000"/>
          </a:solidFill>
          <a:ln w="9525">
            <a:solidFill>
              <a:schemeClr val="tx1"/>
            </a:solidFill>
            <a:round/>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92" name="Oval 27"/>
          <p:cNvSpPr>
            <a:spLocks noChangeArrowheads="1"/>
          </p:cNvSpPr>
          <p:nvPr/>
        </p:nvSpPr>
        <p:spPr bwMode="auto">
          <a:xfrm>
            <a:off x="1893019" y="1806922"/>
            <a:ext cx="73025" cy="73025"/>
          </a:xfrm>
          <a:prstGeom prst="ellipse">
            <a:avLst/>
          </a:prstGeom>
          <a:solidFill>
            <a:srgbClr val="FF0000"/>
          </a:solidFill>
          <a:ln w="9525">
            <a:solidFill>
              <a:schemeClr val="tx1"/>
            </a:solidFill>
            <a:round/>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93" name="AutoShape 3"/>
          <p:cNvSpPr>
            <a:spLocks noChangeArrowheads="1"/>
          </p:cNvSpPr>
          <p:nvPr/>
        </p:nvSpPr>
        <p:spPr bwMode="auto">
          <a:xfrm>
            <a:off x="1856506" y="1892647"/>
            <a:ext cx="144463" cy="144462"/>
          </a:xfrm>
          <a:prstGeom prst="star5">
            <a:avLst/>
          </a:prstGeom>
          <a:solidFill>
            <a:srgbClr val="FF0000"/>
          </a:solidFill>
          <a:ln w="9525">
            <a:solidFill>
              <a:schemeClr val="tx1"/>
            </a:solidFill>
            <a:miter lim="800000"/>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94" name="AutoShape 4"/>
          <p:cNvSpPr>
            <a:spLocks noChangeArrowheads="1"/>
          </p:cNvSpPr>
          <p:nvPr/>
        </p:nvSpPr>
        <p:spPr bwMode="auto">
          <a:xfrm>
            <a:off x="2810594" y="3886547"/>
            <a:ext cx="144462" cy="144462"/>
          </a:xfrm>
          <a:prstGeom prst="star5">
            <a:avLst/>
          </a:prstGeom>
          <a:solidFill>
            <a:srgbClr val="FF0000"/>
          </a:solidFill>
          <a:ln w="9525">
            <a:solidFill>
              <a:schemeClr val="tx1"/>
            </a:solidFill>
            <a:miter lim="800000"/>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95" name="AutoShape 5"/>
          <p:cNvSpPr>
            <a:spLocks noChangeArrowheads="1"/>
          </p:cNvSpPr>
          <p:nvPr/>
        </p:nvSpPr>
        <p:spPr bwMode="auto">
          <a:xfrm>
            <a:off x="3202706" y="4278659"/>
            <a:ext cx="144463" cy="144463"/>
          </a:xfrm>
          <a:prstGeom prst="star5">
            <a:avLst/>
          </a:prstGeom>
          <a:solidFill>
            <a:srgbClr val="FF0000"/>
          </a:solidFill>
          <a:ln w="9525">
            <a:solidFill>
              <a:schemeClr val="tx1"/>
            </a:solidFill>
            <a:miter lim="800000"/>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96" name="AutoShape 6"/>
          <p:cNvSpPr>
            <a:spLocks noChangeArrowheads="1"/>
          </p:cNvSpPr>
          <p:nvPr/>
        </p:nvSpPr>
        <p:spPr bwMode="auto">
          <a:xfrm>
            <a:off x="3277319" y="4215159"/>
            <a:ext cx="144462" cy="144463"/>
          </a:xfrm>
          <a:prstGeom prst="star5">
            <a:avLst/>
          </a:prstGeom>
          <a:solidFill>
            <a:srgbClr val="FF0000"/>
          </a:solidFill>
          <a:ln w="9525">
            <a:solidFill>
              <a:schemeClr val="tx1"/>
            </a:solidFill>
            <a:miter lim="800000"/>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97" name="AutoShape 7"/>
          <p:cNvSpPr>
            <a:spLocks noChangeArrowheads="1"/>
          </p:cNvSpPr>
          <p:nvPr/>
        </p:nvSpPr>
        <p:spPr bwMode="auto">
          <a:xfrm>
            <a:off x="3571006" y="4111972"/>
            <a:ext cx="144463" cy="144462"/>
          </a:xfrm>
          <a:prstGeom prst="star5">
            <a:avLst/>
          </a:prstGeom>
          <a:solidFill>
            <a:srgbClr val="FF0000"/>
          </a:solidFill>
          <a:ln w="9525">
            <a:solidFill>
              <a:schemeClr val="tx1"/>
            </a:solidFill>
            <a:miter lim="800000"/>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98" name="Rectangle 3"/>
          <p:cNvSpPr>
            <a:spLocks noChangeArrowheads="1"/>
          </p:cNvSpPr>
          <p:nvPr/>
        </p:nvSpPr>
        <p:spPr bwMode="auto">
          <a:xfrm rot="2752826">
            <a:off x="1896194" y="2054572"/>
            <a:ext cx="73025" cy="73025"/>
          </a:xfrm>
          <a:prstGeom prst="rect">
            <a:avLst/>
          </a:prstGeom>
          <a:solidFill>
            <a:srgbClr val="FF0000"/>
          </a:solidFill>
          <a:ln w="9525">
            <a:solidFill>
              <a:schemeClr val="tx1"/>
            </a:solidFill>
            <a:miter lim="800000"/>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99" name="Rectangle 4"/>
          <p:cNvSpPr>
            <a:spLocks noChangeArrowheads="1"/>
          </p:cNvSpPr>
          <p:nvPr/>
        </p:nvSpPr>
        <p:spPr bwMode="auto">
          <a:xfrm rot="2752826">
            <a:off x="3844056" y="4032597"/>
            <a:ext cx="73025" cy="73025"/>
          </a:xfrm>
          <a:prstGeom prst="rect">
            <a:avLst/>
          </a:prstGeom>
          <a:solidFill>
            <a:srgbClr val="FF0000"/>
          </a:solidFill>
          <a:ln w="9525">
            <a:solidFill>
              <a:schemeClr val="tx1"/>
            </a:solidFill>
            <a:miter lim="800000"/>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100" name="Rectangle 5"/>
          <p:cNvSpPr>
            <a:spLocks noChangeArrowheads="1"/>
          </p:cNvSpPr>
          <p:nvPr/>
        </p:nvSpPr>
        <p:spPr bwMode="auto">
          <a:xfrm rot="2752826">
            <a:off x="3775794" y="4034184"/>
            <a:ext cx="73025" cy="73025"/>
          </a:xfrm>
          <a:prstGeom prst="rect">
            <a:avLst/>
          </a:prstGeom>
          <a:solidFill>
            <a:srgbClr val="FF0000"/>
          </a:solidFill>
          <a:ln w="9525">
            <a:solidFill>
              <a:schemeClr val="tx1"/>
            </a:solidFill>
            <a:miter lim="800000"/>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101" name="Rectangle 6"/>
          <p:cNvSpPr>
            <a:spLocks noChangeArrowheads="1"/>
          </p:cNvSpPr>
          <p:nvPr/>
        </p:nvSpPr>
        <p:spPr bwMode="auto">
          <a:xfrm rot="2752826">
            <a:off x="3696419" y="4096097"/>
            <a:ext cx="73025" cy="73025"/>
          </a:xfrm>
          <a:prstGeom prst="rect">
            <a:avLst/>
          </a:prstGeom>
          <a:solidFill>
            <a:srgbClr val="FF0000"/>
          </a:solidFill>
          <a:ln w="9525">
            <a:solidFill>
              <a:schemeClr val="tx1"/>
            </a:solidFill>
            <a:miter lim="800000"/>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102" name="Rectangle 3"/>
          <p:cNvSpPr>
            <a:spLocks noChangeArrowheads="1"/>
          </p:cNvSpPr>
          <p:nvPr/>
        </p:nvSpPr>
        <p:spPr bwMode="auto">
          <a:xfrm>
            <a:off x="1893019" y="2440334"/>
            <a:ext cx="73025" cy="71438"/>
          </a:xfrm>
          <a:prstGeom prst="rect">
            <a:avLst/>
          </a:prstGeom>
          <a:solidFill>
            <a:srgbClr val="FF0000"/>
          </a:solidFill>
          <a:ln w="9525">
            <a:solidFill>
              <a:schemeClr val="tx1"/>
            </a:solidFill>
            <a:miter lim="800000"/>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103" name="Rectangle 4"/>
          <p:cNvSpPr>
            <a:spLocks noChangeArrowheads="1"/>
          </p:cNvSpPr>
          <p:nvPr/>
        </p:nvSpPr>
        <p:spPr bwMode="auto">
          <a:xfrm>
            <a:off x="4121869" y="3389659"/>
            <a:ext cx="73025" cy="71438"/>
          </a:xfrm>
          <a:prstGeom prst="rect">
            <a:avLst/>
          </a:prstGeom>
          <a:solidFill>
            <a:srgbClr val="FF0000"/>
          </a:solidFill>
          <a:ln w="9525">
            <a:solidFill>
              <a:schemeClr val="tx1"/>
            </a:solidFill>
            <a:miter lim="800000"/>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104" name="Rectangle 5"/>
          <p:cNvSpPr>
            <a:spLocks noChangeArrowheads="1"/>
          </p:cNvSpPr>
          <p:nvPr/>
        </p:nvSpPr>
        <p:spPr bwMode="auto">
          <a:xfrm>
            <a:off x="4272681" y="3438872"/>
            <a:ext cx="73025" cy="71437"/>
          </a:xfrm>
          <a:prstGeom prst="rect">
            <a:avLst/>
          </a:prstGeom>
          <a:solidFill>
            <a:srgbClr val="FF0000"/>
          </a:solidFill>
          <a:ln w="9525">
            <a:solidFill>
              <a:schemeClr val="tx1"/>
            </a:solidFill>
            <a:miter lim="800000"/>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105" name="Rectangle 6"/>
          <p:cNvSpPr>
            <a:spLocks noChangeArrowheads="1"/>
          </p:cNvSpPr>
          <p:nvPr/>
        </p:nvSpPr>
        <p:spPr bwMode="auto">
          <a:xfrm>
            <a:off x="4188544" y="3335684"/>
            <a:ext cx="73025" cy="71438"/>
          </a:xfrm>
          <a:prstGeom prst="rect">
            <a:avLst/>
          </a:prstGeom>
          <a:solidFill>
            <a:srgbClr val="FF0000"/>
          </a:solidFill>
          <a:ln w="9525">
            <a:solidFill>
              <a:schemeClr val="tx1"/>
            </a:solidFill>
            <a:miter lim="800000"/>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106" name="Rectangle 7"/>
          <p:cNvSpPr>
            <a:spLocks noChangeArrowheads="1"/>
          </p:cNvSpPr>
          <p:nvPr/>
        </p:nvSpPr>
        <p:spPr bwMode="auto">
          <a:xfrm>
            <a:off x="3837706" y="3608734"/>
            <a:ext cx="73025" cy="71438"/>
          </a:xfrm>
          <a:prstGeom prst="rect">
            <a:avLst/>
          </a:prstGeom>
          <a:solidFill>
            <a:srgbClr val="FF0000"/>
          </a:solidFill>
          <a:ln w="9525">
            <a:solidFill>
              <a:schemeClr val="tx1"/>
            </a:solidFill>
            <a:miter lim="800000"/>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107" name="Rectangle 8"/>
          <p:cNvSpPr>
            <a:spLocks noChangeArrowheads="1"/>
          </p:cNvSpPr>
          <p:nvPr/>
        </p:nvSpPr>
        <p:spPr bwMode="auto">
          <a:xfrm>
            <a:off x="3778969" y="3476972"/>
            <a:ext cx="73025" cy="71437"/>
          </a:xfrm>
          <a:prstGeom prst="rect">
            <a:avLst/>
          </a:prstGeom>
          <a:solidFill>
            <a:srgbClr val="FF0000"/>
          </a:solidFill>
          <a:ln w="9525">
            <a:solidFill>
              <a:schemeClr val="tx1"/>
            </a:solidFill>
            <a:miter lim="800000"/>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108" name="Rectangle 9"/>
          <p:cNvSpPr>
            <a:spLocks noChangeArrowheads="1"/>
          </p:cNvSpPr>
          <p:nvPr/>
        </p:nvSpPr>
        <p:spPr bwMode="auto">
          <a:xfrm>
            <a:off x="4152031" y="3621434"/>
            <a:ext cx="73025" cy="71438"/>
          </a:xfrm>
          <a:prstGeom prst="rect">
            <a:avLst/>
          </a:prstGeom>
          <a:solidFill>
            <a:srgbClr val="FF0000"/>
          </a:solidFill>
          <a:ln w="9525">
            <a:solidFill>
              <a:schemeClr val="tx1"/>
            </a:solidFill>
            <a:miter lim="800000"/>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109" name="Rectangle 10"/>
          <p:cNvSpPr>
            <a:spLocks noChangeArrowheads="1"/>
          </p:cNvSpPr>
          <p:nvPr/>
        </p:nvSpPr>
        <p:spPr bwMode="auto">
          <a:xfrm>
            <a:off x="3926606" y="3643659"/>
            <a:ext cx="73025" cy="71438"/>
          </a:xfrm>
          <a:prstGeom prst="rect">
            <a:avLst/>
          </a:prstGeom>
          <a:solidFill>
            <a:srgbClr val="FF0000"/>
          </a:solidFill>
          <a:ln w="9525">
            <a:solidFill>
              <a:schemeClr val="tx1"/>
            </a:solidFill>
            <a:miter lim="800000"/>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110" name="Rectangle 11"/>
          <p:cNvSpPr>
            <a:spLocks noChangeArrowheads="1"/>
          </p:cNvSpPr>
          <p:nvPr/>
        </p:nvSpPr>
        <p:spPr bwMode="auto">
          <a:xfrm>
            <a:off x="3998044" y="3672234"/>
            <a:ext cx="73025" cy="71438"/>
          </a:xfrm>
          <a:prstGeom prst="rect">
            <a:avLst/>
          </a:prstGeom>
          <a:solidFill>
            <a:srgbClr val="FF0000"/>
          </a:solidFill>
          <a:ln w="9525">
            <a:solidFill>
              <a:schemeClr val="tx1"/>
            </a:solidFill>
            <a:miter lim="800000"/>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111" name="Rectangle 12"/>
          <p:cNvSpPr>
            <a:spLocks noChangeArrowheads="1"/>
          </p:cNvSpPr>
          <p:nvPr/>
        </p:nvSpPr>
        <p:spPr bwMode="auto">
          <a:xfrm>
            <a:off x="3926606" y="3723034"/>
            <a:ext cx="73025" cy="71438"/>
          </a:xfrm>
          <a:prstGeom prst="rect">
            <a:avLst/>
          </a:prstGeom>
          <a:solidFill>
            <a:srgbClr val="FF0000"/>
          </a:solidFill>
          <a:ln w="9525">
            <a:solidFill>
              <a:schemeClr val="tx1"/>
            </a:solidFill>
            <a:miter lim="800000"/>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112" name="Rectangle 13"/>
          <p:cNvSpPr>
            <a:spLocks noChangeArrowheads="1"/>
          </p:cNvSpPr>
          <p:nvPr/>
        </p:nvSpPr>
        <p:spPr bwMode="auto">
          <a:xfrm>
            <a:off x="4066306" y="3726209"/>
            <a:ext cx="73025" cy="71438"/>
          </a:xfrm>
          <a:prstGeom prst="rect">
            <a:avLst/>
          </a:prstGeom>
          <a:solidFill>
            <a:srgbClr val="FF0000"/>
          </a:solidFill>
          <a:ln w="9525">
            <a:solidFill>
              <a:schemeClr val="tx1"/>
            </a:solidFill>
            <a:miter lim="800000"/>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113" name="Rectangle 14"/>
          <p:cNvSpPr>
            <a:spLocks noChangeArrowheads="1"/>
          </p:cNvSpPr>
          <p:nvPr/>
        </p:nvSpPr>
        <p:spPr bwMode="auto">
          <a:xfrm>
            <a:off x="3998044" y="3757959"/>
            <a:ext cx="73025" cy="71438"/>
          </a:xfrm>
          <a:prstGeom prst="rect">
            <a:avLst/>
          </a:prstGeom>
          <a:solidFill>
            <a:srgbClr val="FF0000"/>
          </a:solidFill>
          <a:ln w="9525">
            <a:solidFill>
              <a:schemeClr val="tx1"/>
            </a:solidFill>
            <a:miter lim="800000"/>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114" name="Rectangle 15"/>
          <p:cNvSpPr>
            <a:spLocks noChangeArrowheads="1"/>
          </p:cNvSpPr>
          <p:nvPr/>
        </p:nvSpPr>
        <p:spPr bwMode="auto">
          <a:xfrm>
            <a:off x="4042494" y="3799234"/>
            <a:ext cx="73025" cy="71438"/>
          </a:xfrm>
          <a:prstGeom prst="rect">
            <a:avLst/>
          </a:prstGeom>
          <a:solidFill>
            <a:srgbClr val="FF0000"/>
          </a:solidFill>
          <a:ln w="9525">
            <a:solidFill>
              <a:schemeClr val="tx1"/>
            </a:solidFill>
            <a:miter lim="800000"/>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115" name="Rectangle 16"/>
          <p:cNvSpPr>
            <a:spLocks noChangeArrowheads="1"/>
          </p:cNvSpPr>
          <p:nvPr/>
        </p:nvSpPr>
        <p:spPr bwMode="auto">
          <a:xfrm>
            <a:off x="4204419" y="3780184"/>
            <a:ext cx="73025" cy="71438"/>
          </a:xfrm>
          <a:prstGeom prst="rect">
            <a:avLst/>
          </a:prstGeom>
          <a:solidFill>
            <a:srgbClr val="FF0000"/>
          </a:solidFill>
          <a:ln w="9525">
            <a:solidFill>
              <a:schemeClr val="tx1"/>
            </a:solidFill>
            <a:miter lim="800000"/>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116" name="Rectangle 17"/>
          <p:cNvSpPr>
            <a:spLocks noChangeArrowheads="1"/>
          </p:cNvSpPr>
          <p:nvPr/>
        </p:nvSpPr>
        <p:spPr bwMode="auto">
          <a:xfrm>
            <a:off x="4194894" y="3853209"/>
            <a:ext cx="73025" cy="71438"/>
          </a:xfrm>
          <a:prstGeom prst="rect">
            <a:avLst/>
          </a:prstGeom>
          <a:solidFill>
            <a:srgbClr val="FF0000"/>
          </a:solidFill>
          <a:ln w="9525">
            <a:solidFill>
              <a:schemeClr val="tx1"/>
            </a:solidFill>
            <a:miter lim="800000"/>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117" name="Rectangle 18"/>
          <p:cNvSpPr>
            <a:spLocks noChangeArrowheads="1"/>
          </p:cNvSpPr>
          <p:nvPr/>
        </p:nvSpPr>
        <p:spPr bwMode="auto">
          <a:xfrm>
            <a:off x="4155206" y="3943697"/>
            <a:ext cx="73025" cy="71437"/>
          </a:xfrm>
          <a:prstGeom prst="rect">
            <a:avLst/>
          </a:prstGeom>
          <a:solidFill>
            <a:srgbClr val="FF0000"/>
          </a:solidFill>
          <a:ln w="9525">
            <a:solidFill>
              <a:schemeClr val="tx1"/>
            </a:solidFill>
            <a:miter lim="800000"/>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118" name="Rectangle 19"/>
          <p:cNvSpPr>
            <a:spLocks noChangeArrowheads="1"/>
          </p:cNvSpPr>
          <p:nvPr/>
        </p:nvSpPr>
        <p:spPr bwMode="auto">
          <a:xfrm>
            <a:off x="4063131" y="3975447"/>
            <a:ext cx="73025" cy="71437"/>
          </a:xfrm>
          <a:prstGeom prst="rect">
            <a:avLst/>
          </a:prstGeom>
          <a:solidFill>
            <a:srgbClr val="FF0000"/>
          </a:solidFill>
          <a:ln w="9525">
            <a:solidFill>
              <a:schemeClr val="tx1"/>
            </a:solidFill>
            <a:miter lim="800000"/>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119" name="Rectangle 20"/>
          <p:cNvSpPr>
            <a:spLocks noChangeArrowheads="1"/>
          </p:cNvSpPr>
          <p:nvPr/>
        </p:nvSpPr>
        <p:spPr bwMode="auto">
          <a:xfrm>
            <a:off x="3926606" y="3802409"/>
            <a:ext cx="73025" cy="71438"/>
          </a:xfrm>
          <a:prstGeom prst="rect">
            <a:avLst/>
          </a:prstGeom>
          <a:solidFill>
            <a:srgbClr val="FF0000"/>
          </a:solidFill>
          <a:ln w="9525">
            <a:solidFill>
              <a:schemeClr val="tx1"/>
            </a:solidFill>
            <a:miter lim="800000"/>
            <a:headEnd/>
            <a:tailEnd/>
          </a:ln>
          <a:effectLst/>
        </p:spPr>
        <p:txBody>
          <a:bodyPr wrap="none" anchor="ctr"/>
          <a:lstStyle/>
          <a:p>
            <a:pPr algn="ctr" fontAlgn="base">
              <a:spcBef>
                <a:spcPct val="0"/>
              </a:spcBef>
              <a:spcAft>
                <a:spcPct val="0"/>
              </a:spcAft>
            </a:pPr>
            <a:endParaRPr lang="ja-JP" altLang="ja-JP" b="1" smtClean="0">
              <a:solidFill>
                <a:srgbClr val="000000"/>
              </a:solidFill>
            </a:endParaRPr>
          </a:p>
        </p:txBody>
      </p:sp>
      <p:sp>
        <p:nvSpPr>
          <p:cNvPr id="120" name="Rectangle 21"/>
          <p:cNvSpPr>
            <a:spLocks noChangeArrowheads="1"/>
          </p:cNvSpPr>
          <p:nvPr/>
        </p:nvSpPr>
        <p:spPr bwMode="auto">
          <a:xfrm>
            <a:off x="3805956" y="3873847"/>
            <a:ext cx="73025" cy="71437"/>
          </a:xfrm>
          <a:prstGeom prst="rect">
            <a:avLst/>
          </a:prstGeom>
          <a:solidFill>
            <a:srgbClr val="FF0000"/>
          </a:solidFill>
          <a:ln w="9525">
            <a:solidFill>
              <a:schemeClr val="tx1"/>
            </a:solidFill>
            <a:miter lim="800000"/>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121" name="Rectangle 22"/>
          <p:cNvSpPr>
            <a:spLocks noChangeArrowheads="1"/>
          </p:cNvSpPr>
          <p:nvPr/>
        </p:nvSpPr>
        <p:spPr bwMode="auto">
          <a:xfrm>
            <a:off x="3205881" y="3938934"/>
            <a:ext cx="73025" cy="71438"/>
          </a:xfrm>
          <a:prstGeom prst="rect">
            <a:avLst/>
          </a:prstGeom>
          <a:solidFill>
            <a:srgbClr val="FF0000"/>
          </a:solidFill>
          <a:ln w="9525">
            <a:solidFill>
              <a:schemeClr val="tx1"/>
            </a:solidFill>
            <a:miter lim="800000"/>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122" name="Rectangle 23"/>
          <p:cNvSpPr>
            <a:spLocks noChangeArrowheads="1"/>
          </p:cNvSpPr>
          <p:nvPr/>
        </p:nvSpPr>
        <p:spPr bwMode="auto">
          <a:xfrm>
            <a:off x="3193181" y="4040534"/>
            <a:ext cx="73025" cy="71438"/>
          </a:xfrm>
          <a:prstGeom prst="rect">
            <a:avLst/>
          </a:prstGeom>
          <a:solidFill>
            <a:srgbClr val="FF0000"/>
          </a:solidFill>
          <a:ln w="9525">
            <a:solidFill>
              <a:schemeClr val="tx1"/>
            </a:solidFill>
            <a:miter lim="800000"/>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123" name="Rectangle 24"/>
          <p:cNvSpPr>
            <a:spLocks noChangeArrowheads="1"/>
          </p:cNvSpPr>
          <p:nvPr/>
        </p:nvSpPr>
        <p:spPr bwMode="auto">
          <a:xfrm>
            <a:off x="3205881" y="3973859"/>
            <a:ext cx="73025" cy="71438"/>
          </a:xfrm>
          <a:prstGeom prst="rect">
            <a:avLst/>
          </a:prstGeom>
          <a:solidFill>
            <a:srgbClr val="FF0000"/>
          </a:solidFill>
          <a:ln w="9525">
            <a:solidFill>
              <a:schemeClr val="tx1"/>
            </a:solidFill>
            <a:miter lim="800000"/>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124" name="Rectangle 25"/>
          <p:cNvSpPr>
            <a:spLocks noChangeArrowheads="1"/>
          </p:cNvSpPr>
          <p:nvPr/>
        </p:nvSpPr>
        <p:spPr bwMode="auto">
          <a:xfrm>
            <a:off x="3185244" y="4154834"/>
            <a:ext cx="73025" cy="71438"/>
          </a:xfrm>
          <a:prstGeom prst="rect">
            <a:avLst/>
          </a:prstGeom>
          <a:solidFill>
            <a:srgbClr val="FF0000"/>
          </a:solidFill>
          <a:ln w="9525">
            <a:solidFill>
              <a:schemeClr val="tx1"/>
            </a:solidFill>
            <a:miter lim="800000"/>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125" name="Rectangle 26"/>
          <p:cNvSpPr>
            <a:spLocks noChangeArrowheads="1"/>
          </p:cNvSpPr>
          <p:nvPr/>
        </p:nvSpPr>
        <p:spPr bwMode="auto">
          <a:xfrm>
            <a:off x="3124919" y="4046884"/>
            <a:ext cx="73025" cy="71438"/>
          </a:xfrm>
          <a:prstGeom prst="rect">
            <a:avLst/>
          </a:prstGeom>
          <a:solidFill>
            <a:srgbClr val="FF0000"/>
          </a:solidFill>
          <a:ln w="9525">
            <a:solidFill>
              <a:schemeClr val="tx1"/>
            </a:solidFill>
            <a:miter lim="800000"/>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126" name="Rectangle 27"/>
          <p:cNvSpPr>
            <a:spLocks noChangeArrowheads="1"/>
          </p:cNvSpPr>
          <p:nvPr/>
        </p:nvSpPr>
        <p:spPr bwMode="auto">
          <a:xfrm>
            <a:off x="3061419" y="4037359"/>
            <a:ext cx="73025" cy="71438"/>
          </a:xfrm>
          <a:prstGeom prst="rect">
            <a:avLst/>
          </a:prstGeom>
          <a:solidFill>
            <a:srgbClr val="FF0000"/>
          </a:solidFill>
          <a:ln w="9525">
            <a:solidFill>
              <a:schemeClr val="tx1"/>
            </a:solidFill>
            <a:miter lim="800000"/>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127" name="Rectangle 28"/>
          <p:cNvSpPr>
            <a:spLocks noChangeArrowheads="1"/>
          </p:cNvSpPr>
          <p:nvPr/>
        </p:nvSpPr>
        <p:spPr bwMode="auto">
          <a:xfrm>
            <a:off x="2989981" y="4031009"/>
            <a:ext cx="73025" cy="71438"/>
          </a:xfrm>
          <a:prstGeom prst="rect">
            <a:avLst/>
          </a:prstGeom>
          <a:solidFill>
            <a:srgbClr val="FF0000"/>
          </a:solidFill>
          <a:ln w="9525">
            <a:solidFill>
              <a:schemeClr val="tx1"/>
            </a:solidFill>
            <a:miter lim="800000"/>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128" name="Rectangle 29"/>
          <p:cNvSpPr>
            <a:spLocks noChangeArrowheads="1"/>
          </p:cNvSpPr>
          <p:nvPr/>
        </p:nvSpPr>
        <p:spPr bwMode="auto">
          <a:xfrm>
            <a:off x="2897906" y="4021484"/>
            <a:ext cx="73025" cy="71438"/>
          </a:xfrm>
          <a:prstGeom prst="rect">
            <a:avLst/>
          </a:prstGeom>
          <a:solidFill>
            <a:srgbClr val="FF0000"/>
          </a:solidFill>
          <a:ln w="9525">
            <a:solidFill>
              <a:schemeClr val="tx1"/>
            </a:solidFill>
            <a:miter lim="800000"/>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129" name="Rectangle 30"/>
          <p:cNvSpPr>
            <a:spLocks noChangeArrowheads="1"/>
          </p:cNvSpPr>
          <p:nvPr/>
        </p:nvSpPr>
        <p:spPr bwMode="auto">
          <a:xfrm>
            <a:off x="2851869" y="4046884"/>
            <a:ext cx="73025" cy="71438"/>
          </a:xfrm>
          <a:prstGeom prst="rect">
            <a:avLst/>
          </a:prstGeom>
          <a:solidFill>
            <a:srgbClr val="FF0000"/>
          </a:solidFill>
          <a:ln w="9525">
            <a:solidFill>
              <a:schemeClr val="tx1"/>
            </a:solidFill>
            <a:miter lim="800000"/>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130" name="Rectangle 31"/>
          <p:cNvSpPr>
            <a:spLocks noChangeArrowheads="1"/>
          </p:cNvSpPr>
          <p:nvPr/>
        </p:nvSpPr>
        <p:spPr bwMode="auto">
          <a:xfrm>
            <a:off x="2932831" y="4108797"/>
            <a:ext cx="73025" cy="71437"/>
          </a:xfrm>
          <a:prstGeom prst="rect">
            <a:avLst/>
          </a:prstGeom>
          <a:solidFill>
            <a:srgbClr val="FF0000"/>
          </a:solidFill>
          <a:ln w="9525">
            <a:solidFill>
              <a:schemeClr val="tx1"/>
            </a:solidFill>
            <a:miter lim="800000"/>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131" name="Rectangle 32"/>
          <p:cNvSpPr>
            <a:spLocks noChangeArrowheads="1"/>
          </p:cNvSpPr>
          <p:nvPr/>
        </p:nvSpPr>
        <p:spPr bwMode="auto">
          <a:xfrm>
            <a:off x="3029669" y="4092922"/>
            <a:ext cx="73025" cy="71437"/>
          </a:xfrm>
          <a:prstGeom prst="rect">
            <a:avLst/>
          </a:prstGeom>
          <a:solidFill>
            <a:srgbClr val="FF0000"/>
          </a:solidFill>
          <a:ln w="9525">
            <a:solidFill>
              <a:schemeClr val="tx1"/>
            </a:solidFill>
            <a:miter lim="800000"/>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132" name="Rectangle 33"/>
          <p:cNvSpPr>
            <a:spLocks noChangeArrowheads="1"/>
          </p:cNvSpPr>
          <p:nvPr/>
        </p:nvSpPr>
        <p:spPr bwMode="auto">
          <a:xfrm>
            <a:off x="3058244" y="4142134"/>
            <a:ext cx="73025" cy="71438"/>
          </a:xfrm>
          <a:prstGeom prst="rect">
            <a:avLst/>
          </a:prstGeom>
          <a:solidFill>
            <a:srgbClr val="FF0000"/>
          </a:solidFill>
          <a:ln w="9525">
            <a:solidFill>
              <a:schemeClr val="tx1"/>
            </a:solidFill>
            <a:miter lim="800000"/>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133" name="Rectangle 34"/>
          <p:cNvSpPr>
            <a:spLocks noChangeArrowheads="1"/>
          </p:cNvSpPr>
          <p:nvPr/>
        </p:nvSpPr>
        <p:spPr bwMode="auto">
          <a:xfrm>
            <a:off x="3080469" y="4208809"/>
            <a:ext cx="73025" cy="71438"/>
          </a:xfrm>
          <a:prstGeom prst="rect">
            <a:avLst/>
          </a:prstGeom>
          <a:solidFill>
            <a:srgbClr val="FF0000"/>
          </a:solidFill>
          <a:ln w="9525">
            <a:solidFill>
              <a:schemeClr val="tx1"/>
            </a:solidFill>
            <a:miter lim="800000"/>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134" name="Rectangle 35"/>
          <p:cNvSpPr>
            <a:spLocks noChangeArrowheads="1"/>
          </p:cNvSpPr>
          <p:nvPr/>
        </p:nvSpPr>
        <p:spPr bwMode="auto">
          <a:xfrm>
            <a:off x="2974106" y="4269134"/>
            <a:ext cx="73025" cy="71438"/>
          </a:xfrm>
          <a:prstGeom prst="rect">
            <a:avLst/>
          </a:prstGeom>
          <a:solidFill>
            <a:srgbClr val="FF0000"/>
          </a:solidFill>
          <a:ln w="9525">
            <a:solidFill>
              <a:schemeClr val="tx1"/>
            </a:solidFill>
            <a:miter lim="800000"/>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135" name="Rectangle 36"/>
          <p:cNvSpPr>
            <a:spLocks noChangeArrowheads="1"/>
          </p:cNvSpPr>
          <p:nvPr/>
        </p:nvSpPr>
        <p:spPr bwMode="auto">
          <a:xfrm>
            <a:off x="3015381" y="4243734"/>
            <a:ext cx="73025" cy="71438"/>
          </a:xfrm>
          <a:prstGeom prst="rect">
            <a:avLst/>
          </a:prstGeom>
          <a:solidFill>
            <a:srgbClr val="FF0000"/>
          </a:solidFill>
          <a:ln w="9525">
            <a:solidFill>
              <a:schemeClr val="tx1"/>
            </a:solidFill>
            <a:miter lim="800000"/>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136" name="Rectangle 37"/>
          <p:cNvSpPr>
            <a:spLocks noChangeArrowheads="1"/>
          </p:cNvSpPr>
          <p:nvPr/>
        </p:nvSpPr>
        <p:spPr bwMode="auto">
          <a:xfrm>
            <a:off x="3051894" y="4315172"/>
            <a:ext cx="73025" cy="71437"/>
          </a:xfrm>
          <a:prstGeom prst="rect">
            <a:avLst/>
          </a:prstGeom>
          <a:solidFill>
            <a:srgbClr val="FF0000"/>
          </a:solidFill>
          <a:ln w="9525">
            <a:solidFill>
              <a:schemeClr val="tx1"/>
            </a:solidFill>
            <a:miter lim="800000"/>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137" name="Rectangle 38"/>
          <p:cNvSpPr>
            <a:spLocks noChangeArrowheads="1"/>
          </p:cNvSpPr>
          <p:nvPr/>
        </p:nvSpPr>
        <p:spPr bwMode="auto">
          <a:xfrm>
            <a:off x="3039194" y="4413597"/>
            <a:ext cx="73025" cy="71437"/>
          </a:xfrm>
          <a:prstGeom prst="rect">
            <a:avLst/>
          </a:prstGeom>
          <a:solidFill>
            <a:srgbClr val="FF0000"/>
          </a:solidFill>
          <a:ln w="9525">
            <a:solidFill>
              <a:schemeClr val="tx1"/>
            </a:solidFill>
            <a:miter lim="800000"/>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138" name="Rectangle 39"/>
          <p:cNvSpPr>
            <a:spLocks noChangeArrowheads="1"/>
          </p:cNvSpPr>
          <p:nvPr/>
        </p:nvSpPr>
        <p:spPr bwMode="auto">
          <a:xfrm>
            <a:off x="2926481" y="4334222"/>
            <a:ext cx="73025" cy="71437"/>
          </a:xfrm>
          <a:prstGeom prst="rect">
            <a:avLst/>
          </a:prstGeom>
          <a:solidFill>
            <a:srgbClr val="FF0000"/>
          </a:solidFill>
          <a:ln w="9525">
            <a:solidFill>
              <a:schemeClr val="tx1"/>
            </a:solidFill>
            <a:miter lim="800000"/>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139" name="Rectangle 40"/>
          <p:cNvSpPr>
            <a:spLocks noChangeArrowheads="1"/>
          </p:cNvSpPr>
          <p:nvPr/>
        </p:nvSpPr>
        <p:spPr bwMode="auto">
          <a:xfrm>
            <a:off x="3134444" y="4478684"/>
            <a:ext cx="73025" cy="71438"/>
          </a:xfrm>
          <a:prstGeom prst="rect">
            <a:avLst/>
          </a:prstGeom>
          <a:solidFill>
            <a:srgbClr val="FF0000"/>
          </a:solidFill>
          <a:ln w="9525">
            <a:solidFill>
              <a:schemeClr val="tx1"/>
            </a:solidFill>
            <a:miter lim="800000"/>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140" name="Rectangle 41"/>
          <p:cNvSpPr>
            <a:spLocks noChangeArrowheads="1"/>
          </p:cNvSpPr>
          <p:nvPr/>
        </p:nvSpPr>
        <p:spPr bwMode="auto">
          <a:xfrm>
            <a:off x="3093169" y="4553297"/>
            <a:ext cx="73025" cy="71437"/>
          </a:xfrm>
          <a:prstGeom prst="rect">
            <a:avLst/>
          </a:prstGeom>
          <a:solidFill>
            <a:srgbClr val="FF0000"/>
          </a:solidFill>
          <a:ln w="9525">
            <a:solidFill>
              <a:schemeClr val="tx1"/>
            </a:solidFill>
            <a:miter lim="800000"/>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141" name="Rectangle 42"/>
          <p:cNvSpPr>
            <a:spLocks noChangeArrowheads="1"/>
          </p:cNvSpPr>
          <p:nvPr/>
        </p:nvSpPr>
        <p:spPr bwMode="auto">
          <a:xfrm>
            <a:off x="3002681" y="4534247"/>
            <a:ext cx="73025" cy="71437"/>
          </a:xfrm>
          <a:prstGeom prst="rect">
            <a:avLst/>
          </a:prstGeom>
          <a:solidFill>
            <a:srgbClr val="FF0000"/>
          </a:solidFill>
          <a:ln w="9525">
            <a:solidFill>
              <a:schemeClr val="tx1"/>
            </a:solidFill>
            <a:miter lim="800000"/>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142" name="Rectangle 43"/>
          <p:cNvSpPr>
            <a:spLocks noChangeArrowheads="1"/>
          </p:cNvSpPr>
          <p:nvPr/>
        </p:nvSpPr>
        <p:spPr bwMode="auto">
          <a:xfrm>
            <a:off x="2980456" y="4465984"/>
            <a:ext cx="73025" cy="71438"/>
          </a:xfrm>
          <a:prstGeom prst="rect">
            <a:avLst/>
          </a:prstGeom>
          <a:solidFill>
            <a:srgbClr val="FF0000"/>
          </a:solidFill>
          <a:ln w="9525">
            <a:solidFill>
              <a:schemeClr val="tx1"/>
            </a:solidFill>
            <a:miter lim="800000"/>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143" name="Rectangle 44"/>
          <p:cNvSpPr>
            <a:spLocks noChangeArrowheads="1"/>
          </p:cNvSpPr>
          <p:nvPr/>
        </p:nvSpPr>
        <p:spPr bwMode="auto">
          <a:xfrm>
            <a:off x="2842344" y="4164359"/>
            <a:ext cx="73025" cy="71438"/>
          </a:xfrm>
          <a:prstGeom prst="rect">
            <a:avLst/>
          </a:prstGeom>
          <a:solidFill>
            <a:srgbClr val="FF0000"/>
          </a:solidFill>
          <a:ln w="9525">
            <a:solidFill>
              <a:schemeClr val="tx1"/>
            </a:solidFill>
            <a:miter lim="800000"/>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144" name="Rectangle 45"/>
          <p:cNvSpPr>
            <a:spLocks noChangeArrowheads="1"/>
          </p:cNvSpPr>
          <p:nvPr/>
        </p:nvSpPr>
        <p:spPr bwMode="auto">
          <a:xfrm>
            <a:off x="2901081" y="4250084"/>
            <a:ext cx="73025" cy="71438"/>
          </a:xfrm>
          <a:prstGeom prst="rect">
            <a:avLst/>
          </a:prstGeom>
          <a:solidFill>
            <a:srgbClr val="FF0000"/>
          </a:solidFill>
          <a:ln w="9525">
            <a:solidFill>
              <a:schemeClr val="tx1"/>
            </a:solidFill>
            <a:miter lim="800000"/>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145" name="Rectangle 46"/>
          <p:cNvSpPr>
            <a:spLocks noChangeArrowheads="1"/>
          </p:cNvSpPr>
          <p:nvPr/>
        </p:nvSpPr>
        <p:spPr bwMode="auto">
          <a:xfrm>
            <a:off x="2835994" y="4281834"/>
            <a:ext cx="73025" cy="71438"/>
          </a:xfrm>
          <a:prstGeom prst="rect">
            <a:avLst/>
          </a:prstGeom>
          <a:solidFill>
            <a:srgbClr val="FF0000"/>
          </a:solidFill>
          <a:ln w="9525">
            <a:solidFill>
              <a:schemeClr val="tx1"/>
            </a:solidFill>
            <a:miter lim="800000"/>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146" name="Rectangle 47"/>
          <p:cNvSpPr>
            <a:spLocks noChangeArrowheads="1"/>
          </p:cNvSpPr>
          <p:nvPr/>
        </p:nvSpPr>
        <p:spPr bwMode="auto">
          <a:xfrm>
            <a:off x="2623269" y="4227859"/>
            <a:ext cx="73025" cy="71438"/>
          </a:xfrm>
          <a:prstGeom prst="rect">
            <a:avLst/>
          </a:prstGeom>
          <a:solidFill>
            <a:srgbClr val="FF0000"/>
          </a:solidFill>
          <a:ln w="9525">
            <a:solidFill>
              <a:schemeClr val="tx1"/>
            </a:solidFill>
            <a:miter lim="800000"/>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147" name="Rectangle 48"/>
          <p:cNvSpPr>
            <a:spLocks noChangeArrowheads="1"/>
          </p:cNvSpPr>
          <p:nvPr/>
        </p:nvSpPr>
        <p:spPr bwMode="auto">
          <a:xfrm>
            <a:off x="2672481" y="4191347"/>
            <a:ext cx="73025" cy="71437"/>
          </a:xfrm>
          <a:prstGeom prst="rect">
            <a:avLst/>
          </a:prstGeom>
          <a:solidFill>
            <a:srgbClr val="FF0000"/>
          </a:solidFill>
          <a:ln w="9525">
            <a:solidFill>
              <a:schemeClr val="tx1"/>
            </a:solidFill>
            <a:miter lim="800000"/>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148" name="Rectangle 49"/>
          <p:cNvSpPr>
            <a:spLocks noChangeArrowheads="1"/>
          </p:cNvSpPr>
          <p:nvPr/>
        </p:nvSpPr>
        <p:spPr bwMode="auto">
          <a:xfrm>
            <a:off x="2707406" y="4256434"/>
            <a:ext cx="73025" cy="71438"/>
          </a:xfrm>
          <a:prstGeom prst="rect">
            <a:avLst/>
          </a:prstGeom>
          <a:solidFill>
            <a:srgbClr val="FF0000"/>
          </a:solidFill>
          <a:ln w="9525">
            <a:solidFill>
              <a:schemeClr val="tx1"/>
            </a:solidFill>
            <a:miter lim="800000"/>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149" name="Rectangle 50"/>
          <p:cNvSpPr>
            <a:spLocks noChangeArrowheads="1"/>
          </p:cNvSpPr>
          <p:nvPr/>
        </p:nvSpPr>
        <p:spPr bwMode="auto">
          <a:xfrm>
            <a:off x="2510556" y="4134197"/>
            <a:ext cx="73025" cy="71437"/>
          </a:xfrm>
          <a:prstGeom prst="rect">
            <a:avLst/>
          </a:prstGeom>
          <a:solidFill>
            <a:srgbClr val="FF0000"/>
          </a:solidFill>
          <a:ln w="9525">
            <a:solidFill>
              <a:schemeClr val="tx1"/>
            </a:solidFill>
            <a:miter lim="800000"/>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150" name="Rectangle 51"/>
          <p:cNvSpPr>
            <a:spLocks noChangeArrowheads="1"/>
          </p:cNvSpPr>
          <p:nvPr/>
        </p:nvSpPr>
        <p:spPr bwMode="auto">
          <a:xfrm>
            <a:off x="2456581" y="4350097"/>
            <a:ext cx="73025" cy="71437"/>
          </a:xfrm>
          <a:prstGeom prst="rect">
            <a:avLst/>
          </a:prstGeom>
          <a:solidFill>
            <a:srgbClr val="FF0000"/>
          </a:solidFill>
          <a:ln w="9525">
            <a:solidFill>
              <a:schemeClr val="tx1"/>
            </a:solidFill>
            <a:miter lim="800000"/>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151" name="Rectangle 52"/>
          <p:cNvSpPr>
            <a:spLocks noChangeArrowheads="1"/>
          </p:cNvSpPr>
          <p:nvPr/>
        </p:nvSpPr>
        <p:spPr bwMode="auto">
          <a:xfrm>
            <a:off x="2413719" y="4321522"/>
            <a:ext cx="73025" cy="71437"/>
          </a:xfrm>
          <a:prstGeom prst="rect">
            <a:avLst/>
          </a:prstGeom>
          <a:solidFill>
            <a:srgbClr val="FF0000"/>
          </a:solidFill>
          <a:ln w="9525">
            <a:solidFill>
              <a:schemeClr val="tx1"/>
            </a:solidFill>
            <a:miter lim="800000"/>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152" name="Rectangle 53"/>
          <p:cNvSpPr>
            <a:spLocks noChangeArrowheads="1"/>
          </p:cNvSpPr>
          <p:nvPr/>
        </p:nvSpPr>
        <p:spPr bwMode="auto">
          <a:xfrm>
            <a:off x="2348631" y="4164359"/>
            <a:ext cx="73025" cy="71438"/>
          </a:xfrm>
          <a:prstGeom prst="rect">
            <a:avLst/>
          </a:prstGeom>
          <a:solidFill>
            <a:srgbClr val="FF0000"/>
          </a:solidFill>
          <a:ln w="9525">
            <a:solidFill>
              <a:schemeClr val="tx1"/>
            </a:solidFill>
            <a:miter lim="800000"/>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153" name="Rectangle 54"/>
          <p:cNvSpPr>
            <a:spLocks noChangeArrowheads="1"/>
          </p:cNvSpPr>
          <p:nvPr/>
        </p:nvSpPr>
        <p:spPr bwMode="auto">
          <a:xfrm>
            <a:off x="1905719" y="4321522"/>
            <a:ext cx="73025" cy="71437"/>
          </a:xfrm>
          <a:prstGeom prst="rect">
            <a:avLst/>
          </a:prstGeom>
          <a:solidFill>
            <a:srgbClr val="FF0000"/>
          </a:solidFill>
          <a:ln w="9525">
            <a:solidFill>
              <a:schemeClr val="tx1"/>
            </a:solidFill>
            <a:miter lim="800000"/>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154" name="Rectangle 55"/>
          <p:cNvSpPr>
            <a:spLocks noChangeArrowheads="1"/>
          </p:cNvSpPr>
          <p:nvPr/>
        </p:nvSpPr>
        <p:spPr bwMode="auto">
          <a:xfrm>
            <a:off x="2067644" y="4324697"/>
            <a:ext cx="73025" cy="71437"/>
          </a:xfrm>
          <a:prstGeom prst="rect">
            <a:avLst/>
          </a:prstGeom>
          <a:solidFill>
            <a:srgbClr val="FF0000"/>
          </a:solidFill>
          <a:ln w="9525">
            <a:solidFill>
              <a:schemeClr val="tx1"/>
            </a:solidFill>
            <a:miter lim="800000"/>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155" name="Rectangle 56"/>
          <p:cNvSpPr>
            <a:spLocks noChangeArrowheads="1"/>
          </p:cNvSpPr>
          <p:nvPr/>
        </p:nvSpPr>
        <p:spPr bwMode="auto">
          <a:xfrm>
            <a:off x="2185119" y="4415184"/>
            <a:ext cx="73025" cy="71438"/>
          </a:xfrm>
          <a:prstGeom prst="rect">
            <a:avLst/>
          </a:prstGeom>
          <a:solidFill>
            <a:srgbClr val="FF0000"/>
          </a:solidFill>
          <a:ln w="9525">
            <a:solidFill>
              <a:schemeClr val="tx1"/>
            </a:solidFill>
            <a:miter lim="800000"/>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156" name="Rectangle 57"/>
          <p:cNvSpPr>
            <a:spLocks noChangeArrowheads="1"/>
          </p:cNvSpPr>
          <p:nvPr/>
        </p:nvSpPr>
        <p:spPr bwMode="auto">
          <a:xfrm>
            <a:off x="2197819" y="4356447"/>
            <a:ext cx="73025" cy="71437"/>
          </a:xfrm>
          <a:prstGeom prst="rect">
            <a:avLst/>
          </a:prstGeom>
          <a:solidFill>
            <a:srgbClr val="FF0000"/>
          </a:solidFill>
          <a:ln w="9525">
            <a:solidFill>
              <a:schemeClr val="tx1"/>
            </a:solidFill>
            <a:miter lim="800000"/>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157" name="Rectangle 58"/>
          <p:cNvSpPr>
            <a:spLocks noChangeArrowheads="1"/>
          </p:cNvSpPr>
          <p:nvPr/>
        </p:nvSpPr>
        <p:spPr bwMode="auto">
          <a:xfrm>
            <a:off x="2334344" y="4527897"/>
            <a:ext cx="73025" cy="71437"/>
          </a:xfrm>
          <a:prstGeom prst="rect">
            <a:avLst/>
          </a:prstGeom>
          <a:solidFill>
            <a:srgbClr val="FF0000"/>
          </a:solidFill>
          <a:ln w="9525">
            <a:solidFill>
              <a:schemeClr val="tx1"/>
            </a:solidFill>
            <a:miter lim="800000"/>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158" name="Rectangle 59"/>
          <p:cNvSpPr>
            <a:spLocks noChangeArrowheads="1"/>
          </p:cNvSpPr>
          <p:nvPr/>
        </p:nvSpPr>
        <p:spPr bwMode="auto">
          <a:xfrm>
            <a:off x="2359744" y="4424709"/>
            <a:ext cx="73025" cy="71438"/>
          </a:xfrm>
          <a:prstGeom prst="rect">
            <a:avLst/>
          </a:prstGeom>
          <a:solidFill>
            <a:srgbClr val="FF0000"/>
          </a:solidFill>
          <a:ln w="9525">
            <a:solidFill>
              <a:schemeClr val="tx1"/>
            </a:solidFill>
            <a:miter lim="800000"/>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159" name="Rectangle 60"/>
          <p:cNvSpPr>
            <a:spLocks noChangeArrowheads="1"/>
          </p:cNvSpPr>
          <p:nvPr/>
        </p:nvSpPr>
        <p:spPr bwMode="auto">
          <a:xfrm>
            <a:off x="2347044" y="4456459"/>
            <a:ext cx="73025" cy="71438"/>
          </a:xfrm>
          <a:prstGeom prst="rect">
            <a:avLst/>
          </a:prstGeom>
          <a:solidFill>
            <a:srgbClr val="FF0000"/>
          </a:solidFill>
          <a:ln w="9525">
            <a:solidFill>
              <a:schemeClr val="tx1"/>
            </a:solidFill>
            <a:miter lim="800000"/>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160" name="Rectangle 61"/>
          <p:cNvSpPr>
            <a:spLocks noChangeArrowheads="1"/>
          </p:cNvSpPr>
          <p:nvPr/>
        </p:nvSpPr>
        <p:spPr bwMode="auto">
          <a:xfrm>
            <a:off x="1837456" y="4502497"/>
            <a:ext cx="73025" cy="71437"/>
          </a:xfrm>
          <a:prstGeom prst="rect">
            <a:avLst/>
          </a:prstGeom>
          <a:solidFill>
            <a:srgbClr val="FF0000"/>
          </a:solidFill>
          <a:ln w="9525">
            <a:solidFill>
              <a:schemeClr val="tx1"/>
            </a:solidFill>
            <a:miter lim="800000"/>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161" name="Rectangle 62"/>
          <p:cNvSpPr>
            <a:spLocks noChangeArrowheads="1"/>
          </p:cNvSpPr>
          <p:nvPr/>
        </p:nvSpPr>
        <p:spPr bwMode="auto">
          <a:xfrm>
            <a:off x="2056531" y="4610447"/>
            <a:ext cx="73025" cy="71437"/>
          </a:xfrm>
          <a:prstGeom prst="rect">
            <a:avLst/>
          </a:prstGeom>
          <a:solidFill>
            <a:srgbClr val="FF0000"/>
          </a:solidFill>
          <a:ln w="9525">
            <a:solidFill>
              <a:schemeClr val="tx1"/>
            </a:solidFill>
            <a:miter lim="800000"/>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162" name="Rectangle 63"/>
          <p:cNvSpPr>
            <a:spLocks noChangeArrowheads="1"/>
          </p:cNvSpPr>
          <p:nvPr/>
        </p:nvSpPr>
        <p:spPr bwMode="auto">
          <a:xfrm>
            <a:off x="2139081" y="4678709"/>
            <a:ext cx="73025" cy="71438"/>
          </a:xfrm>
          <a:prstGeom prst="rect">
            <a:avLst/>
          </a:prstGeom>
          <a:solidFill>
            <a:srgbClr val="FF0000"/>
          </a:solidFill>
          <a:ln w="9525">
            <a:solidFill>
              <a:schemeClr val="tx1"/>
            </a:solidFill>
            <a:miter lim="800000"/>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163" name="Rectangle 64"/>
          <p:cNvSpPr>
            <a:spLocks noChangeArrowheads="1"/>
          </p:cNvSpPr>
          <p:nvPr/>
        </p:nvSpPr>
        <p:spPr bwMode="auto">
          <a:xfrm>
            <a:off x="2716931" y="4550122"/>
            <a:ext cx="73025" cy="71437"/>
          </a:xfrm>
          <a:prstGeom prst="rect">
            <a:avLst/>
          </a:prstGeom>
          <a:solidFill>
            <a:srgbClr val="FF0000"/>
          </a:solidFill>
          <a:ln w="9525">
            <a:solidFill>
              <a:schemeClr val="tx1"/>
            </a:solidFill>
            <a:miter lim="800000"/>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164" name="Rectangle 65"/>
          <p:cNvSpPr>
            <a:spLocks noChangeArrowheads="1"/>
          </p:cNvSpPr>
          <p:nvPr/>
        </p:nvSpPr>
        <p:spPr bwMode="auto">
          <a:xfrm>
            <a:off x="2739156" y="4512022"/>
            <a:ext cx="73025" cy="71437"/>
          </a:xfrm>
          <a:prstGeom prst="rect">
            <a:avLst/>
          </a:prstGeom>
          <a:solidFill>
            <a:srgbClr val="FF0000"/>
          </a:solidFill>
          <a:ln w="9525">
            <a:solidFill>
              <a:schemeClr val="tx1"/>
            </a:solidFill>
            <a:miter lim="800000"/>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165" name="Rectangle 66"/>
          <p:cNvSpPr>
            <a:spLocks noChangeArrowheads="1"/>
          </p:cNvSpPr>
          <p:nvPr/>
        </p:nvSpPr>
        <p:spPr bwMode="auto">
          <a:xfrm>
            <a:off x="2761381" y="4475509"/>
            <a:ext cx="73025" cy="71438"/>
          </a:xfrm>
          <a:prstGeom prst="rect">
            <a:avLst/>
          </a:prstGeom>
          <a:solidFill>
            <a:srgbClr val="FF0000"/>
          </a:solidFill>
          <a:ln w="9525">
            <a:solidFill>
              <a:schemeClr val="tx1"/>
            </a:solidFill>
            <a:miter lim="800000"/>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166" name="Rectangle 67"/>
          <p:cNvSpPr>
            <a:spLocks noChangeArrowheads="1"/>
          </p:cNvSpPr>
          <p:nvPr/>
        </p:nvSpPr>
        <p:spPr bwMode="auto">
          <a:xfrm>
            <a:off x="2793131" y="4459634"/>
            <a:ext cx="73025" cy="71438"/>
          </a:xfrm>
          <a:prstGeom prst="rect">
            <a:avLst/>
          </a:prstGeom>
          <a:solidFill>
            <a:srgbClr val="FF0000"/>
          </a:solidFill>
          <a:ln w="9525">
            <a:solidFill>
              <a:schemeClr val="tx1"/>
            </a:solidFill>
            <a:miter lim="800000"/>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167" name="Rectangle 68"/>
          <p:cNvSpPr>
            <a:spLocks noChangeArrowheads="1"/>
          </p:cNvSpPr>
          <p:nvPr/>
        </p:nvSpPr>
        <p:spPr bwMode="auto">
          <a:xfrm>
            <a:off x="2793131" y="4402484"/>
            <a:ext cx="73025" cy="71438"/>
          </a:xfrm>
          <a:prstGeom prst="rect">
            <a:avLst/>
          </a:prstGeom>
          <a:solidFill>
            <a:srgbClr val="FF0000"/>
          </a:solidFill>
          <a:ln w="9525">
            <a:solidFill>
              <a:schemeClr val="tx1"/>
            </a:solidFill>
            <a:miter lim="800000"/>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168" name="AutoShape 3"/>
          <p:cNvSpPr>
            <a:spLocks noChangeArrowheads="1"/>
          </p:cNvSpPr>
          <p:nvPr/>
        </p:nvSpPr>
        <p:spPr bwMode="auto">
          <a:xfrm flipV="1">
            <a:off x="1893019" y="2199034"/>
            <a:ext cx="69850" cy="69850"/>
          </a:xfrm>
          <a:prstGeom prst="triangle">
            <a:avLst>
              <a:gd name="adj" fmla="val 50000"/>
            </a:avLst>
          </a:prstGeom>
          <a:solidFill>
            <a:srgbClr val="FF0000"/>
          </a:solidFill>
          <a:ln w="9525">
            <a:solidFill>
              <a:schemeClr val="tx1"/>
            </a:solidFill>
            <a:miter lim="800000"/>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169" name="AutoShape 4"/>
          <p:cNvSpPr>
            <a:spLocks noChangeArrowheads="1"/>
          </p:cNvSpPr>
          <p:nvPr/>
        </p:nvSpPr>
        <p:spPr bwMode="auto">
          <a:xfrm flipV="1">
            <a:off x="2281956" y="4666009"/>
            <a:ext cx="69850" cy="69850"/>
          </a:xfrm>
          <a:prstGeom prst="triangle">
            <a:avLst>
              <a:gd name="adj" fmla="val 50000"/>
            </a:avLst>
          </a:prstGeom>
          <a:solidFill>
            <a:srgbClr val="FF0000"/>
          </a:solidFill>
          <a:ln w="9525">
            <a:solidFill>
              <a:schemeClr val="tx1"/>
            </a:solidFill>
            <a:miter lim="800000"/>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170" name="AutoShape 5"/>
          <p:cNvSpPr>
            <a:spLocks noChangeArrowheads="1"/>
          </p:cNvSpPr>
          <p:nvPr/>
        </p:nvSpPr>
        <p:spPr bwMode="auto">
          <a:xfrm flipV="1">
            <a:off x="2497856" y="4550122"/>
            <a:ext cx="69850" cy="69850"/>
          </a:xfrm>
          <a:prstGeom prst="triangle">
            <a:avLst>
              <a:gd name="adj" fmla="val 50000"/>
            </a:avLst>
          </a:prstGeom>
          <a:solidFill>
            <a:srgbClr val="FF0000"/>
          </a:solidFill>
          <a:ln w="9525">
            <a:solidFill>
              <a:schemeClr val="tx1"/>
            </a:solidFill>
            <a:miter lim="800000"/>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171" name="AutoShape 6"/>
          <p:cNvSpPr>
            <a:spLocks noChangeArrowheads="1"/>
          </p:cNvSpPr>
          <p:nvPr/>
        </p:nvSpPr>
        <p:spPr bwMode="auto">
          <a:xfrm flipV="1">
            <a:off x="2475631" y="4596159"/>
            <a:ext cx="69850" cy="69850"/>
          </a:xfrm>
          <a:prstGeom prst="triangle">
            <a:avLst>
              <a:gd name="adj" fmla="val 50000"/>
            </a:avLst>
          </a:prstGeom>
          <a:solidFill>
            <a:srgbClr val="FF0000"/>
          </a:solidFill>
          <a:ln w="9525">
            <a:solidFill>
              <a:schemeClr val="tx1"/>
            </a:solidFill>
            <a:miter lim="800000"/>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172" name="AutoShape 7"/>
          <p:cNvSpPr>
            <a:spLocks noChangeArrowheads="1"/>
          </p:cNvSpPr>
          <p:nvPr/>
        </p:nvSpPr>
        <p:spPr bwMode="auto">
          <a:xfrm flipV="1">
            <a:off x="2643906" y="4572347"/>
            <a:ext cx="69850" cy="69850"/>
          </a:xfrm>
          <a:prstGeom prst="triangle">
            <a:avLst>
              <a:gd name="adj" fmla="val 50000"/>
            </a:avLst>
          </a:prstGeom>
          <a:solidFill>
            <a:srgbClr val="FF0000"/>
          </a:solidFill>
          <a:ln w="9525">
            <a:solidFill>
              <a:schemeClr val="tx1"/>
            </a:solidFill>
            <a:miter lim="800000"/>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173" name="AutoShape 8"/>
          <p:cNvSpPr>
            <a:spLocks noChangeArrowheads="1"/>
          </p:cNvSpPr>
          <p:nvPr/>
        </p:nvSpPr>
        <p:spPr bwMode="auto">
          <a:xfrm flipV="1">
            <a:off x="2391494" y="4694584"/>
            <a:ext cx="69850" cy="69850"/>
          </a:xfrm>
          <a:prstGeom prst="triangle">
            <a:avLst>
              <a:gd name="adj" fmla="val 50000"/>
            </a:avLst>
          </a:prstGeom>
          <a:solidFill>
            <a:srgbClr val="FF0000"/>
          </a:solidFill>
          <a:ln w="9525">
            <a:solidFill>
              <a:schemeClr val="tx1"/>
            </a:solidFill>
            <a:miter lim="800000"/>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174" name="AutoShape 9"/>
          <p:cNvSpPr>
            <a:spLocks noChangeArrowheads="1"/>
          </p:cNvSpPr>
          <p:nvPr/>
        </p:nvSpPr>
        <p:spPr bwMode="auto">
          <a:xfrm flipV="1">
            <a:off x="2432769" y="4681884"/>
            <a:ext cx="69850" cy="69850"/>
          </a:xfrm>
          <a:prstGeom prst="triangle">
            <a:avLst>
              <a:gd name="adj" fmla="val 50000"/>
            </a:avLst>
          </a:prstGeom>
          <a:solidFill>
            <a:srgbClr val="FF0000"/>
          </a:solidFill>
          <a:ln w="9525">
            <a:solidFill>
              <a:schemeClr val="tx1"/>
            </a:solidFill>
            <a:miter lim="800000"/>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175" name="AutoShape 10"/>
          <p:cNvSpPr>
            <a:spLocks noChangeArrowheads="1"/>
          </p:cNvSpPr>
          <p:nvPr/>
        </p:nvSpPr>
        <p:spPr bwMode="auto">
          <a:xfrm flipV="1">
            <a:off x="2342281" y="4713634"/>
            <a:ext cx="69850" cy="69850"/>
          </a:xfrm>
          <a:prstGeom prst="triangle">
            <a:avLst>
              <a:gd name="adj" fmla="val 50000"/>
            </a:avLst>
          </a:prstGeom>
          <a:solidFill>
            <a:srgbClr val="FF0000"/>
          </a:solidFill>
          <a:ln w="9525">
            <a:solidFill>
              <a:schemeClr val="tx1"/>
            </a:solidFill>
            <a:miter lim="800000"/>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176" name="AutoShape 3"/>
          <p:cNvSpPr>
            <a:spLocks noChangeArrowheads="1"/>
          </p:cNvSpPr>
          <p:nvPr/>
        </p:nvSpPr>
        <p:spPr bwMode="auto">
          <a:xfrm>
            <a:off x="1893019" y="2311747"/>
            <a:ext cx="69850" cy="69850"/>
          </a:xfrm>
          <a:prstGeom prst="triangle">
            <a:avLst>
              <a:gd name="adj" fmla="val 50000"/>
            </a:avLst>
          </a:prstGeom>
          <a:solidFill>
            <a:srgbClr val="FF0000"/>
          </a:solidFill>
          <a:ln w="9525">
            <a:solidFill>
              <a:schemeClr val="tx1"/>
            </a:solidFill>
            <a:miter lim="800000"/>
            <a:headEnd/>
            <a:tailEnd/>
          </a:ln>
          <a:effectLst/>
        </p:spPr>
        <p:txBody>
          <a:bodyPr wrap="none" anchor="ctr"/>
          <a:lstStyle/>
          <a:p>
            <a:pPr algn="ctr" fontAlgn="base">
              <a:spcBef>
                <a:spcPct val="0"/>
              </a:spcBef>
              <a:spcAft>
                <a:spcPct val="0"/>
              </a:spcAft>
            </a:pPr>
            <a:endParaRPr lang="ja-JP" altLang="ja-JP" smtClean="0">
              <a:solidFill>
                <a:srgbClr val="000000"/>
              </a:solidFill>
            </a:endParaRPr>
          </a:p>
        </p:txBody>
      </p:sp>
      <p:sp>
        <p:nvSpPr>
          <p:cNvPr id="177" name="AutoShape 4"/>
          <p:cNvSpPr>
            <a:spLocks noChangeArrowheads="1"/>
          </p:cNvSpPr>
          <p:nvPr/>
        </p:nvSpPr>
        <p:spPr bwMode="auto">
          <a:xfrm>
            <a:off x="3136031" y="4480272"/>
            <a:ext cx="69850" cy="69850"/>
          </a:xfrm>
          <a:prstGeom prst="triangle">
            <a:avLst>
              <a:gd name="adj" fmla="val 50000"/>
            </a:avLst>
          </a:prstGeom>
          <a:solidFill>
            <a:srgbClr val="FF0000"/>
          </a:solidFill>
          <a:ln w="9525">
            <a:solidFill>
              <a:schemeClr val="tx1"/>
            </a:solidFill>
            <a:miter lim="800000"/>
            <a:headEnd/>
            <a:tailEnd/>
          </a:ln>
          <a:effectLst/>
        </p:spPr>
        <p:txBody>
          <a:bodyPr wrap="none" anchor="ctr"/>
          <a:lstStyle/>
          <a:p>
            <a:pPr algn="ctr" fontAlgn="base">
              <a:spcBef>
                <a:spcPct val="0"/>
              </a:spcBef>
              <a:spcAft>
                <a:spcPct val="0"/>
              </a:spcAft>
            </a:pPr>
            <a:endParaRPr lang="ja-JP" altLang="ja-JP" smtClean="0">
              <a:solidFill>
                <a:srgbClr val="000000"/>
              </a:solidFill>
            </a:endParaRPr>
          </a:p>
        </p:txBody>
      </p:sp>
      <p:sp>
        <p:nvSpPr>
          <p:cNvPr id="178" name="AutoShape 5"/>
          <p:cNvSpPr>
            <a:spLocks noChangeArrowheads="1"/>
          </p:cNvSpPr>
          <p:nvPr/>
        </p:nvSpPr>
        <p:spPr bwMode="auto">
          <a:xfrm>
            <a:off x="3074119" y="4418359"/>
            <a:ext cx="69850" cy="69850"/>
          </a:xfrm>
          <a:prstGeom prst="triangle">
            <a:avLst>
              <a:gd name="adj" fmla="val 50000"/>
            </a:avLst>
          </a:prstGeom>
          <a:solidFill>
            <a:srgbClr val="FF0000"/>
          </a:solidFill>
          <a:ln w="9525">
            <a:solidFill>
              <a:schemeClr val="tx1"/>
            </a:solidFill>
            <a:miter lim="800000"/>
            <a:headEnd/>
            <a:tailEnd/>
          </a:ln>
          <a:effectLst/>
        </p:spPr>
        <p:txBody>
          <a:bodyPr wrap="none" anchor="ctr"/>
          <a:lstStyle/>
          <a:p>
            <a:pPr algn="ctr" fontAlgn="base">
              <a:spcBef>
                <a:spcPct val="0"/>
              </a:spcBef>
              <a:spcAft>
                <a:spcPct val="0"/>
              </a:spcAft>
            </a:pPr>
            <a:endParaRPr lang="ja-JP" altLang="ja-JP" smtClean="0">
              <a:solidFill>
                <a:srgbClr val="000000"/>
              </a:solidFill>
            </a:endParaRPr>
          </a:p>
        </p:txBody>
      </p:sp>
      <p:sp>
        <p:nvSpPr>
          <p:cNvPr id="179" name="AutoShape 6"/>
          <p:cNvSpPr>
            <a:spLocks noChangeArrowheads="1"/>
          </p:cNvSpPr>
          <p:nvPr/>
        </p:nvSpPr>
        <p:spPr bwMode="auto">
          <a:xfrm>
            <a:off x="3147144" y="4415184"/>
            <a:ext cx="69850" cy="69850"/>
          </a:xfrm>
          <a:prstGeom prst="triangle">
            <a:avLst>
              <a:gd name="adj" fmla="val 50000"/>
            </a:avLst>
          </a:prstGeom>
          <a:solidFill>
            <a:srgbClr val="FF0000"/>
          </a:solidFill>
          <a:ln w="9525">
            <a:solidFill>
              <a:schemeClr val="tx1"/>
            </a:solidFill>
            <a:miter lim="800000"/>
            <a:headEnd/>
            <a:tailEnd/>
          </a:ln>
          <a:effectLst/>
        </p:spPr>
        <p:txBody>
          <a:bodyPr wrap="none" anchor="ctr"/>
          <a:lstStyle/>
          <a:p>
            <a:pPr algn="ctr" fontAlgn="base">
              <a:spcBef>
                <a:spcPct val="0"/>
              </a:spcBef>
              <a:spcAft>
                <a:spcPct val="0"/>
              </a:spcAft>
            </a:pPr>
            <a:endParaRPr lang="ja-JP" altLang="ja-JP" smtClean="0">
              <a:solidFill>
                <a:srgbClr val="000000"/>
              </a:solidFill>
            </a:endParaRPr>
          </a:p>
        </p:txBody>
      </p:sp>
      <p:sp>
        <p:nvSpPr>
          <p:cNvPr id="180" name="AutoShape 7"/>
          <p:cNvSpPr>
            <a:spLocks noChangeArrowheads="1"/>
          </p:cNvSpPr>
          <p:nvPr/>
        </p:nvSpPr>
        <p:spPr bwMode="auto">
          <a:xfrm>
            <a:off x="3175719" y="4396134"/>
            <a:ext cx="69850" cy="69850"/>
          </a:xfrm>
          <a:prstGeom prst="triangle">
            <a:avLst>
              <a:gd name="adj" fmla="val 50000"/>
            </a:avLst>
          </a:prstGeom>
          <a:solidFill>
            <a:srgbClr val="FF0000"/>
          </a:solidFill>
          <a:ln w="9525">
            <a:solidFill>
              <a:schemeClr val="tx1"/>
            </a:solidFill>
            <a:miter lim="800000"/>
            <a:headEnd/>
            <a:tailEnd/>
          </a:ln>
          <a:effectLst/>
        </p:spPr>
        <p:txBody>
          <a:bodyPr wrap="none" anchor="ctr"/>
          <a:lstStyle/>
          <a:p>
            <a:pPr algn="ctr" fontAlgn="base">
              <a:spcBef>
                <a:spcPct val="0"/>
              </a:spcBef>
              <a:spcAft>
                <a:spcPct val="0"/>
              </a:spcAft>
            </a:pPr>
            <a:endParaRPr lang="ja-JP" altLang="ja-JP" smtClean="0">
              <a:solidFill>
                <a:srgbClr val="000000"/>
              </a:solidFill>
            </a:endParaRPr>
          </a:p>
        </p:txBody>
      </p:sp>
      <p:sp>
        <p:nvSpPr>
          <p:cNvPr id="181" name="AutoShape 8"/>
          <p:cNvSpPr>
            <a:spLocks noChangeArrowheads="1"/>
          </p:cNvSpPr>
          <p:nvPr/>
        </p:nvSpPr>
        <p:spPr bwMode="auto">
          <a:xfrm>
            <a:off x="3205881" y="4334222"/>
            <a:ext cx="69850" cy="69850"/>
          </a:xfrm>
          <a:prstGeom prst="triangle">
            <a:avLst>
              <a:gd name="adj" fmla="val 50000"/>
            </a:avLst>
          </a:prstGeom>
          <a:solidFill>
            <a:srgbClr val="FF0000"/>
          </a:solidFill>
          <a:ln w="9525">
            <a:solidFill>
              <a:schemeClr val="tx1"/>
            </a:solidFill>
            <a:miter lim="800000"/>
            <a:headEnd/>
            <a:tailEnd/>
          </a:ln>
          <a:effectLst/>
        </p:spPr>
        <p:txBody>
          <a:bodyPr wrap="none" anchor="ctr"/>
          <a:lstStyle/>
          <a:p>
            <a:pPr algn="ctr" fontAlgn="base">
              <a:spcBef>
                <a:spcPct val="0"/>
              </a:spcBef>
              <a:spcAft>
                <a:spcPct val="0"/>
              </a:spcAft>
            </a:pPr>
            <a:endParaRPr lang="ja-JP" altLang="ja-JP" smtClean="0">
              <a:solidFill>
                <a:srgbClr val="000000"/>
              </a:solidFill>
            </a:endParaRPr>
          </a:p>
        </p:txBody>
      </p:sp>
      <p:sp>
        <p:nvSpPr>
          <p:cNvPr id="182" name="Rectangle 3"/>
          <p:cNvSpPr>
            <a:spLocks noChangeArrowheads="1"/>
          </p:cNvSpPr>
          <p:nvPr/>
        </p:nvSpPr>
        <p:spPr bwMode="auto">
          <a:xfrm>
            <a:off x="1889844" y="2568922"/>
            <a:ext cx="73025" cy="71438"/>
          </a:xfrm>
          <a:prstGeom prst="rect">
            <a:avLst/>
          </a:prstGeom>
          <a:solidFill>
            <a:srgbClr val="FF0000"/>
          </a:solidFill>
          <a:ln w="9525">
            <a:solidFill>
              <a:schemeClr val="tx1"/>
            </a:solidFill>
            <a:miter lim="800000"/>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183" name="Rectangle 4"/>
          <p:cNvSpPr>
            <a:spLocks noChangeArrowheads="1"/>
          </p:cNvSpPr>
          <p:nvPr/>
        </p:nvSpPr>
        <p:spPr bwMode="auto">
          <a:xfrm>
            <a:off x="1981919" y="4923185"/>
            <a:ext cx="73025" cy="71438"/>
          </a:xfrm>
          <a:prstGeom prst="rect">
            <a:avLst/>
          </a:prstGeom>
          <a:solidFill>
            <a:srgbClr val="FF0000"/>
          </a:solidFill>
          <a:ln w="9525">
            <a:solidFill>
              <a:schemeClr val="tx1"/>
            </a:solidFill>
            <a:miter lim="800000"/>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184" name="Rectangle 5"/>
          <p:cNvSpPr>
            <a:spLocks noChangeArrowheads="1"/>
          </p:cNvSpPr>
          <p:nvPr/>
        </p:nvSpPr>
        <p:spPr bwMode="auto">
          <a:xfrm>
            <a:off x="2004144" y="4975572"/>
            <a:ext cx="73025" cy="71438"/>
          </a:xfrm>
          <a:prstGeom prst="rect">
            <a:avLst/>
          </a:prstGeom>
          <a:solidFill>
            <a:srgbClr val="FF0000"/>
          </a:solidFill>
          <a:ln w="9525">
            <a:solidFill>
              <a:schemeClr val="tx1"/>
            </a:solidFill>
            <a:miter lim="800000"/>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185" name="Rectangle 6"/>
          <p:cNvSpPr>
            <a:spLocks noChangeArrowheads="1"/>
          </p:cNvSpPr>
          <p:nvPr/>
        </p:nvSpPr>
        <p:spPr bwMode="auto">
          <a:xfrm>
            <a:off x="2000969" y="5016847"/>
            <a:ext cx="73025" cy="71438"/>
          </a:xfrm>
          <a:prstGeom prst="rect">
            <a:avLst/>
          </a:prstGeom>
          <a:solidFill>
            <a:srgbClr val="FF0000"/>
          </a:solidFill>
          <a:ln w="9525">
            <a:solidFill>
              <a:schemeClr val="tx1"/>
            </a:solidFill>
            <a:miter lim="800000"/>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186" name="Rectangle 7"/>
          <p:cNvSpPr>
            <a:spLocks noChangeArrowheads="1"/>
          </p:cNvSpPr>
          <p:nvPr/>
        </p:nvSpPr>
        <p:spPr bwMode="auto">
          <a:xfrm>
            <a:off x="1972394" y="5139085"/>
            <a:ext cx="73025" cy="71438"/>
          </a:xfrm>
          <a:prstGeom prst="rect">
            <a:avLst/>
          </a:prstGeom>
          <a:solidFill>
            <a:srgbClr val="FF0000"/>
          </a:solidFill>
          <a:ln w="9525">
            <a:solidFill>
              <a:schemeClr val="tx1"/>
            </a:solidFill>
            <a:miter lim="800000"/>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187" name="Rectangle 8"/>
          <p:cNvSpPr>
            <a:spLocks noChangeArrowheads="1"/>
          </p:cNvSpPr>
          <p:nvPr/>
        </p:nvSpPr>
        <p:spPr bwMode="auto">
          <a:xfrm>
            <a:off x="1908894" y="5154960"/>
            <a:ext cx="73025" cy="71438"/>
          </a:xfrm>
          <a:prstGeom prst="rect">
            <a:avLst/>
          </a:prstGeom>
          <a:solidFill>
            <a:srgbClr val="FF0000"/>
          </a:solidFill>
          <a:ln w="9525">
            <a:solidFill>
              <a:schemeClr val="tx1"/>
            </a:solidFill>
            <a:miter lim="800000"/>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188" name="Rectangle 9"/>
          <p:cNvSpPr>
            <a:spLocks noChangeArrowheads="1"/>
          </p:cNvSpPr>
          <p:nvPr/>
        </p:nvSpPr>
        <p:spPr bwMode="auto">
          <a:xfrm>
            <a:off x="1850156" y="5326410"/>
            <a:ext cx="73025" cy="71438"/>
          </a:xfrm>
          <a:prstGeom prst="rect">
            <a:avLst/>
          </a:prstGeom>
          <a:solidFill>
            <a:srgbClr val="FF0000"/>
          </a:solidFill>
          <a:ln w="9525">
            <a:solidFill>
              <a:schemeClr val="tx1"/>
            </a:solidFill>
            <a:miter lim="800000"/>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189" name="Rectangle 10"/>
          <p:cNvSpPr>
            <a:spLocks noChangeArrowheads="1"/>
          </p:cNvSpPr>
          <p:nvPr/>
        </p:nvSpPr>
        <p:spPr bwMode="auto">
          <a:xfrm>
            <a:off x="1896194" y="5389910"/>
            <a:ext cx="73025" cy="71438"/>
          </a:xfrm>
          <a:prstGeom prst="rect">
            <a:avLst/>
          </a:prstGeom>
          <a:solidFill>
            <a:srgbClr val="FF0000"/>
          </a:solidFill>
          <a:ln w="9525">
            <a:solidFill>
              <a:schemeClr val="tx1"/>
            </a:solidFill>
            <a:miter lim="800000"/>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190" name="Rectangle 11"/>
          <p:cNvSpPr>
            <a:spLocks noChangeArrowheads="1"/>
          </p:cNvSpPr>
          <p:nvPr/>
        </p:nvSpPr>
        <p:spPr bwMode="auto">
          <a:xfrm>
            <a:off x="2047006" y="4392960"/>
            <a:ext cx="73025" cy="71438"/>
          </a:xfrm>
          <a:prstGeom prst="rect">
            <a:avLst/>
          </a:prstGeom>
          <a:solidFill>
            <a:srgbClr val="FF0000"/>
          </a:solidFill>
          <a:ln w="9525">
            <a:solidFill>
              <a:schemeClr val="tx1"/>
            </a:solidFill>
            <a:miter lim="800000"/>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191" name="Rectangle 12"/>
          <p:cNvSpPr>
            <a:spLocks noChangeArrowheads="1"/>
          </p:cNvSpPr>
          <p:nvPr/>
        </p:nvSpPr>
        <p:spPr bwMode="auto">
          <a:xfrm>
            <a:off x="4956894" y="4318347"/>
            <a:ext cx="73025" cy="71438"/>
          </a:xfrm>
          <a:prstGeom prst="rect">
            <a:avLst/>
          </a:prstGeom>
          <a:solidFill>
            <a:srgbClr val="FF0000"/>
          </a:solidFill>
          <a:ln w="9525">
            <a:solidFill>
              <a:schemeClr val="tx1"/>
            </a:solidFill>
            <a:miter lim="800000"/>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192" name="Rectangle 13"/>
          <p:cNvSpPr>
            <a:spLocks noChangeArrowheads="1"/>
          </p:cNvSpPr>
          <p:nvPr/>
        </p:nvSpPr>
        <p:spPr bwMode="auto">
          <a:xfrm>
            <a:off x="4896569" y="4262785"/>
            <a:ext cx="73025" cy="71438"/>
          </a:xfrm>
          <a:prstGeom prst="rect">
            <a:avLst/>
          </a:prstGeom>
          <a:solidFill>
            <a:srgbClr val="FF0000"/>
          </a:solidFill>
          <a:ln w="9525">
            <a:solidFill>
              <a:schemeClr val="tx1"/>
            </a:solidFill>
            <a:miter lim="800000"/>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193" name="Rectangle 3"/>
          <p:cNvSpPr>
            <a:spLocks noChangeArrowheads="1"/>
          </p:cNvSpPr>
          <p:nvPr/>
        </p:nvSpPr>
        <p:spPr bwMode="auto">
          <a:xfrm>
            <a:off x="1889844" y="2687984"/>
            <a:ext cx="73025" cy="71438"/>
          </a:xfrm>
          <a:prstGeom prst="rect">
            <a:avLst/>
          </a:prstGeom>
          <a:solidFill>
            <a:srgbClr val="FF0000"/>
          </a:solidFill>
          <a:ln w="9525">
            <a:solidFill>
              <a:schemeClr val="tx1"/>
            </a:solidFill>
            <a:miter lim="800000"/>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194" name="Rectangle 4"/>
          <p:cNvSpPr>
            <a:spLocks noChangeArrowheads="1"/>
          </p:cNvSpPr>
          <p:nvPr/>
        </p:nvSpPr>
        <p:spPr bwMode="auto">
          <a:xfrm>
            <a:off x="4047256" y="3623022"/>
            <a:ext cx="73025" cy="71437"/>
          </a:xfrm>
          <a:prstGeom prst="rect">
            <a:avLst/>
          </a:prstGeom>
          <a:solidFill>
            <a:srgbClr val="FF0000"/>
          </a:solidFill>
          <a:ln w="9525">
            <a:solidFill>
              <a:schemeClr val="tx1"/>
            </a:solidFill>
            <a:miter lim="800000"/>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195" name="Rectangle 5"/>
          <p:cNvSpPr>
            <a:spLocks noChangeArrowheads="1"/>
          </p:cNvSpPr>
          <p:nvPr/>
        </p:nvSpPr>
        <p:spPr bwMode="auto">
          <a:xfrm>
            <a:off x="4063131" y="3581747"/>
            <a:ext cx="73025" cy="71437"/>
          </a:xfrm>
          <a:prstGeom prst="rect">
            <a:avLst/>
          </a:prstGeom>
          <a:solidFill>
            <a:srgbClr val="FF0000"/>
          </a:solidFill>
          <a:ln w="9525">
            <a:solidFill>
              <a:schemeClr val="tx1"/>
            </a:solidFill>
            <a:miter lim="800000"/>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196" name="Rectangle 6"/>
          <p:cNvSpPr>
            <a:spLocks noChangeArrowheads="1"/>
          </p:cNvSpPr>
          <p:nvPr/>
        </p:nvSpPr>
        <p:spPr bwMode="auto">
          <a:xfrm>
            <a:off x="4044081" y="3532534"/>
            <a:ext cx="73025" cy="71438"/>
          </a:xfrm>
          <a:prstGeom prst="rect">
            <a:avLst/>
          </a:prstGeom>
          <a:solidFill>
            <a:srgbClr val="FF0000"/>
          </a:solidFill>
          <a:ln w="9525">
            <a:solidFill>
              <a:schemeClr val="tx1"/>
            </a:solidFill>
            <a:miter lim="800000"/>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197" name="Rectangle 7"/>
          <p:cNvSpPr>
            <a:spLocks noChangeArrowheads="1"/>
          </p:cNvSpPr>
          <p:nvPr/>
        </p:nvSpPr>
        <p:spPr bwMode="auto">
          <a:xfrm>
            <a:off x="4040906" y="3588097"/>
            <a:ext cx="73025" cy="71437"/>
          </a:xfrm>
          <a:prstGeom prst="rect">
            <a:avLst/>
          </a:prstGeom>
          <a:solidFill>
            <a:srgbClr val="FF0000"/>
          </a:solidFill>
          <a:ln w="9525">
            <a:solidFill>
              <a:schemeClr val="tx1"/>
            </a:solidFill>
            <a:miter lim="800000"/>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198" name="Rectangle 8"/>
          <p:cNvSpPr>
            <a:spLocks noChangeArrowheads="1"/>
          </p:cNvSpPr>
          <p:nvPr/>
        </p:nvSpPr>
        <p:spPr bwMode="auto">
          <a:xfrm>
            <a:off x="4210769" y="3786534"/>
            <a:ext cx="73025" cy="71438"/>
          </a:xfrm>
          <a:prstGeom prst="rect">
            <a:avLst/>
          </a:prstGeom>
          <a:solidFill>
            <a:srgbClr val="FF0000"/>
          </a:solidFill>
          <a:ln w="9525">
            <a:solidFill>
              <a:schemeClr val="tx1"/>
            </a:solidFill>
            <a:miter lim="800000"/>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199" name="Rectangle 9"/>
          <p:cNvSpPr>
            <a:spLocks noChangeArrowheads="1"/>
          </p:cNvSpPr>
          <p:nvPr/>
        </p:nvSpPr>
        <p:spPr bwMode="auto">
          <a:xfrm>
            <a:off x="4059956" y="3673822"/>
            <a:ext cx="73025" cy="71437"/>
          </a:xfrm>
          <a:prstGeom prst="rect">
            <a:avLst/>
          </a:prstGeom>
          <a:solidFill>
            <a:srgbClr val="FF0000"/>
          </a:solidFill>
          <a:ln w="9525">
            <a:solidFill>
              <a:schemeClr val="tx1"/>
            </a:solidFill>
            <a:miter lim="800000"/>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200" name="Rectangle 10"/>
          <p:cNvSpPr>
            <a:spLocks noChangeArrowheads="1"/>
          </p:cNvSpPr>
          <p:nvPr/>
        </p:nvSpPr>
        <p:spPr bwMode="auto">
          <a:xfrm>
            <a:off x="3945656" y="3680172"/>
            <a:ext cx="73025" cy="71437"/>
          </a:xfrm>
          <a:prstGeom prst="rect">
            <a:avLst/>
          </a:prstGeom>
          <a:solidFill>
            <a:srgbClr val="FF0000"/>
          </a:solidFill>
          <a:ln w="9525">
            <a:solidFill>
              <a:schemeClr val="tx1"/>
            </a:solidFill>
            <a:miter lim="800000"/>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201" name="Rectangle 11"/>
          <p:cNvSpPr>
            <a:spLocks noChangeArrowheads="1"/>
          </p:cNvSpPr>
          <p:nvPr/>
        </p:nvSpPr>
        <p:spPr bwMode="auto">
          <a:xfrm>
            <a:off x="3859931" y="3700809"/>
            <a:ext cx="73025" cy="71438"/>
          </a:xfrm>
          <a:prstGeom prst="rect">
            <a:avLst/>
          </a:prstGeom>
          <a:solidFill>
            <a:srgbClr val="FF0000"/>
          </a:solidFill>
          <a:ln w="9525">
            <a:solidFill>
              <a:schemeClr val="tx1"/>
            </a:solidFill>
            <a:miter lim="800000"/>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202" name="Rectangle 12"/>
          <p:cNvSpPr>
            <a:spLocks noChangeArrowheads="1"/>
          </p:cNvSpPr>
          <p:nvPr/>
        </p:nvSpPr>
        <p:spPr bwMode="auto">
          <a:xfrm>
            <a:off x="3872631" y="3635722"/>
            <a:ext cx="73025" cy="71437"/>
          </a:xfrm>
          <a:prstGeom prst="rect">
            <a:avLst/>
          </a:prstGeom>
          <a:solidFill>
            <a:srgbClr val="FF0000"/>
          </a:solidFill>
          <a:ln w="9525">
            <a:solidFill>
              <a:schemeClr val="tx1"/>
            </a:solidFill>
            <a:miter lim="800000"/>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203" name="Rectangle 13"/>
          <p:cNvSpPr>
            <a:spLocks noChangeArrowheads="1"/>
          </p:cNvSpPr>
          <p:nvPr/>
        </p:nvSpPr>
        <p:spPr bwMode="auto">
          <a:xfrm>
            <a:off x="3926606" y="3721447"/>
            <a:ext cx="73025" cy="71437"/>
          </a:xfrm>
          <a:prstGeom prst="rect">
            <a:avLst/>
          </a:prstGeom>
          <a:solidFill>
            <a:srgbClr val="FF0000"/>
          </a:solidFill>
          <a:ln w="9525">
            <a:solidFill>
              <a:schemeClr val="tx1"/>
            </a:solidFill>
            <a:miter lim="800000"/>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204" name="Rectangle 14"/>
          <p:cNvSpPr>
            <a:spLocks noChangeArrowheads="1"/>
          </p:cNvSpPr>
          <p:nvPr/>
        </p:nvSpPr>
        <p:spPr bwMode="auto">
          <a:xfrm>
            <a:off x="4034556" y="3784947"/>
            <a:ext cx="73025" cy="71437"/>
          </a:xfrm>
          <a:prstGeom prst="rect">
            <a:avLst/>
          </a:prstGeom>
          <a:solidFill>
            <a:srgbClr val="FF0000"/>
          </a:solidFill>
          <a:ln w="9525">
            <a:solidFill>
              <a:schemeClr val="tx1"/>
            </a:solidFill>
            <a:miter lim="800000"/>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205" name="Rectangle 15"/>
          <p:cNvSpPr>
            <a:spLocks noChangeArrowheads="1"/>
          </p:cNvSpPr>
          <p:nvPr/>
        </p:nvSpPr>
        <p:spPr bwMode="auto">
          <a:xfrm>
            <a:off x="3853581" y="3883372"/>
            <a:ext cx="73025" cy="71437"/>
          </a:xfrm>
          <a:prstGeom prst="rect">
            <a:avLst/>
          </a:prstGeom>
          <a:solidFill>
            <a:srgbClr val="FF0000"/>
          </a:solidFill>
          <a:ln w="9525">
            <a:solidFill>
              <a:schemeClr val="tx1"/>
            </a:solidFill>
            <a:miter lim="800000"/>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206" name="Rectangle 16"/>
          <p:cNvSpPr>
            <a:spLocks noChangeArrowheads="1"/>
          </p:cNvSpPr>
          <p:nvPr/>
        </p:nvSpPr>
        <p:spPr bwMode="auto">
          <a:xfrm>
            <a:off x="4059956" y="3921472"/>
            <a:ext cx="73025" cy="71437"/>
          </a:xfrm>
          <a:prstGeom prst="rect">
            <a:avLst/>
          </a:prstGeom>
          <a:solidFill>
            <a:srgbClr val="FF0000"/>
          </a:solidFill>
          <a:ln w="9525">
            <a:solidFill>
              <a:schemeClr val="tx1"/>
            </a:solidFill>
            <a:miter lim="800000"/>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207" name="Rectangle 17"/>
          <p:cNvSpPr>
            <a:spLocks noChangeArrowheads="1"/>
          </p:cNvSpPr>
          <p:nvPr/>
        </p:nvSpPr>
        <p:spPr bwMode="auto">
          <a:xfrm>
            <a:off x="1543769" y="4184997"/>
            <a:ext cx="73025" cy="71437"/>
          </a:xfrm>
          <a:prstGeom prst="rect">
            <a:avLst/>
          </a:prstGeom>
          <a:solidFill>
            <a:srgbClr val="FF0000"/>
          </a:solidFill>
          <a:ln w="9525">
            <a:solidFill>
              <a:schemeClr val="tx1"/>
            </a:solidFill>
            <a:miter lim="800000"/>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208" name="Rectangle 18"/>
          <p:cNvSpPr>
            <a:spLocks noChangeArrowheads="1"/>
          </p:cNvSpPr>
          <p:nvPr/>
        </p:nvSpPr>
        <p:spPr bwMode="auto">
          <a:xfrm>
            <a:off x="1499319" y="4308822"/>
            <a:ext cx="73025" cy="71437"/>
          </a:xfrm>
          <a:prstGeom prst="rect">
            <a:avLst/>
          </a:prstGeom>
          <a:solidFill>
            <a:srgbClr val="FF0000"/>
          </a:solidFill>
          <a:ln w="9525">
            <a:solidFill>
              <a:schemeClr val="tx1"/>
            </a:solidFill>
            <a:miter lim="800000"/>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209" name="Rectangle 19"/>
          <p:cNvSpPr>
            <a:spLocks noChangeArrowheads="1"/>
          </p:cNvSpPr>
          <p:nvPr/>
        </p:nvSpPr>
        <p:spPr bwMode="auto">
          <a:xfrm>
            <a:off x="1621556" y="4419947"/>
            <a:ext cx="73025" cy="71437"/>
          </a:xfrm>
          <a:prstGeom prst="rect">
            <a:avLst/>
          </a:prstGeom>
          <a:solidFill>
            <a:srgbClr val="FF0000"/>
          </a:solidFill>
          <a:ln w="9525">
            <a:solidFill>
              <a:schemeClr val="tx1"/>
            </a:solidFill>
            <a:miter lim="800000"/>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210" name="Rectangle 20"/>
          <p:cNvSpPr>
            <a:spLocks noChangeArrowheads="1"/>
          </p:cNvSpPr>
          <p:nvPr/>
        </p:nvSpPr>
        <p:spPr bwMode="auto">
          <a:xfrm>
            <a:off x="1850156" y="4324697"/>
            <a:ext cx="73025" cy="71437"/>
          </a:xfrm>
          <a:prstGeom prst="rect">
            <a:avLst/>
          </a:prstGeom>
          <a:solidFill>
            <a:srgbClr val="FF0000"/>
          </a:solidFill>
          <a:ln w="9525">
            <a:solidFill>
              <a:schemeClr val="tx1"/>
            </a:solidFill>
            <a:miter lim="800000"/>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211" name="Rectangle 21"/>
          <p:cNvSpPr>
            <a:spLocks noChangeArrowheads="1"/>
          </p:cNvSpPr>
          <p:nvPr/>
        </p:nvSpPr>
        <p:spPr bwMode="auto">
          <a:xfrm>
            <a:off x="1908894" y="4278659"/>
            <a:ext cx="73025" cy="71438"/>
          </a:xfrm>
          <a:prstGeom prst="rect">
            <a:avLst/>
          </a:prstGeom>
          <a:solidFill>
            <a:srgbClr val="FF0000"/>
          </a:solidFill>
          <a:ln w="9525">
            <a:solidFill>
              <a:schemeClr val="tx1"/>
            </a:solidFill>
            <a:miter lim="800000"/>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212" name="Rectangle 22"/>
          <p:cNvSpPr>
            <a:spLocks noChangeArrowheads="1"/>
          </p:cNvSpPr>
          <p:nvPr/>
        </p:nvSpPr>
        <p:spPr bwMode="auto">
          <a:xfrm>
            <a:off x="1934294" y="4256434"/>
            <a:ext cx="73025" cy="71438"/>
          </a:xfrm>
          <a:prstGeom prst="rect">
            <a:avLst/>
          </a:prstGeom>
          <a:solidFill>
            <a:srgbClr val="FF0000"/>
          </a:solidFill>
          <a:ln w="9525">
            <a:solidFill>
              <a:schemeClr val="tx1"/>
            </a:solidFill>
            <a:miter lim="800000"/>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213" name="Rectangle 23"/>
          <p:cNvSpPr>
            <a:spLocks noChangeArrowheads="1"/>
          </p:cNvSpPr>
          <p:nvPr/>
        </p:nvSpPr>
        <p:spPr bwMode="auto">
          <a:xfrm>
            <a:off x="1980331" y="4272309"/>
            <a:ext cx="73025" cy="71438"/>
          </a:xfrm>
          <a:prstGeom prst="rect">
            <a:avLst/>
          </a:prstGeom>
          <a:solidFill>
            <a:srgbClr val="FF0000"/>
          </a:solidFill>
          <a:ln w="9525">
            <a:solidFill>
              <a:schemeClr val="tx1"/>
            </a:solidFill>
            <a:miter lim="800000"/>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214" name="Rectangle 24"/>
          <p:cNvSpPr>
            <a:spLocks noChangeArrowheads="1"/>
          </p:cNvSpPr>
          <p:nvPr/>
        </p:nvSpPr>
        <p:spPr bwMode="auto">
          <a:xfrm>
            <a:off x="2040656" y="4262784"/>
            <a:ext cx="73025" cy="71438"/>
          </a:xfrm>
          <a:prstGeom prst="rect">
            <a:avLst/>
          </a:prstGeom>
          <a:solidFill>
            <a:srgbClr val="FF0000"/>
          </a:solidFill>
          <a:ln w="9525">
            <a:solidFill>
              <a:schemeClr val="tx1"/>
            </a:solidFill>
            <a:miter lim="800000"/>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215" name="Rectangle 25"/>
          <p:cNvSpPr>
            <a:spLocks noChangeArrowheads="1"/>
          </p:cNvSpPr>
          <p:nvPr/>
        </p:nvSpPr>
        <p:spPr bwMode="auto">
          <a:xfrm>
            <a:off x="2069231" y="4221509"/>
            <a:ext cx="73025" cy="71438"/>
          </a:xfrm>
          <a:prstGeom prst="rect">
            <a:avLst/>
          </a:prstGeom>
          <a:solidFill>
            <a:srgbClr val="FF0000"/>
          </a:solidFill>
          <a:ln w="9525">
            <a:solidFill>
              <a:schemeClr val="tx1"/>
            </a:solidFill>
            <a:miter lim="800000"/>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216" name="Rectangle 26"/>
          <p:cNvSpPr>
            <a:spLocks noChangeArrowheads="1"/>
          </p:cNvSpPr>
          <p:nvPr/>
        </p:nvSpPr>
        <p:spPr bwMode="auto">
          <a:xfrm>
            <a:off x="2100981" y="4186584"/>
            <a:ext cx="73025" cy="71438"/>
          </a:xfrm>
          <a:prstGeom prst="rect">
            <a:avLst/>
          </a:prstGeom>
          <a:solidFill>
            <a:srgbClr val="FF0000"/>
          </a:solidFill>
          <a:ln w="9525">
            <a:solidFill>
              <a:schemeClr val="tx1"/>
            </a:solidFill>
            <a:miter lim="800000"/>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217" name="Rectangle 27"/>
          <p:cNvSpPr>
            <a:spLocks noChangeArrowheads="1"/>
          </p:cNvSpPr>
          <p:nvPr/>
        </p:nvSpPr>
        <p:spPr bwMode="auto">
          <a:xfrm>
            <a:off x="2162894" y="4175472"/>
            <a:ext cx="73025" cy="71437"/>
          </a:xfrm>
          <a:prstGeom prst="rect">
            <a:avLst/>
          </a:prstGeom>
          <a:solidFill>
            <a:srgbClr val="FF0000"/>
          </a:solidFill>
          <a:ln w="9525">
            <a:solidFill>
              <a:schemeClr val="tx1"/>
            </a:solidFill>
            <a:miter lim="800000"/>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218" name="Rectangle 28"/>
          <p:cNvSpPr>
            <a:spLocks noChangeArrowheads="1"/>
          </p:cNvSpPr>
          <p:nvPr/>
        </p:nvSpPr>
        <p:spPr bwMode="auto">
          <a:xfrm>
            <a:off x="2207344" y="4099272"/>
            <a:ext cx="73025" cy="71437"/>
          </a:xfrm>
          <a:prstGeom prst="rect">
            <a:avLst/>
          </a:prstGeom>
          <a:solidFill>
            <a:srgbClr val="FF0000"/>
          </a:solidFill>
          <a:ln w="9525">
            <a:solidFill>
              <a:schemeClr val="tx1"/>
            </a:solidFill>
            <a:miter lim="800000"/>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219" name="Rectangle 29"/>
          <p:cNvSpPr>
            <a:spLocks noChangeArrowheads="1"/>
          </p:cNvSpPr>
          <p:nvPr/>
        </p:nvSpPr>
        <p:spPr bwMode="auto">
          <a:xfrm>
            <a:off x="2104156" y="4372322"/>
            <a:ext cx="73025" cy="71437"/>
          </a:xfrm>
          <a:prstGeom prst="rect">
            <a:avLst/>
          </a:prstGeom>
          <a:solidFill>
            <a:srgbClr val="FF0000"/>
          </a:solidFill>
          <a:ln w="9525">
            <a:solidFill>
              <a:schemeClr val="tx1"/>
            </a:solidFill>
            <a:miter lim="800000"/>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220" name="Rectangle 30"/>
          <p:cNvSpPr>
            <a:spLocks noChangeArrowheads="1"/>
          </p:cNvSpPr>
          <p:nvPr/>
        </p:nvSpPr>
        <p:spPr bwMode="auto">
          <a:xfrm>
            <a:off x="2150194" y="4402484"/>
            <a:ext cx="73025" cy="71438"/>
          </a:xfrm>
          <a:prstGeom prst="rect">
            <a:avLst/>
          </a:prstGeom>
          <a:solidFill>
            <a:srgbClr val="FF0000"/>
          </a:solidFill>
          <a:ln w="9525">
            <a:solidFill>
              <a:schemeClr val="tx1"/>
            </a:solidFill>
            <a:miter lim="800000"/>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221" name="Rectangle 31"/>
          <p:cNvSpPr>
            <a:spLocks noChangeArrowheads="1"/>
          </p:cNvSpPr>
          <p:nvPr/>
        </p:nvSpPr>
        <p:spPr bwMode="auto">
          <a:xfrm>
            <a:off x="1981919" y="4399309"/>
            <a:ext cx="73025" cy="71438"/>
          </a:xfrm>
          <a:prstGeom prst="rect">
            <a:avLst/>
          </a:prstGeom>
          <a:solidFill>
            <a:srgbClr val="FF0000"/>
          </a:solidFill>
          <a:ln w="9525">
            <a:solidFill>
              <a:schemeClr val="tx1"/>
            </a:solidFill>
            <a:miter lim="800000"/>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222" name="Rectangle 32"/>
          <p:cNvSpPr>
            <a:spLocks noChangeArrowheads="1"/>
          </p:cNvSpPr>
          <p:nvPr/>
        </p:nvSpPr>
        <p:spPr bwMode="auto">
          <a:xfrm>
            <a:off x="1950169" y="4356447"/>
            <a:ext cx="73025" cy="71437"/>
          </a:xfrm>
          <a:prstGeom prst="rect">
            <a:avLst/>
          </a:prstGeom>
          <a:solidFill>
            <a:srgbClr val="FF0000"/>
          </a:solidFill>
          <a:ln w="9525">
            <a:solidFill>
              <a:schemeClr val="tx1"/>
            </a:solidFill>
            <a:miter lim="800000"/>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223" name="Rectangle 33"/>
          <p:cNvSpPr>
            <a:spLocks noChangeArrowheads="1"/>
          </p:cNvSpPr>
          <p:nvPr/>
        </p:nvSpPr>
        <p:spPr bwMode="auto">
          <a:xfrm>
            <a:off x="1835869" y="4413597"/>
            <a:ext cx="73025" cy="71437"/>
          </a:xfrm>
          <a:prstGeom prst="rect">
            <a:avLst/>
          </a:prstGeom>
          <a:solidFill>
            <a:srgbClr val="FF0000"/>
          </a:solidFill>
          <a:ln w="9525">
            <a:solidFill>
              <a:schemeClr val="tx1"/>
            </a:solidFill>
            <a:miter lim="800000"/>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224" name="Rectangle 34"/>
          <p:cNvSpPr>
            <a:spLocks noChangeArrowheads="1"/>
          </p:cNvSpPr>
          <p:nvPr/>
        </p:nvSpPr>
        <p:spPr bwMode="auto">
          <a:xfrm>
            <a:off x="1823169" y="4450109"/>
            <a:ext cx="73025" cy="71438"/>
          </a:xfrm>
          <a:prstGeom prst="rect">
            <a:avLst/>
          </a:prstGeom>
          <a:solidFill>
            <a:srgbClr val="FF0000"/>
          </a:solidFill>
          <a:ln w="9525">
            <a:solidFill>
              <a:schemeClr val="tx1"/>
            </a:solidFill>
            <a:miter lim="800000"/>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225" name="Rectangle 35"/>
          <p:cNvSpPr>
            <a:spLocks noChangeArrowheads="1"/>
          </p:cNvSpPr>
          <p:nvPr/>
        </p:nvSpPr>
        <p:spPr bwMode="auto">
          <a:xfrm>
            <a:off x="1793006" y="4488209"/>
            <a:ext cx="73025" cy="71438"/>
          </a:xfrm>
          <a:prstGeom prst="rect">
            <a:avLst/>
          </a:prstGeom>
          <a:solidFill>
            <a:srgbClr val="FF0000"/>
          </a:solidFill>
          <a:ln w="9525">
            <a:solidFill>
              <a:schemeClr val="tx1"/>
            </a:solidFill>
            <a:miter lim="800000"/>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226" name="Rectangle 36"/>
          <p:cNvSpPr>
            <a:spLocks noChangeArrowheads="1"/>
          </p:cNvSpPr>
          <p:nvPr/>
        </p:nvSpPr>
        <p:spPr bwMode="auto">
          <a:xfrm>
            <a:off x="1743794" y="4510434"/>
            <a:ext cx="73025" cy="71438"/>
          </a:xfrm>
          <a:prstGeom prst="rect">
            <a:avLst/>
          </a:prstGeom>
          <a:solidFill>
            <a:srgbClr val="FF0000"/>
          </a:solidFill>
          <a:ln w="9525">
            <a:solidFill>
              <a:schemeClr val="tx1"/>
            </a:solidFill>
            <a:miter lim="800000"/>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227" name="Rectangle 37"/>
          <p:cNvSpPr>
            <a:spLocks noChangeArrowheads="1"/>
          </p:cNvSpPr>
          <p:nvPr/>
        </p:nvSpPr>
        <p:spPr bwMode="auto">
          <a:xfrm>
            <a:off x="1689819" y="4537422"/>
            <a:ext cx="73025" cy="71437"/>
          </a:xfrm>
          <a:prstGeom prst="rect">
            <a:avLst/>
          </a:prstGeom>
          <a:solidFill>
            <a:srgbClr val="FF0000"/>
          </a:solidFill>
          <a:ln w="9525">
            <a:solidFill>
              <a:schemeClr val="tx1"/>
            </a:solidFill>
            <a:miter lim="800000"/>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228" name="Rectangle 38"/>
          <p:cNvSpPr>
            <a:spLocks noChangeArrowheads="1"/>
          </p:cNvSpPr>
          <p:nvPr/>
        </p:nvSpPr>
        <p:spPr bwMode="auto">
          <a:xfrm>
            <a:off x="1883494" y="4440584"/>
            <a:ext cx="73025" cy="71438"/>
          </a:xfrm>
          <a:prstGeom prst="rect">
            <a:avLst/>
          </a:prstGeom>
          <a:solidFill>
            <a:srgbClr val="FF0000"/>
          </a:solidFill>
          <a:ln w="9525">
            <a:solidFill>
              <a:schemeClr val="tx1"/>
            </a:solidFill>
            <a:miter lim="800000"/>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229" name="Rectangle 39"/>
          <p:cNvSpPr>
            <a:spLocks noChangeArrowheads="1"/>
          </p:cNvSpPr>
          <p:nvPr/>
        </p:nvSpPr>
        <p:spPr bwMode="auto">
          <a:xfrm>
            <a:off x="1908894" y="4443759"/>
            <a:ext cx="73025" cy="71438"/>
          </a:xfrm>
          <a:prstGeom prst="rect">
            <a:avLst/>
          </a:prstGeom>
          <a:solidFill>
            <a:srgbClr val="FF0000"/>
          </a:solidFill>
          <a:ln w="9525">
            <a:solidFill>
              <a:schemeClr val="tx1"/>
            </a:solidFill>
            <a:miter lim="800000"/>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230" name="Rectangle 40"/>
          <p:cNvSpPr>
            <a:spLocks noChangeArrowheads="1"/>
          </p:cNvSpPr>
          <p:nvPr/>
        </p:nvSpPr>
        <p:spPr bwMode="auto">
          <a:xfrm>
            <a:off x="1959694" y="4469159"/>
            <a:ext cx="73025" cy="71438"/>
          </a:xfrm>
          <a:prstGeom prst="rect">
            <a:avLst/>
          </a:prstGeom>
          <a:solidFill>
            <a:srgbClr val="FF0000"/>
          </a:solidFill>
          <a:ln w="9525">
            <a:solidFill>
              <a:schemeClr val="tx1"/>
            </a:solidFill>
            <a:miter lim="800000"/>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231" name="Rectangle 41"/>
          <p:cNvSpPr>
            <a:spLocks noChangeArrowheads="1"/>
          </p:cNvSpPr>
          <p:nvPr/>
        </p:nvSpPr>
        <p:spPr bwMode="auto">
          <a:xfrm>
            <a:off x="1981919" y="4478684"/>
            <a:ext cx="73025" cy="71438"/>
          </a:xfrm>
          <a:prstGeom prst="rect">
            <a:avLst/>
          </a:prstGeom>
          <a:solidFill>
            <a:srgbClr val="FF0000"/>
          </a:solidFill>
          <a:ln w="9525">
            <a:solidFill>
              <a:schemeClr val="tx1"/>
            </a:solidFill>
            <a:miter lim="800000"/>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232" name="Rectangle 42"/>
          <p:cNvSpPr>
            <a:spLocks noChangeArrowheads="1"/>
          </p:cNvSpPr>
          <p:nvPr/>
        </p:nvSpPr>
        <p:spPr bwMode="auto">
          <a:xfrm>
            <a:off x="2053356" y="4497734"/>
            <a:ext cx="73025" cy="71438"/>
          </a:xfrm>
          <a:prstGeom prst="rect">
            <a:avLst/>
          </a:prstGeom>
          <a:solidFill>
            <a:srgbClr val="FF0000"/>
          </a:solidFill>
          <a:ln w="9525">
            <a:solidFill>
              <a:schemeClr val="tx1"/>
            </a:solidFill>
            <a:miter lim="800000"/>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233" name="Rectangle 43"/>
          <p:cNvSpPr>
            <a:spLocks noChangeArrowheads="1"/>
          </p:cNvSpPr>
          <p:nvPr/>
        </p:nvSpPr>
        <p:spPr bwMode="auto">
          <a:xfrm>
            <a:off x="1981919" y="4607272"/>
            <a:ext cx="73025" cy="71437"/>
          </a:xfrm>
          <a:prstGeom prst="rect">
            <a:avLst/>
          </a:prstGeom>
          <a:solidFill>
            <a:srgbClr val="FF0000"/>
          </a:solidFill>
          <a:ln w="9525">
            <a:solidFill>
              <a:schemeClr val="tx1"/>
            </a:solidFill>
            <a:miter lim="800000"/>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234" name="Rectangle 44"/>
          <p:cNvSpPr>
            <a:spLocks noChangeArrowheads="1"/>
          </p:cNvSpPr>
          <p:nvPr/>
        </p:nvSpPr>
        <p:spPr bwMode="auto">
          <a:xfrm>
            <a:off x="2075581" y="4816822"/>
            <a:ext cx="73025" cy="71437"/>
          </a:xfrm>
          <a:prstGeom prst="rect">
            <a:avLst/>
          </a:prstGeom>
          <a:solidFill>
            <a:srgbClr val="FF0000"/>
          </a:solidFill>
          <a:ln w="9525">
            <a:solidFill>
              <a:schemeClr val="tx1"/>
            </a:solidFill>
            <a:miter lim="800000"/>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235" name="Rectangle 45"/>
          <p:cNvSpPr>
            <a:spLocks noChangeArrowheads="1"/>
          </p:cNvSpPr>
          <p:nvPr/>
        </p:nvSpPr>
        <p:spPr bwMode="auto">
          <a:xfrm>
            <a:off x="2748681" y="3918297"/>
            <a:ext cx="73025" cy="71437"/>
          </a:xfrm>
          <a:prstGeom prst="rect">
            <a:avLst/>
          </a:prstGeom>
          <a:solidFill>
            <a:srgbClr val="FF0000"/>
          </a:solidFill>
          <a:ln w="9525">
            <a:solidFill>
              <a:schemeClr val="tx1"/>
            </a:solidFill>
            <a:miter lim="800000"/>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236" name="Rectangle 46"/>
          <p:cNvSpPr>
            <a:spLocks noChangeArrowheads="1"/>
          </p:cNvSpPr>
          <p:nvPr/>
        </p:nvSpPr>
        <p:spPr bwMode="auto">
          <a:xfrm>
            <a:off x="2053356" y="4910484"/>
            <a:ext cx="73025" cy="71438"/>
          </a:xfrm>
          <a:prstGeom prst="rect">
            <a:avLst/>
          </a:prstGeom>
          <a:solidFill>
            <a:srgbClr val="FF0000"/>
          </a:solidFill>
          <a:ln w="9525">
            <a:solidFill>
              <a:schemeClr val="tx1"/>
            </a:solidFill>
            <a:miter lim="800000"/>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237" name="AutoShape 3"/>
          <p:cNvSpPr>
            <a:spLocks noChangeArrowheads="1"/>
          </p:cNvSpPr>
          <p:nvPr/>
        </p:nvSpPr>
        <p:spPr bwMode="auto">
          <a:xfrm>
            <a:off x="1886669" y="2943572"/>
            <a:ext cx="73025" cy="71437"/>
          </a:xfrm>
          <a:prstGeom prst="triangle">
            <a:avLst>
              <a:gd name="adj" fmla="val 50000"/>
            </a:avLst>
          </a:prstGeom>
          <a:solidFill>
            <a:srgbClr val="FF0000"/>
          </a:solidFill>
          <a:ln w="9525">
            <a:solidFill>
              <a:schemeClr val="tx1"/>
            </a:solidFill>
            <a:miter lim="800000"/>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238" name="AutoShape 4"/>
          <p:cNvSpPr>
            <a:spLocks noChangeArrowheads="1"/>
          </p:cNvSpPr>
          <p:nvPr/>
        </p:nvSpPr>
        <p:spPr bwMode="auto">
          <a:xfrm>
            <a:off x="1756494" y="4450109"/>
            <a:ext cx="73025" cy="71438"/>
          </a:xfrm>
          <a:prstGeom prst="triangle">
            <a:avLst>
              <a:gd name="adj" fmla="val 50000"/>
            </a:avLst>
          </a:prstGeom>
          <a:solidFill>
            <a:srgbClr val="FF0000"/>
          </a:solidFill>
          <a:ln w="9525">
            <a:solidFill>
              <a:schemeClr val="tx1"/>
            </a:solidFill>
            <a:miter lim="800000"/>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239" name="AutoShape 5"/>
          <p:cNvSpPr>
            <a:spLocks noChangeArrowheads="1"/>
          </p:cNvSpPr>
          <p:nvPr/>
        </p:nvSpPr>
        <p:spPr bwMode="auto">
          <a:xfrm>
            <a:off x="1812056" y="4592984"/>
            <a:ext cx="73025" cy="71438"/>
          </a:xfrm>
          <a:prstGeom prst="triangle">
            <a:avLst>
              <a:gd name="adj" fmla="val 50000"/>
            </a:avLst>
          </a:prstGeom>
          <a:solidFill>
            <a:srgbClr val="FF0000"/>
          </a:solidFill>
          <a:ln w="9525">
            <a:solidFill>
              <a:schemeClr val="tx1"/>
            </a:solidFill>
            <a:miter lim="800000"/>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240" name="AutoShape 6"/>
          <p:cNvSpPr>
            <a:spLocks noChangeArrowheads="1"/>
          </p:cNvSpPr>
          <p:nvPr/>
        </p:nvSpPr>
        <p:spPr bwMode="auto">
          <a:xfrm>
            <a:off x="1893019" y="4869209"/>
            <a:ext cx="73025" cy="71438"/>
          </a:xfrm>
          <a:prstGeom prst="triangle">
            <a:avLst>
              <a:gd name="adj" fmla="val 50000"/>
            </a:avLst>
          </a:prstGeom>
          <a:solidFill>
            <a:srgbClr val="FF0000"/>
          </a:solidFill>
          <a:ln w="9525">
            <a:solidFill>
              <a:schemeClr val="tx1"/>
            </a:solidFill>
            <a:miter lim="800000"/>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241" name="AutoShape 7"/>
          <p:cNvSpPr>
            <a:spLocks noChangeArrowheads="1"/>
          </p:cNvSpPr>
          <p:nvPr/>
        </p:nvSpPr>
        <p:spPr bwMode="auto">
          <a:xfrm>
            <a:off x="1699344" y="5120034"/>
            <a:ext cx="73025" cy="71438"/>
          </a:xfrm>
          <a:prstGeom prst="triangle">
            <a:avLst>
              <a:gd name="adj" fmla="val 50000"/>
            </a:avLst>
          </a:prstGeom>
          <a:solidFill>
            <a:srgbClr val="FF0000"/>
          </a:solidFill>
          <a:ln w="9525">
            <a:solidFill>
              <a:schemeClr val="tx1"/>
            </a:solidFill>
            <a:miter lim="800000"/>
            <a:headEnd/>
            <a:tailEnd/>
          </a:ln>
          <a:effectLst/>
        </p:spPr>
        <p:txBody>
          <a:bodyPr wrap="none" anchor="ctr"/>
          <a:lstStyle/>
          <a:p>
            <a:pPr algn="ctr" fontAlgn="base">
              <a:spcBef>
                <a:spcPct val="0"/>
              </a:spcBef>
              <a:spcAft>
                <a:spcPct val="0"/>
              </a:spcAft>
            </a:pPr>
            <a:endParaRPr lang="ja-JP" altLang="ja-JP" smtClean="0">
              <a:solidFill>
                <a:srgbClr val="000000"/>
              </a:solidFill>
            </a:endParaRPr>
          </a:p>
        </p:txBody>
      </p:sp>
      <p:sp>
        <p:nvSpPr>
          <p:cNvPr id="242" name="AutoShape 8"/>
          <p:cNvSpPr>
            <a:spLocks noChangeArrowheads="1"/>
          </p:cNvSpPr>
          <p:nvPr/>
        </p:nvSpPr>
        <p:spPr bwMode="auto">
          <a:xfrm>
            <a:off x="1748556" y="5054947"/>
            <a:ext cx="73025" cy="71437"/>
          </a:xfrm>
          <a:prstGeom prst="triangle">
            <a:avLst>
              <a:gd name="adj" fmla="val 50000"/>
            </a:avLst>
          </a:prstGeom>
          <a:solidFill>
            <a:srgbClr val="FF0000"/>
          </a:solidFill>
          <a:ln w="9525">
            <a:solidFill>
              <a:schemeClr val="tx1"/>
            </a:solidFill>
            <a:miter lim="800000"/>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243" name="AutoShape 9"/>
          <p:cNvSpPr>
            <a:spLocks noChangeArrowheads="1"/>
          </p:cNvSpPr>
          <p:nvPr/>
        </p:nvSpPr>
        <p:spPr bwMode="auto">
          <a:xfrm>
            <a:off x="1734269" y="4999384"/>
            <a:ext cx="73025" cy="71438"/>
          </a:xfrm>
          <a:prstGeom prst="triangle">
            <a:avLst>
              <a:gd name="adj" fmla="val 50000"/>
            </a:avLst>
          </a:prstGeom>
          <a:solidFill>
            <a:srgbClr val="FF0000"/>
          </a:solidFill>
          <a:ln w="9525">
            <a:solidFill>
              <a:schemeClr val="tx1"/>
            </a:solidFill>
            <a:miter lim="800000"/>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244" name="AutoShape 10"/>
          <p:cNvSpPr>
            <a:spLocks noChangeArrowheads="1"/>
          </p:cNvSpPr>
          <p:nvPr/>
        </p:nvSpPr>
        <p:spPr bwMode="auto">
          <a:xfrm>
            <a:off x="1769194" y="4966047"/>
            <a:ext cx="73025" cy="71437"/>
          </a:xfrm>
          <a:prstGeom prst="triangle">
            <a:avLst>
              <a:gd name="adj" fmla="val 50000"/>
            </a:avLst>
          </a:prstGeom>
          <a:solidFill>
            <a:srgbClr val="FF0000"/>
          </a:solidFill>
          <a:ln w="9525">
            <a:solidFill>
              <a:schemeClr val="tx1"/>
            </a:solidFill>
            <a:miter lim="800000"/>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245" name="AutoShape 11"/>
          <p:cNvSpPr>
            <a:spLocks noChangeArrowheads="1"/>
          </p:cNvSpPr>
          <p:nvPr/>
        </p:nvSpPr>
        <p:spPr bwMode="auto">
          <a:xfrm>
            <a:off x="1740619" y="4932709"/>
            <a:ext cx="73025" cy="71438"/>
          </a:xfrm>
          <a:prstGeom prst="triangle">
            <a:avLst>
              <a:gd name="adj" fmla="val 50000"/>
            </a:avLst>
          </a:prstGeom>
          <a:solidFill>
            <a:srgbClr val="FF0000"/>
          </a:solidFill>
          <a:ln w="9525">
            <a:solidFill>
              <a:schemeClr val="tx1"/>
            </a:solidFill>
            <a:miter lim="800000"/>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246" name="AutoShape 12"/>
          <p:cNvSpPr>
            <a:spLocks noChangeArrowheads="1"/>
          </p:cNvSpPr>
          <p:nvPr/>
        </p:nvSpPr>
        <p:spPr bwMode="auto">
          <a:xfrm>
            <a:off x="1775544" y="4897784"/>
            <a:ext cx="73025" cy="71438"/>
          </a:xfrm>
          <a:prstGeom prst="triangle">
            <a:avLst>
              <a:gd name="adj" fmla="val 50000"/>
            </a:avLst>
          </a:prstGeom>
          <a:solidFill>
            <a:srgbClr val="FF0000"/>
          </a:solidFill>
          <a:ln w="9525">
            <a:solidFill>
              <a:schemeClr val="tx1"/>
            </a:solidFill>
            <a:miter lim="800000"/>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247" name="AutoShape 13"/>
          <p:cNvSpPr>
            <a:spLocks noChangeArrowheads="1"/>
          </p:cNvSpPr>
          <p:nvPr/>
        </p:nvSpPr>
        <p:spPr bwMode="auto">
          <a:xfrm>
            <a:off x="1827931" y="4750147"/>
            <a:ext cx="73025" cy="71437"/>
          </a:xfrm>
          <a:prstGeom prst="triangle">
            <a:avLst>
              <a:gd name="adj" fmla="val 50000"/>
            </a:avLst>
          </a:prstGeom>
          <a:solidFill>
            <a:srgbClr val="FF0000"/>
          </a:solidFill>
          <a:ln w="9525">
            <a:solidFill>
              <a:schemeClr val="tx1"/>
            </a:solidFill>
            <a:miter lim="800000"/>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248" name="AutoShape 14"/>
          <p:cNvSpPr>
            <a:spLocks noChangeArrowheads="1"/>
          </p:cNvSpPr>
          <p:nvPr/>
        </p:nvSpPr>
        <p:spPr bwMode="auto">
          <a:xfrm>
            <a:off x="1637431" y="4981922"/>
            <a:ext cx="73025" cy="71437"/>
          </a:xfrm>
          <a:prstGeom prst="triangle">
            <a:avLst>
              <a:gd name="adj" fmla="val 50000"/>
            </a:avLst>
          </a:prstGeom>
          <a:solidFill>
            <a:srgbClr val="FF0000"/>
          </a:solidFill>
          <a:ln w="9525">
            <a:solidFill>
              <a:schemeClr val="tx1"/>
            </a:solidFill>
            <a:miter lim="800000"/>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249" name="AutoShape 15"/>
          <p:cNvSpPr>
            <a:spLocks noChangeArrowheads="1"/>
          </p:cNvSpPr>
          <p:nvPr/>
        </p:nvSpPr>
        <p:spPr bwMode="auto">
          <a:xfrm>
            <a:off x="1612031" y="4959697"/>
            <a:ext cx="73025" cy="71437"/>
          </a:xfrm>
          <a:prstGeom prst="triangle">
            <a:avLst>
              <a:gd name="adj" fmla="val 50000"/>
            </a:avLst>
          </a:prstGeom>
          <a:solidFill>
            <a:srgbClr val="FF0000"/>
          </a:solidFill>
          <a:ln w="9525">
            <a:solidFill>
              <a:schemeClr val="tx1"/>
            </a:solidFill>
            <a:miter lim="800000"/>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250" name="AutoShape 16"/>
          <p:cNvSpPr>
            <a:spLocks noChangeArrowheads="1"/>
          </p:cNvSpPr>
          <p:nvPr/>
        </p:nvSpPr>
        <p:spPr bwMode="auto">
          <a:xfrm>
            <a:off x="1396131" y="4727922"/>
            <a:ext cx="73025" cy="71437"/>
          </a:xfrm>
          <a:prstGeom prst="triangle">
            <a:avLst>
              <a:gd name="adj" fmla="val 50000"/>
            </a:avLst>
          </a:prstGeom>
          <a:solidFill>
            <a:srgbClr val="FF0000"/>
          </a:solidFill>
          <a:ln w="9525">
            <a:solidFill>
              <a:schemeClr val="tx1"/>
            </a:solidFill>
            <a:miter lim="800000"/>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251" name="AutoShape 17"/>
          <p:cNvSpPr>
            <a:spLocks noChangeArrowheads="1"/>
          </p:cNvSpPr>
          <p:nvPr/>
        </p:nvSpPr>
        <p:spPr bwMode="auto">
          <a:xfrm>
            <a:off x="1680294" y="4805709"/>
            <a:ext cx="73025" cy="71438"/>
          </a:xfrm>
          <a:prstGeom prst="triangle">
            <a:avLst>
              <a:gd name="adj" fmla="val 50000"/>
            </a:avLst>
          </a:prstGeom>
          <a:solidFill>
            <a:srgbClr val="FF0000"/>
          </a:solidFill>
          <a:ln w="9525">
            <a:solidFill>
              <a:schemeClr val="tx1"/>
            </a:solidFill>
            <a:miter lim="800000"/>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252" name="AutoShape 18"/>
          <p:cNvSpPr>
            <a:spLocks noChangeArrowheads="1"/>
          </p:cNvSpPr>
          <p:nvPr/>
        </p:nvSpPr>
        <p:spPr bwMode="auto">
          <a:xfrm>
            <a:off x="1723156" y="4756497"/>
            <a:ext cx="73025" cy="71437"/>
          </a:xfrm>
          <a:prstGeom prst="triangle">
            <a:avLst>
              <a:gd name="adj" fmla="val 50000"/>
            </a:avLst>
          </a:prstGeom>
          <a:solidFill>
            <a:srgbClr val="FF0000"/>
          </a:solidFill>
          <a:ln w="9525">
            <a:solidFill>
              <a:schemeClr val="tx1"/>
            </a:solidFill>
            <a:miter lim="800000"/>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253" name="AutoShape 19"/>
          <p:cNvSpPr>
            <a:spLocks noChangeArrowheads="1"/>
          </p:cNvSpPr>
          <p:nvPr/>
        </p:nvSpPr>
        <p:spPr bwMode="auto">
          <a:xfrm>
            <a:off x="1781894" y="4621559"/>
            <a:ext cx="73025" cy="71438"/>
          </a:xfrm>
          <a:prstGeom prst="triangle">
            <a:avLst>
              <a:gd name="adj" fmla="val 50000"/>
            </a:avLst>
          </a:prstGeom>
          <a:solidFill>
            <a:srgbClr val="FF0000"/>
          </a:solidFill>
          <a:ln w="9525">
            <a:solidFill>
              <a:schemeClr val="tx1"/>
            </a:solidFill>
            <a:miter lim="800000"/>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254" name="AutoShape 20"/>
          <p:cNvSpPr>
            <a:spLocks noChangeArrowheads="1"/>
          </p:cNvSpPr>
          <p:nvPr/>
        </p:nvSpPr>
        <p:spPr bwMode="auto">
          <a:xfrm>
            <a:off x="1699344" y="4650134"/>
            <a:ext cx="73025" cy="71438"/>
          </a:xfrm>
          <a:prstGeom prst="triangle">
            <a:avLst>
              <a:gd name="adj" fmla="val 50000"/>
            </a:avLst>
          </a:prstGeom>
          <a:solidFill>
            <a:srgbClr val="FF0000"/>
          </a:solidFill>
          <a:ln w="9525">
            <a:solidFill>
              <a:schemeClr val="tx1"/>
            </a:solidFill>
            <a:miter lim="800000"/>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255" name="AutoShape 21"/>
          <p:cNvSpPr>
            <a:spLocks noChangeArrowheads="1"/>
          </p:cNvSpPr>
          <p:nvPr/>
        </p:nvSpPr>
        <p:spPr bwMode="auto">
          <a:xfrm>
            <a:off x="1621556" y="4621559"/>
            <a:ext cx="73025" cy="71438"/>
          </a:xfrm>
          <a:prstGeom prst="triangle">
            <a:avLst>
              <a:gd name="adj" fmla="val 50000"/>
            </a:avLst>
          </a:prstGeom>
          <a:solidFill>
            <a:srgbClr val="FF0000"/>
          </a:solidFill>
          <a:ln w="9525">
            <a:solidFill>
              <a:schemeClr val="tx1"/>
            </a:solidFill>
            <a:miter lim="800000"/>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256" name="AutoShape 22"/>
          <p:cNvSpPr>
            <a:spLocks noChangeArrowheads="1"/>
          </p:cNvSpPr>
          <p:nvPr/>
        </p:nvSpPr>
        <p:spPr bwMode="auto">
          <a:xfrm>
            <a:off x="1661244" y="4605684"/>
            <a:ext cx="73025" cy="71438"/>
          </a:xfrm>
          <a:prstGeom prst="triangle">
            <a:avLst>
              <a:gd name="adj" fmla="val 50000"/>
            </a:avLst>
          </a:prstGeom>
          <a:solidFill>
            <a:srgbClr val="FF0000"/>
          </a:solidFill>
          <a:ln w="9525">
            <a:solidFill>
              <a:schemeClr val="tx1"/>
            </a:solidFill>
            <a:miter lim="800000"/>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257" name="AutoShape 23"/>
          <p:cNvSpPr>
            <a:spLocks noChangeArrowheads="1"/>
          </p:cNvSpPr>
          <p:nvPr/>
        </p:nvSpPr>
        <p:spPr bwMode="auto">
          <a:xfrm>
            <a:off x="1621556" y="4516784"/>
            <a:ext cx="73025" cy="71438"/>
          </a:xfrm>
          <a:prstGeom prst="triangle">
            <a:avLst>
              <a:gd name="adj" fmla="val 50000"/>
            </a:avLst>
          </a:prstGeom>
          <a:solidFill>
            <a:srgbClr val="FF0000"/>
          </a:solidFill>
          <a:ln w="9525">
            <a:solidFill>
              <a:schemeClr val="tx1"/>
            </a:solidFill>
            <a:miter lim="800000"/>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258" name="AutoShape 24"/>
          <p:cNvSpPr>
            <a:spLocks noChangeArrowheads="1"/>
          </p:cNvSpPr>
          <p:nvPr/>
        </p:nvSpPr>
        <p:spPr bwMode="auto">
          <a:xfrm>
            <a:off x="1791419" y="5329584"/>
            <a:ext cx="73025" cy="71438"/>
          </a:xfrm>
          <a:prstGeom prst="triangle">
            <a:avLst>
              <a:gd name="adj" fmla="val 50000"/>
            </a:avLst>
          </a:prstGeom>
          <a:solidFill>
            <a:srgbClr val="FF0000"/>
          </a:solidFill>
          <a:ln w="9525">
            <a:solidFill>
              <a:schemeClr val="tx1"/>
            </a:solidFill>
            <a:miter lim="800000"/>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259" name="AutoShape 25"/>
          <p:cNvSpPr>
            <a:spLocks noChangeArrowheads="1"/>
          </p:cNvSpPr>
          <p:nvPr/>
        </p:nvSpPr>
        <p:spPr bwMode="auto">
          <a:xfrm>
            <a:off x="4845769" y="4253259"/>
            <a:ext cx="73025" cy="71438"/>
          </a:xfrm>
          <a:prstGeom prst="triangle">
            <a:avLst>
              <a:gd name="adj" fmla="val 50000"/>
            </a:avLst>
          </a:prstGeom>
          <a:solidFill>
            <a:srgbClr val="FF0000"/>
          </a:solidFill>
          <a:ln w="9525">
            <a:solidFill>
              <a:schemeClr val="tx1"/>
            </a:solidFill>
            <a:miter lim="800000"/>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260" name="AutoShape 26"/>
          <p:cNvSpPr>
            <a:spLocks noChangeArrowheads="1"/>
          </p:cNvSpPr>
          <p:nvPr/>
        </p:nvSpPr>
        <p:spPr bwMode="auto">
          <a:xfrm>
            <a:off x="4691781" y="4970809"/>
            <a:ext cx="73025" cy="71438"/>
          </a:xfrm>
          <a:prstGeom prst="triangle">
            <a:avLst>
              <a:gd name="adj" fmla="val 50000"/>
            </a:avLst>
          </a:prstGeom>
          <a:solidFill>
            <a:srgbClr val="FF0000"/>
          </a:solidFill>
          <a:ln w="9525">
            <a:solidFill>
              <a:schemeClr val="tx1"/>
            </a:solidFill>
            <a:miter lim="800000"/>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261" name="AutoShape 27"/>
          <p:cNvSpPr>
            <a:spLocks noChangeArrowheads="1"/>
          </p:cNvSpPr>
          <p:nvPr/>
        </p:nvSpPr>
        <p:spPr bwMode="auto">
          <a:xfrm>
            <a:off x="4229819" y="5424834"/>
            <a:ext cx="73025" cy="71438"/>
          </a:xfrm>
          <a:prstGeom prst="triangle">
            <a:avLst>
              <a:gd name="adj" fmla="val 50000"/>
            </a:avLst>
          </a:prstGeom>
          <a:solidFill>
            <a:srgbClr val="FF0000"/>
          </a:solidFill>
          <a:ln w="9525">
            <a:solidFill>
              <a:schemeClr val="tx1"/>
            </a:solidFill>
            <a:miter lim="800000"/>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262" name="AutoShape 28"/>
          <p:cNvSpPr>
            <a:spLocks noChangeArrowheads="1"/>
          </p:cNvSpPr>
          <p:nvPr/>
        </p:nvSpPr>
        <p:spPr bwMode="auto">
          <a:xfrm>
            <a:off x="4171081" y="5461347"/>
            <a:ext cx="73025" cy="71437"/>
          </a:xfrm>
          <a:prstGeom prst="triangle">
            <a:avLst>
              <a:gd name="adj" fmla="val 50000"/>
            </a:avLst>
          </a:prstGeom>
          <a:solidFill>
            <a:srgbClr val="FF0000"/>
          </a:solidFill>
          <a:ln w="9525">
            <a:solidFill>
              <a:schemeClr val="tx1"/>
            </a:solidFill>
            <a:miter lim="800000"/>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263" name="AutoShape 29"/>
          <p:cNvSpPr>
            <a:spLocks noChangeArrowheads="1"/>
          </p:cNvSpPr>
          <p:nvPr/>
        </p:nvSpPr>
        <p:spPr bwMode="auto">
          <a:xfrm>
            <a:off x="4198069" y="5486747"/>
            <a:ext cx="73025" cy="71437"/>
          </a:xfrm>
          <a:prstGeom prst="triangle">
            <a:avLst>
              <a:gd name="adj" fmla="val 50000"/>
            </a:avLst>
          </a:prstGeom>
          <a:solidFill>
            <a:srgbClr val="FF0000"/>
          </a:solidFill>
          <a:ln w="9525">
            <a:solidFill>
              <a:schemeClr val="tx1"/>
            </a:solidFill>
            <a:miter lim="800000"/>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264" name="AutoShape 30"/>
          <p:cNvSpPr>
            <a:spLocks noChangeArrowheads="1"/>
          </p:cNvSpPr>
          <p:nvPr/>
        </p:nvSpPr>
        <p:spPr bwMode="auto">
          <a:xfrm>
            <a:off x="4142506" y="5505797"/>
            <a:ext cx="73025" cy="71437"/>
          </a:xfrm>
          <a:prstGeom prst="triangle">
            <a:avLst>
              <a:gd name="adj" fmla="val 50000"/>
            </a:avLst>
          </a:prstGeom>
          <a:solidFill>
            <a:srgbClr val="FF0000"/>
          </a:solidFill>
          <a:ln w="9525">
            <a:solidFill>
              <a:schemeClr val="tx1"/>
            </a:solidFill>
            <a:miter lim="800000"/>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265" name="AutoShape 31"/>
          <p:cNvSpPr>
            <a:spLocks noChangeArrowheads="1"/>
          </p:cNvSpPr>
          <p:nvPr/>
        </p:nvSpPr>
        <p:spPr bwMode="auto">
          <a:xfrm>
            <a:off x="4126631" y="5602634"/>
            <a:ext cx="73025" cy="71438"/>
          </a:xfrm>
          <a:prstGeom prst="triangle">
            <a:avLst>
              <a:gd name="adj" fmla="val 50000"/>
            </a:avLst>
          </a:prstGeom>
          <a:solidFill>
            <a:srgbClr val="FF0000"/>
          </a:solidFill>
          <a:ln w="9525">
            <a:solidFill>
              <a:schemeClr val="tx1"/>
            </a:solidFill>
            <a:miter lim="800000"/>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266" name="Rectangle 3"/>
          <p:cNvSpPr>
            <a:spLocks noChangeArrowheads="1"/>
          </p:cNvSpPr>
          <p:nvPr/>
        </p:nvSpPr>
        <p:spPr bwMode="auto">
          <a:xfrm>
            <a:off x="1889844" y="2814984"/>
            <a:ext cx="73025" cy="71438"/>
          </a:xfrm>
          <a:prstGeom prst="rect">
            <a:avLst/>
          </a:prstGeom>
          <a:solidFill>
            <a:srgbClr val="FF0000"/>
          </a:solidFill>
          <a:ln w="9525">
            <a:solidFill>
              <a:schemeClr val="tx1"/>
            </a:solidFill>
            <a:miter lim="800000"/>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267" name="Rectangle 4"/>
          <p:cNvSpPr>
            <a:spLocks noChangeArrowheads="1"/>
          </p:cNvSpPr>
          <p:nvPr/>
        </p:nvSpPr>
        <p:spPr bwMode="auto">
          <a:xfrm>
            <a:off x="2053356" y="4188172"/>
            <a:ext cx="73025" cy="71437"/>
          </a:xfrm>
          <a:prstGeom prst="rect">
            <a:avLst/>
          </a:prstGeom>
          <a:solidFill>
            <a:srgbClr val="FF0000"/>
          </a:solidFill>
          <a:ln w="9525">
            <a:solidFill>
              <a:schemeClr val="tx1"/>
            </a:solidFill>
            <a:miter lim="800000"/>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268" name="Rectangle 5"/>
          <p:cNvSpPr>
            <a:spLocks noChangeArrowheads="1"/>
          </p:cNvSpPr>
          <p:nvPr/>
        </p:nvSpPr>
        <p:spPr bwMode="auto">
          <a:xfrm>
            <a:off x="2199406" y="4131022"/>
            <a:ext cx="73025" cy="71437"/>
          </a:xfrm>
          <a:prstGeom prst="rect">
            <a:avLst/>
          </a:prstGeom>
          <a:solidFill>
            <a:srgbClr val="FF0000"/>
          </a:solidFill>
          <a:ln w="9525">
            <a:solidFill>
              <a:schemeClr val="tx1"/>
            </a:solidFill>
            <a:miter lim="800000"/>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269" name="Rectangle 6"/>
          <p:cNvSpPr>
            <a:spLocks noChangeArrowheads="1"/>
          </p:cNvSpPr>
          <p:nvPr/>
        </p:nvSpPr>
        <p:spPr bwMode="auto">
          <a:xfrm>
            <a:off x="2269256" y="4108797"/>
            <a:ext cx="73025" cy="71437"/>
          </a:xfrm>
          <a:prstGeom prst="rect">
            <a:avLst/>
          </a:prstGeom>
          <a:solidFill>
            <a:srgbClr val="FF0000"/>
          </a:solidFill>
          <a:ln w="9525">
            <a:solidFill>
              <a:schemeClr val="tx1"/>
            </a:solidFill>
            <a:miter lim="800000"/>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270" name="Rectangle 7"/>
          <p:cNvSpPr>
            <a:spLocks noChangeArrowheads="1"/>
          </p:cNvSpPr>
          <p:nvPr/>
        </p:nvSpPr>
        <p:spPr bwMode="auto">
          <a:xfrm>
            <a:off x="2297831" y="4046884"/>
            <a:ext cx="73025" cy="71438"/>
          </a:xfrm>
          <a:prstGeom prst="rect">
            <a:avLst/>
          </a:prstGeom>
          <a:solidFill>
            <a:srgbClr val="FF0000"/>
          </a:solidFill>
          <a:ln w="9525">
            <a:solidFill>
              <a:schemeClr val="tx1"/>
            </a:solidFill>
            <a:miter lim="800000"/>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271" name="Rectangle 8"/>
          <p:cNvSpPr>
            <a:spLocks noChangeArrowheads="1"/>
          </p:cNvSpPr>
          <p:nvPr/>
        </p:nvSpPr>
        <p:spPr bwMode="auto">
          <a:xfrm>
            <a:off x="2170831" y="4096097"/>
            <a:ext cx="73025" cy="71437"/>
          </a:xfrm>
          <a:prstGeom prst="rect">
            <a:avLst/>
          </a:prstGeom>
          <a:solidFill>
            <a:srgbClr val="FF0000"/>
          </a:solidFill>
          <a:ln w="9525">
            <a:solidFill>
              <a:schemeClr val="tx1"/>
            </a:solidFill>
            <a:miter lim="800000"/>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272" name="Rectangle 9"/>
          <p:cNvSpPr>
            <a:spLocks noChangeArrowheads="1"/>
          </p:cNvSpPr>
          <p:nvPr/>
        </p:nvSpPr>
        <p:spPr bwMode="auto">
          <a:xfrm>
            <a:off x="2426419" y="3964334"/>
            <a:ext cx="73025" cy="71438"/>
          </a:xfrm>
          <a:prstGeom prst="rect">
            <a:avLst/>
          </a:prstGeom>
          <a:solidFill>
            <a:srgbClr val="FF0000"/>
          </a:solidFill>
          <a:ln w="9525">
            <a:solidFill>
              <a:schemeClr val="tx1"/>
            </a:solidFill>
            <a:miter lim="800000"/>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273" name="Rectangle 10"/>
          <p:cNvSpPr>
            <a:spLocks noChangeArrowheads="1"/>
          </p:cNvSpPr>
          <p:nvPr/>
        </p:nvSpPr>
        <p:spPr bwMode="auto">
          <a:xfrm>
            <a:off x="2510556" y="3967509"/>
            <a:ext cx="73025" cy="71438"/>
          </a:xfrm>
          <a:prstGeom prst="rect">
            <a:avLst/>
          </a:prstGeom>
          <a:solidFill>
            <a:srgbClr val="FF0000"/>
          </a:solidFill>
          <a:ln w="9525">
            <a:solidFill>
              <a:schemeClr val="tx1"/>
            </a:solidFill>
            <a:miter lim="800000"/>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274" name="Rectangle 11"/>
          <p:cNvSpPr>
            <a:spLocks noChangeArrowheads="1"/>
          </p:cNvSpPr>
          <p:nvPr/>
        </p:nvSpPr>
        <p:spPr bwMode="auto">
          <a:xfrm>
            <a:off x="2459756" y="3742084"/>
            <a:ext cx="73025" cy="71438"/>
          </a:xfrm>
          <a:prstGeom prst="rect">
            <a:avLst/>
          </a:prstGeom>
          <a:solidFill>
            <a:srgbClr val="FF0000"/>
          </a:solidFill>
          <a:ln w="9525">
            <a:solidFill>
              <a:schemeClr val="tx1"/>
            </a:solidFill>
            <a:miter lim="800000"/>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275" name="Rectangle 12"/>
          <p:cNvSpPr>
            <a:spLocks noChangeArrowheads="1"/>
          </p:cNvSpPr>
          <p:nvPr/>
        </p:nvSpPr>
        <p:spPr bwMode="auto">
          <a:xfrm>
            <a:off x="2528019" y="3757959"/>
            <a:ext cx="73025" cy="71438"/>
          </a:xfrm>
          <a:prstGeom prst="rect">
            <a:avLst/>
          </a:prstGeom>
          <a:solidFill>
            <a:srgbClr val="FF0000"/>
          </a:solidFill>
          <a:ln w="9525">
            <a:solidFill>
              <a:schemeClr val="tx1"/>
            </a:solidFill>
            <a:miter lim="800000"/>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276" name="Rectangle 13"/>
          <p:cNvSpPr>
            <a:spLocks noChangeArrowheads="1"/>
          </p:cNvSpPr>
          <p:nvPr/>
        </p:nvSpPr>
        <p:spPr bwMode="auto">
          <a:xfrm>
            <a:off x="2672481" y="3973859"/>
            <a:ext cx="73025" cy="71438"/>
          </a:xfrm>
          <a:prstGeom prst="rect">
            <a:avLst/>
          </a:prstGeom>
          <a:solidFill>
            <a:srgbClr val="FF0000"/>
          </a:solidFill>
          <a:ln w="9525">
            <a:solidFill>
              <a:schemeClr val="tx1"/>
            </a:solidFill>
            <a:miter lim="800000"/>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277" name="Rectangle 14"/>
          <p:cNvSpPr>
            <a:spLocks noChangeArrowheads="1"/>
          </p:cNvSpPr>
          <p:nvPr/>
        </p:nvSpPr>
        <p:spPr bwMode="auto">
          <a:xfrm>
            <a:off x="2726456" y="3940522"/>
            <a:ext cx="73025" cy="71437"/>
          </a:xfrm>
          <a:prstGeom prst="rect">
            <a:avLst/>
          </a:prstGeom>
          <a:solidFill>
            <a:srgbClr val="FF0000"/>
          </a:solidFill>
          <a:ln w="9525">
            <a:solidFill>
              <a:schemeClr val="tx1"/>
            </a:solidFill>
            <a:miter lim="800000"/>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278" name="Rectangle 15"/>
          <p:cNvSpPr>
            <a:spLocks noChangeArrowheads="1"/>
          </p:cNvSpPr>
          <p:nvPr/>
        </p:nvSpPr>
        <p:spPr bwMode="auto">
          <a:xfrm>
            <a:off x="2778844" y="3911947"/>
            <a:ext cx="73025" cy="71437"/>
          </a:xfrm>
          <a:prstGeom prst="rect">
            <a:avLst/>
          </a:prstGeom>
          <a:solidFill>
            <a:srgbClr val="FF0000"/>
          </a:solidFill>
          <a:ln w="9525">
            <a:solidFill>
              <a:schemeClr val="tx1"/>
            </a:solidFill>
            <a:miter lim="800000"/>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279" name="Rectangle 16"/>
          <p:cNvSpPr>
            <a:spLocks noChangeArrowheads="1"/>
          </p:cNvSpPr>
          <p:nvPr/>
        </p:nvSpPr>
        <p:spPr bwMode="auto">
          <a:xfrm>
            <a:off x="2805831" y="3902422"/>
            <a:ext cx="73025" cy="71437"/>
          </a:xfrm>
          <a:prstGeom prst="rect">
            <a:avLst/>
          </a:prstGeom>
          <a:solidFill>
            <a:srgbClr val="FF0000"/>
          </a:solidFill>
          <a:ln w="9525">
            <a:solidFill>
              <a:schemeClr val="tx1"/>
            </a:solidFill>
            <a:miter lim="800000"/>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280" name="Rectangle 17"/>
          <p:cNvSpPr>
            <a:spLocks noChangeArrowheads="1"/>
          </p:cNvSpPr>
          <p:nvPr/>
        </p:nvSpPr>
        <p:spPr bwMode="auto">
          <a:xfrm>
            <a:off x="2834406" y="3899247"/>
            <a:ext cx="73025" cy="71437"/>
          </a:xfrm>
          <a:prstGeom prst="rect">
            <a:avLst/>
          </a:prstGeom>
          <a:solidFill>
            <a:srgbClr val="FF0000"/>
          </a:solidFill>
          <a:ln w="9525">
            <a:solidFill>
              <a:schemeClr val="tx1"/>
            </a:solidFill>
            <a:miter lim="800000"/>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281" name="Rectangle 18"/>
          <p:cNvSpPr>
            <a:spLocks noChangeArrowheads="1"/>
          </p:cNvSpPr>
          <p:nvPr/>
        </p:nvSpPr>
        <p:spPr bwMode="auto">
          <a:xfrm>
            <a:off x="2859806" y="3902422"/>
            <a:ext cx="73025" cy="71437"/>
          </a:xfrm>
          <a:prstGeom prst="rect">
            <a:avLst/>
          </a:prstGeom>
          <a:solidFill>
            <a:srgbClr val="FF0000"/>
          </a:solidFill>
          <a:ln w="9525">
            <a:solidFill>
              <a:schemeClr val="tx1"/>
            </a:solidFill>
            <a:miter lim="800000"/>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282" name="Rectangle 19"/>
          <p:cNvSpPr>
            <a:spLocks noChangeArrowheads="1"/>
          </p:cNvSpPr>
          <p:nvPr/>
        </p:nvSpPr>
        <p:spPr bwMode="auto">
          <a:xfrm>
            <a:off x="2894731" y="3886547"/>
            <a:ext cx="73025" cy="71437"/>
          </a:xfrm>
          <a:prstGeom prst="rect">
            <a:avLst/>
          </a:prstGeom>
          <a:solidFill>
            <a:srgbClr val="FF0000"/>
          </a:solidFill>
          <a:ln w="9525">
            <a:solidFill>
              <a:schemeClr val="tx1"/>
            </a:solidFill>
            <a:miter lim="800000"/>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283" name="Rectangle 20"/>
          <p:cNvSpPr>
            <a:spLocks noChangeArrowheads="1"/>
          </p:cNvSpPr>
          <p:nvPr/>
        </p:nvSpPr>
        <p:spPr bwMode="auto">
          <a:xfrm>
            <a:off x="2882031" y="3929409"/>
            <a:ext cx="73025" cy="71438"/>
          </a:xfrm>
          <a:prstGeom prst="rect">
            <a:avLst/>
          </a:prstGeom>
          <a:solidFill>
            <a:srgbClr val="FF0000"/>
          </a:solidFill>
          <a:ln w="9525">
            <a:solidFill>
              <a:schemeClr val="tx1"/>
            </a:solidFill>
            <a:miter lim="800000"/>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284" name="Rectangle 21"/>
          <p:cNvSpPr>
            <a:spLocks noChangeArrowheads="1"/>
          </p:cNvSpPr>
          <p:nvPr/>
        </p:nvSpPr>
        <p:spPr bwMode="auto">
          <a:xfrm>
            <a:off x="2866156" y="3957984"/>
            <a:ext cx="73025" cy="71438"/>
          </a:xfrm>
          <a:prstGeom prst="rect">
            <a:avLst/>
          </a:prstGeom>
          <a:solidFill>
            <a:srgbClr val="FF0000"/>
          </a:solidFill>
          <a:ln w="9525">
            <a:solidFill>
              <a:schemeClr val="tx1"/>
            </a:solidFill>
            <a:miter lim="800000"/>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285" name="Rectangle 22"/>
          <p:cNvSpPr>
            <a:spLocks noChangeArrowheads="1"/>
          </p:cNvSpPr>
          <p:nvPr/>
        </p:nvSpPr>
        <p:spPr bwMode="auto">
          <a:xfrm>
            <a:off x="2888381" y="3975447"/>
            <a:ext cx="73025" cy="71437"/>
          </a:xfrm>
          <a:prstGeom prst="rect">
            <a:avLst/>
          </a:prstGeom>
          <a:solidFill>
            <a:srgbClr val="FF0000"/>
          </a:solidFill>
          <a:ln w="9525">
            <a:solidFill>
              <a:schemeClr val="tx1"/>
            </a:solidFill>
            <a:miter lim="800000"/>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286" name="AutoShape 3"/>
          <p:cNvSpPr>
            <a:spLocks noChangeArrowheads="1"/>
          </p:cNvSpPr>
          <p:nvPr/>
        </p:nvSpPr>
        <p:spPr bwMode="auto">
          <a:xfrm flipV="1">
            <a:off x="1889844" y="3075334"/>
            <a:ext cx="73025" cy="71438"/>
          </a:xfrm>
          <a:prstGeom prst="triangle">
            <a:avLst>
              <a:gd name="adj" fmla="val 50000"/>
            </a:avLst>
          </a:prstGeom>
          <a:solidFill>
            <a:srgbClr val="FF0000"/>
          </a:solidFill>
          <a:ln w="9525">
            <a:solidFill>
              <a:schemeClr val="tx1"/>
            </a:solidFill>
            <a:miter lim="800000"/>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287" name="AutoShape 4"/>
          <p:cNvSpPr>
            <a:spLocks noChangeArrowheads="1"/>
          </p:cNvSpPr>
          <p:nvPr/>
        </p:nvSpPr>
        <p:spPr bwMode="auto">
          <a:xfrm flipV="1">
            <a:off x="4136156" y="3610322"/>
            <a:ext cx="73025" cy="71437"/>
          </a:xfrm>
          <a:prstGeom prst="triangle">
            <a:avLst>
              <a:gd name="adj" fmla="val 50000"/>
            </a:avLst>
          </a:prstGeom>
          <a:solidFill>
            <a:srgbClr val="FF0000"/>
          </a:solidFill>
          <a:ln w="9525">
            <a:solidFill>
              <a:schemeClr val="tx1"/>
            </a:solidFill>
            <a:miter lim="800000"/>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288" name="AutoShape 5"/>
          <p:cNvSpPr>
            <a:spLocks noChangeArrowheads="1"/>
          </p:cNvSpPr>
          <p:nvPr/>
        </p:nvSpPr>
        <p:spPr bwMode="auto">
          <a:xfrm flipV="1">
            <a:off x="4171081" y="3635722"/>
            <a:ext cx="73025" cy="71437"/>
          </a:xfrm>
          <a:prstGeom prst="triangle">
            <a:avLst>
              <a:gd name="adj" fmla="val 50000"/>
            </a:avLst>
          </a:prstGeom>
          <a:solidFill>
            <a:srgbClr val="FF0000"/>
          </a:solidFill>
          <a:ln w="9525">
            <a:solidFill>
              <a:schemeClr val="tx1"/>
            </a:solidFill>
            <a:miter lim="800000"/>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289" name="AutoShape 6"/>
          <p:cNvSpPr>
            <a:spLocks noChangeArrowheads="1"/>
          </p:cNvSpPr>
          <p:nvPr/>
        </p:nvSpPr>
        <p:spPr bwMode="auto">
          <a:xfrm flipV="1">
            <a:off x="3955181" y="3984972"/>
            <a:ext cx="73025" cy="71437"/>
          </a:xfrm>
          <a:prstGeom prst="triangle">
            <a:avLst>
              <a:gd name="adj" fmla="val 50000"/>
            </a:avLst>
          </a:prstGeom>
          <a:solidFill>
            <a:srgbClr val="FF0000"/>
          </a:solidFill>
          <a:ln w="9525">
            <a:solidFill>
              <a:schemeClr val="tx1"/>
            </a:solidFill>
            <a:miter lim="800000"/>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290" name="AutoShape 7"/>
          <p:cNvSpPr>
            <a:spLocks noChangeArrowheads="1"/>
          </p:cNvSpPr>
          <p:nvPr/>
        </p:nvSpPr>
        <p:spPr bwMode="auto">
          <a:xfrm flipV="1">
            <a:off x="4063131" y="3983384"/>
            <a:ext cx="73025" cy="71438"/>
          </a:xfrm>
          <a:prstGeom prst="triangle">
            <a:avLst>
              <a:gd name="adj" fmla="val 50000"/>
            </a:avLst>
          </a:prstGeom>
          <a:solidFill>
            <a:srgbClr val="FF0000"/>
          </a:solidFill>
          <a:ln w="9525">
            <a:solidFill>
              <a:schemeClr val="tx1"/>
            </a:solidFill>
            <a:miter lim="800000"/>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291" name="AutoShape 8"/>
          <p:cNvSpPr>
            <a:spLocks noChangeArrowheads="1"/>
          </p:cNvSpPr>
          <p:nvPr/>
        </p:nvSpPr>
        <p:spPr bwMode="auto">
          <a:xfrm flipV="1">
            <a:off x="4171081" y="3902422"/>
            <a:ext cx="73025" cy="71437"/>
          </a:xfrm>
          <a:prstGeom prst="triangle">
            <a:avLst>
              <a:gd name="adj" fmla="val 50000"/>
            </a:avLst>
          </a:prstGeom>
          <a:solidFill>
            <a:srgbClr val="FF0000"/>
          </a:solidFill>
          <a:ln w="9525">
            <a:solidFill>
              <a:schemeClr val="tx1"/>
            </a:solidFill>
            <a:miter lim="800000"/>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292" name="Oval 3"/>
          <p:cNvSpPr>
            <a:spLocks noChangeArrowheads="1"/>
          </p:cNvSpPr>
          <p:nvPr/>
        </p:nvSpPr>
        <p:spPr bwMode="auto">
          <a:xfrm>
            <a:off x="1896194" y="1310034"/>
            <a:ext cx="73025" cy="73025"/>
          </a:xfrm>
          <a:prstGeom prst="ellipse">
            <a:avLst/>
          </a:prstGeom>
          <a:solidFill>
            <a:srgbClr val="3333FF"/>
          </a:solidFill>
          <a:ln w="9525">
            <a:solidFill>
              <a:schemeClr val="tx1"/>
            </a:solidFill>
            <a:round/>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293" name="Oval 4"/>
          <p:cNvSpPr>
            <a:spLocks noChangeArrowheads="1"/>
          </p:cNvSpPr>
          <p:nvPr/>
        </p:nvSpPr>
        <p:spPr bwMode="auto">
          <a:xfrm>
            <a:off x="4285381" y="2199034"/>
            <a:ext cx="73025" cy="73025"/>
          </a:xfrm>
          <a:prstGeom prst="ellipse">
            <a:avLst/>
          </a:prstGeom>
          <a:solidFill>
            <a:srgbClr val="3333FF"/>
          </a:solidFill>
          <a:ln w="9525">
            <a:solidFill>
              <a:schemeClr val="tx1"/>
            </a:solidFill>
            <a:round/>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294" name="Oval 5"/>
          <p:cNvSpPr>
            <a:spLocks noChangeArrowheads="1"/>
          </p:cNvSpPr>
          <p:nvPr/>
        </p:nvSpPr>
        <p:spPr bwMode="auto">
          <a:xfrm>
            <a:off x="4121869" y="2448272"/>
            <a:ext cx="73025" cy="73025"/>
          </a:xfrm>
          <a:prstGeom prst="ellipse">
            <a:avLst/>
          </a:prstGeom>
          <a:solidFill>
            <a:srgbClr val="3333FF"/>
          </a:solidFill>
          <a:ln w="9525">
            <a:solidFill>
              <a:schemeClr val="tx1"/>
            </a:solidFill>
            <a:round/>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295" name="Oval 6"/>
          <p:cNvSpPr>
            <a:spLocks noChangeArrowheads="1"/>
          </p:cNvSpPr>
          <p:nvPr/>
        </p:nvSpPr>
        <p:spPr bwMode="auto">
          <a:xfrm>
            <a:off x="4307606" y="2414934"/>
            <a:ext cx="73025" cy="73025"/>
          </a:xfrm>
          <a:prstGeom prst="ellipse">
            <a:avLst/>
          </a:prstGeom>
          <a:solidFill>
            <a:srgbClr val="3333FF"/>
          </a:solidFill>
          <a:ln w="9525">
            <a:solidFill>
              <a:schemeClr val="tx1"/>
            </a:solidFill>
            <a:round/>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296" name="Oval 7"/>
          <p:cNvSpPr>
            <a:spLocks noChangeArrowheads="1"/>
          </p:cNvSpPr>
          <p:nvPr/>
        </p:nvSpPr>
        <p:spPr bwMode="auto">
          <a:xfrm>
            <a:off x="4269506" y="2370484"/>
            <a:ext cx="73025" cy="73025"/>
          </a:xfrm>
          <a:prstGeom prst="ellipse">
            <a:avLst/>
          </a:prstGeom>
          <a:solidFill>
            <a:srgbClr val="3333FF"/>
          </a:solidFill>
          <a:ln w="9525">
            <a:solidFill>
              <a:schemeClr val="tx1"/>
            </a:solidFill>
            <a:round/>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297" name="Oval 8"/>
          <p:cNvSpPr>
            <a:spLocks noChangeArrowheads="1"/>
          </p:cNvSpPr>
          <p:nvPr/>
        </p:nvSpPr>
        <p:spPr bwMode="auto">
          <a:xfrm>
            <a:off x="4079006" y="2418109"/>
            <a:ext cx="73025" cy="73025"/>
          </a:xfrm>
          <a:prstGeom prst="ellipse">
            <a:avLst/>
          </a:prstGeom>
          <a:solidFill>
            <a:srgbClr val="3333FF"/>
          </a:solidFill>
          <a:ln w="9525">
            <a:solidFill>
              <a:schemeClr val="tx1"/>
            </a:solidFill>
            <a:round/>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298" name="Oval 9"/>
          <p:cNvSpPr>
            <a:spLocks noChangeArrowheads="1"/>
          </p:cNvSpPr>
          <p:nvPr/>
        </p:nvSpPr>
        <p:spPr bwMode="auto">
          <a:xfrm>
            <a:off x="4025031" y="2557809"/>
            <a:ext cx="73025" cy="73025"/>
          </a:xfrm>
          <a:prstGeom prst="ellipse">
            <a:avLst/>
          </a:prstGeom>
          <a:solidFill>
            <a:srgbClr val="3333FF"/>
          </a:solidFill>
          <a:ln w="9525">
            <a:solidFill>
              <a:schemeClr val="tx1"/>
            </a:solidFill>
            <a:round/>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299" name="Oval 10"/>
          <p:cNvSpPr>
            <a:spLocks noChangeArrowheads="1"/>
          </p:cNvSpPr>
          <p:nvPr/>
        </p:nvSpPr>
        <p:spPr bwMode="auto">
          <a:xfrm>
            <a:off x="4020269" y="2627659"/>
            <a:ext cx="73025" cy="73025"/>
          </a:xfrm>
          <a:prstGeom prst="ellipse">
            <a:avLst/>
          </a:prstGeom>
          <a:solidFill>
            <a:srgbClr val="3333FF"/>
          </a:solidFill>
          <a:ln w="9525">
            <a:solidFill>
              <a:schemeClr val="tx1"/>
            </a:solidFill>
            <a:round/>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300" name="Oval 11"/>
          <p:cNvSpPr>
            <a:spLocks noChangeArrowheads="1"/>
          </p:cNvSpPr>
          <p:nvPr/>
        </p:nvSpPr>
        <p:spPr bwMode="auto">
          <a:xfrm>
            <a:off x="4066306" y="2713384"/>
            <a:ext cx="73025" cy="73025"/>
          </a:xfrm>
          <a:prstGeom prst="ellipse">
            <a:avLst/>
          </a:prstGeom>
          <a:solidFill>
            <a:srgbClr val="3333FF"/>
          </a:solidFill>
          <a:ln w="9525">
            <a:solidFill>
              <a:schemeClr val="tx1"/>
            </a:solidFill>
            <a:round/>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301" name="Oval 12"/>
          <p:cNvSpPr>
            <a:spLocks noChangeArrowheads="1"/>
          </p:cNvSpPr>
          <p:nvPr/>
        </p:nvSpPr>
        <p:spPr bwMode="auto">
          <a:xfrm>
            <a:off x="4045669" y="2778472"/>
            <a:ext cx="73025" cy="73025"/>
          </a:xfrm>
          <a:prstGeom prst="ellipse">
            <a:avLst/>
          </a:prstGeom>
          <a:solidFill>
            <a:srgbClr val="3333FF"/>
          </a:solidFill>
          <a:ln w="9525">
            <a:solidFill>
              <a:schemeClr val="tx1"/>
            </a:solidFill>
            <a:round/>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302" name="Oval 13"/>
          <p:cNvSpPr>
            <a:spLocks noChangeArrowheads="1"/>
          </p:cNvSpPr>
          <p:nvPr/>
        </p:nvSpPr>
        <p:spPr bwMode="auto">
          <a:xfrm>
            <a:off x="4098056" y="2941984"/>
            <a:ext cx="73025" cy="73025"/>
          </a:xfrm>
          <a:prstGeom prst="ellipse">
            <a:avLst/>
          </a:prstGeom>
          <a:solidFill>
            <a:srgbClr val="3333FF"/>
          </a:solidFill>
          <a:ln w="9525">
            <a:solidFill>
              <a:schemeClr val="tx1"/>
            </a:solidFill>
            <a:round/>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303" name="Oval 14"/>
          <p:cNvSpPr>
            <a:spLocks noChangeArrowheads="1"/>
          </p:cNvSpPr>
          <p:nvPr/>
        </p:nvSpPr>
        <p:spPr bwMode="auto">
          <a:xfrm>
            <a:off x="4113931" y="2999134"/>
            <a:ext cx="73025" cy="73025"/>
          </a:xfrm>
          <a:prstGeom prst="ellipse">
            <a:avLst/>
          </a:prstGeom>
          <a:solidFill>
            <a:srgbClr val="3333FF"/>
          </a:solidFill>
          <a:ln w="9525">
            <a:solidFill>
              <a:schemeClr val="tx1"/>
            </a:solidFill>
            <a:round/>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304" name="Oval 15"/>
          <p:cNvSpPr>
            <a:spLocks noChangeArrowheads="1"/>
          </p:cNvSpPr>
          <p:nvPr/>
        </p:nvSpPr>
        <p:spPr bwMode="auto">
          <a:xfrm>
            <a:off x="4123456" y="3108672"/>
            <a:ext cx="73025" cy="73025"/>
          </a:xfrm>
          <a:prstGeom prst="ellipse">
            <a:avLst/>
          </a:prstGeom>
          <a:solidFill>
            <a:srgbClr val="3333FF"/>
          </a:solidFill>
          <a:ln w="9525">
            <a:solidFill>
              <a:schemeClr val="tx1"/>
            </a:solidFill>
            <a:round/>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305" name="Oval 16"/>
          <p:cNvSpPr>
            <a:spLocks noChangeArrowheads="1"/>
          </p:cNvSpPr>
          <p:nvPr/>
        </p:nvSpPr>
        <p:spPr bwMode="auto">
          <a:xfrm>
            <a:off x="3994869" y="2973734"/>
            <a:ext cx="73025" cy="73025"/>
          </a:xfrm>
          <a:prstGeom prst="ellipse">
            <a:avLst/>
          </a:prstGeom>
          <a:solidFill>
            <a:srgbClr val="3333FF"/>
          </a:solidFill>
          <a:ln w="9525">
            <a:solidFill>
              <a:schemeClr val="tx1"/>
            </a:solidFill>
            <a:round/>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306" name="Oval 17"/>
          <p:cNvSpPr>
            <a:spLocks noChangeArrowheads="1"/>
          </p:cNvSpPr>
          <p:nvPr/>
        </p:nvSpPr>
        <p:spPr bwMode="auto">
          <a:xfrm>
            <a:off x="4104406" y="3269009"/>
            <a:ext cx="73025" cy="73025"/>
          </a:xfrm>
          <a:prstGeom prst="ellipse">
            <a:avLst/>
          </a:prstGeom>
          <a:solidFill>
            <a:srgbClr val="3333FF"/>
          </a:solidFill>
          <a:ln w="9525">
            <a:solidFill>
              <a:schemeClr val="tx1"/>
            </a:solidFill>
            <a:round/>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307" name="Oval 18"/>
          <p:cNvSpPr>
            <a:spLocks noChangeArrowheads="1"/>
          </p:cNvSpPr>
          <p:nvPr/>
        </p:nvSpPr>
        <p:spPr bwMode="auto">
          <a:xfrm>
            <a:off x="4136156" y="3340447"/>
            <a:ext cx="73025" cy="73025"/>
          </a:xfrm>
          <a:prstGeom prst="ellipse">
            <a:avLst/>
          </a:prstGeom>
          <a:solidFill>
            <a:srgbClr val="3333FF"/>
          </a:solidFill>
          <a:ln w="9525">
            <a:solidFill>
              <a:schemeClr val="tx1"/>
            </a:solidFill>
            <a:round/>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308" name="Oval 19"/>
          <p:cNvSpPr>
            <a:spLocks noChangeArrowheads="1"/>
          </p:cNvSpPr>
          <p:nvPr/>
        </p:nvSpPr>
        <p:spPr bwMode="auto">
          <a:xfrm>
            <a:off x="3926606" y="3181697"/>
            <a:ext cx="73025" cy="73025"/>
          </a:xfrm>
          <a:prstGeom prst="ellipse">
            <a:avLst/>
          </a:prstGeom>
          <a:solidFill>
            <a:srgbClr val="3333FF"/>
          </a:solidFill>
          <a:ln w="9525">
            <a:solidFill>
              <a:schemeClr val="tx1"/>
            </a:solidFill>
            <a:round/>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309" name="Oval 20"/>
          <p:cNvSpPr>
            <a:spLocks noChangeArrowheads="1"/>
          </p:cNvSpPr>
          <p:nvPr/>
        </p:nvSpPr>
        <p:spPr bwMode="auto">
          <a:xfrm>
            <a:off x="3918669" y="3159472"/>
            <a:ext cx="73025" cy="73025"/>
          </a:xfrm>
          <a:prstGeom prst="ellipse">
            <a:avLst/>
          </a:prstGeom>
          <a:solidFill>
            <a:srgbClr val="3333FF"/>
          </a:solidFill>
          <a:ln w="9525">
            <a:solidFill>
              <a:schemeClr val="tx1"/>
            </a:solidFill>
            <a:round/>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310" name="Oval 21"/>
          <p:cNvSpPr>
            <a:spLocks noChangeArrowheads="1"/>
          </p:cNvSpPr>
          <p:nvPr/>
        </p:nvSpPr>
        <p:spPr bwMode="auto">
          <a:xfrm>
            <a:off x="3894856" y="3237259"/>
            <a:ext cx="73025" cy="73025"/>
          </a:xfrm>
          <a:prstGeom prst="ellipse">
            <a:avLst/>
          </a:prstGeom>
          <a:solidFill>
            <a:srgbClr val="3333FF"/>
          </a:solidFill>
          <a:ln w="9525">
            <a:solidFill>
              <a:schemeClr val="tx1"/>
            </a:solidFill>
            <a:round/>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311" name="Oval 22"/>
          <p:cNvSpPr>
            <a:spLocks noChangeArrowheads="1"/>
          </p:cNvSpPr>
          <p:nvPr/>
        </p:nvSpPr>
        <p:spPr bwMode="auto">
          <a:xfrm>
            <a:off x="3998044" y="3297584"/>
            <a:ext cx="73025" cy="73025"/>
          </a:xfrm>
          <a:prstGeom prst="ellipse">
            <a:avLst/>
          </a:prstGeom>
          <a:solidFill>
            <a:srgbClr val="3333FF"/>
          </a:solidFill>
          <a:ln w="9525">
            <a:solidFill>
              <a:schemeClr val="tx1"/>
            </a:solidFill>
            <a:round/>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312" name="Oval 23"/>
          <p:cNvSpPr>
            <a:spLocks noChangeArrowheads="1"/>
          </p:cNvSpPr>
          <p:nvPr/>
        </p:nvSpPr>
        <p:spPr bwMode="auto">
          <a:xfrm>
            <a:off x="4032969" y="3329334"/>
            <a:ext cx="73025" cy="73025"/>
          </a:xfrm>
          <a:prstGeom prst="ellipse">
            <a:avLst/>
          </a:prstGeom>
          <a:solidFill>
            <a:srgbClr val="3333FF"/>
          </a:solidFill>
          <a:ln w="9525">
            <a:solidFill>
              <a:schemeClr val="tx1"/>
            </a:solidFill>
            <a:round/>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313" name="Oval 24"/>
          <p:cNvSpPr>
            <a:spLocks noChangeArrowheads="1"/>
          </p:cNvSpPr>
          <p:nvPr/>
        </p:nvSpPr>
        <p:spPr bwMode="auto">
          <a:xfrm>
            <a:off x="3702769" y="3519834"/>
            <a:ext cx="73025" cy="73025"/>
          </a:xfrm>
          <a:prstGeom prst="ellipse">
            <a:avLst/>
          </a:prstGeom>
          <a:solidFill>
            <a:srgbClr val="3333FF"/>
          </a:solidFill>
          <a:ln w="9525">
            <a:solidFill>
              <a:schemeClr val="tx1"/>
            </a:solidFill>
            <a:round/>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314" name="Oval 25"/>
          <p:cNvSpPr>
            <a:spLocks noChangeArrowheads="1"/>
          </p:cNvSpPr>
          <p:nvPr/>
        </p:nvSpPr>
        <p:spPr bwMode="auto">
          <a:xfrm>
            <a:off x="3791669" y="3338859"/>
            <a:ext cx="73025" cy="73025"/>
          </a:xfrm>
          <a:prstGeom prst="ellipse">
            <a:avLst/>
          </a:prstGeom>
          <a:solidFill>
            <a:srgbClr val="3333FF"/>
          </a:solidFill>
          <a:ln w="9525">
            <a:solidFill>
              <a:schemeClr val="tx1"/>
            </a:solidFill>
            <a:round/>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315" name="Oval 26"/>
          <p:cNvSpPr>
            <a:spLocks noChangeArrowheads="1"/>
          </p:cNvSpPr>
          <p:nvPr/>
        </p:nvSpPr>
        <p:spPr bwMode="auto">
          <a:xfrm>
            <a:off x="3837706" y="3264247"/>
            <a:ext cx="73025" cy="73025"/>
          </a:xfrm>
          <a:prstGeom prst="ellipse">
            <a:avLst/>
          </a:prstGeom>
          <a:solidFill>
            <a:srgbClr val="3333FF"/>
          </a:solidFill>
          <a:ln w="9525">
            <a:solidFill>
              <a:schemeClr val="tx1"/>
            </a:solidFill>
            <a:round/>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316" name="Oval 27"/>
          <p:cNvSpPr>
            <a:spLocks noChangeArrowheads="1"/>
          </p:cNvSpPr>
          <p:nvPr/>
        </p:nvSpPr>
        <p:spPr bwMode="auto">
          <a:xfrm>
            <a:off x="3837706" y="3216622"/>
            <a:ext cx="73025" cy="73025"/>
          </a:xfrm>
          <a:prstGeom prst="ellipse">
            <a:avLst/>
          </a:prstGeom>
          <a:solidFill>
            <a:srgbClr val="3333FF"/>
          </a:solidFill>
          <a:ln w="9525">
            <a:solidFill>
              <a:schemeClr val="tx1"/>
            </a:solidFill>
            <a:round/>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317" name="Oval 28"/>
          <p:cNvSpPr>
            <a:spLocks noChangeArrowheads="1"/>
          </p:cNvSpPr>
          <p:nvPr/>
        </p:nvSpPr>
        <p:spPr bwMode="auto">
          <a:xfrm>
            <a:off x="3885331" y="3181697"/>
            <a:ext cx="73025" cy="73025"/>
          </a:xfrm>
          <a:prstGeom prst="ellipse">
            <a:avLst/>
          </a:prstGeom>
          <a:solidFill>
            <a:srgbClr val="3333FF"/>
          </a:solidFill>
          <a:ln w="9525">
            <a:solidFill>
              <a:schemeClr val="tx1"/>
            </a:solidFill>
            <a:round/>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318" name="Oval 29"/>
          <p:cNvSpPr>
            <a:spLocks noChangeArrowheads="1"/>
          </p:cNvSpPr>
          <p:nvPr/>
        </p:nvSpPr>
        <p:spPr bwMode="auto">
          <a:xfrm>
            <a:off x="3721819" y="3484909"/>
            <a:ext cx="73025" cy="73025"/>
          </a:xfrm>
          <a:prstGeom prst="ellipse">
            <a:avLst/>
          </a:prstGeom>
          <a:solidFill>
            <a:srgbClr val="3333FF"/>
          </a:solidFill>
          <a:ln w="9525">
            <a:solidFill>
              <a:schemeClr val="tx1"/>
            </a:solidFill>
            <a:round/>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319" name="Oval 30"/>
          <p:cNvSpPr>
            <a:spLocks noChangeArrowheads="1"/>
          </p:cNvSpPr>
          <p:nvPr/>
        </p:nvSpPr>
        <p:spPr bwMode="auto">
          <a:xfrm>
            <a:off x="3756744" y="3397597"/>
            <a:ext cx="73025" cy="73025"/>
          </a:xfrm>
          <a:prstGeom prst="ellipse">
            <a:avLst/>
          </a:prstGeom>
          <a:solidFill>
            <a:srgbClr val="3333FF"/>
          </a:solidFill>
          <a:ln w="9525">
            <a:solidFill>
              <a:schemeClr val="tx1"/>
            </a:solidFill>
            <a:round/>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320" name="Oval 31"/>
          <p:cNvSpPr>
            <a:spLocks noChangeArrowheads="1"/>
          </p:cNvSpPr>
          <p:nvPr/>
        </p:nvSpPr>
        <p:spPr bwMode="auto">
          <a:xfrm>
            <a:off x="3782144" y="3226147"/>
            <a:ext cx="73025" cy="73025"/>
          </a:xfrm>
          <a:prstGeom prst="ellipse">
            <a:avLst/>
          </a:prstGeom>
          <a:solidFill>
            <a:srgbClr val="3333FF"/>
          </a:solidFill>
          <a:ln w="9525">
            <a:solidFill>
              <a:schemeClr val="tx1"/>
            </a:solidFill>
            <a:round/>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321" name="Oval 32"/>
          <p:cNvSpPr>
            <a:spLocks noChangeArrowheads="1"/>
          </p:cNvSpPr>
          <p:nvPr/>
        </p:nvSpPr>
        <p:spPr bwMode="auto">
          <a:xfrm>
            <a:off x="3683719" y="3388072"/>
            <a:ext cx="73025" cy="73025"/>
          </a:xfrm>
          <a:prstGeom prst="ellipse">
            <a:avLst/>
          </a:prstGeom>
          <a:solidFill>
            <a:srgbClr val="3333FF"/>
          </a:solidFill>
          <a:ln w="9525">
            <a:solidFill>
              <a:schemeClr val="tx1"/>
            </a:solidFill>
            <a:round/>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322" name="Oval 33"/>
          <p:cNvSpPr>
            <a:spLocks noChangeArrowheads="1"/>
          </p:cNvSpPr>
          <p:nvPr/>
        </p:nvSpPr>
        <p:spPr bwMode="auto">
          <a:xfrm>
            <a:off x="3755156" y="3300759"/>
            <a:ext cx="73025" cy="73025"/>
          </a:xfrm>
          <a:prstGeom prst="ellipse">
            <a:avLst/>
          </a:prstGeom>
          <a:solidFill>
            <a:srgbClr val="3333FF"/>
          </a:solidFill>
          <a:ln w="9525">
            <a:solidFill>
              <a:schemeClr val="tx1"/>
            </a:solidFill>
            <a:round/>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323" name="Oval 34"/>
          <p:cNvSpPr>
            <a:spLocks noChangeArrowheads="1"/>
          </p:cNvSpPr>
          <p:nvPr/>
        </p:nvSpPr>
        <p:spPr bwMode="auto">
          <a:xfrm>
            <a:off x="3637681" y="3168997"/>
            <a:ext cx="73025" cy="73025"/>
          </a:xfrm>
          <a:prstGeom prst="ellipse">
            <a:avLst/>
          </a:prstGeom>
          <a:solidFill>
            <a:srgbClr val="3333FF"/>
          </a:solidFill>
          <a:ln w="9525">
            <a:solidFill>
              <a:schemeClr val="tx1"/>
            </a:solidFill>
            <a:round/>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324" name="Oval 35"/>
          <p:cNvSpPr>
            <a:spLocks noChangeArrowheads="1"/>
          </p:cNvSpPr>
          <p:nvPr/>
        </p:nvSpPr>
        <p:spPr bwMode="auto">
          <a:xfrm>
            <a:off x="3686894" y="3168997"/>
            <a:ext cx="73025" cy="73025"/>
          </a:xfrm>
          <a:prstGeom prst="ellipse">
            <a:avLst/>
          </a:prstGeom>
          <a:solidFill>
            <a:srgbClr val="3333FF"/>
          </a:solidFill>
          <a:ln w="9525">
            <a:solidFill>
              <a:schemeClr val="tx1"/>
            </a:solidFill>
            <a:round/>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325" name="Oval 36"/>
          <p:cNvSpPr>
            <a:spLocks noChangeArrowheads="1"/>
          </p:cNvSpPr>
          <p:nvPr/>
        </p:nvSpPr>
        <p:spPr bwMode="auto">
          <a:xfrm>
            <a:off x="3663081" y="3245197"/>
            <a:ext cx="73025" cy="73025"/>
          </a:xfrm>
          <a:prstGeom prst="ellipse">
            <a:avLst/>
          </a:prstGeom>
          <a:solidFill>
            <a:srgbClr val="3333FF"/>
          </a:solidFill>
          <a:ln w="9525">
            <a:solidFill>
              <a:schemeClr val="tx1"/>
            </a:solidFill>
            <a:round/>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326" name="Oval 37"/>
          <p:cNvSpPr>
            <a:spLocks noChangeArrowheads="1"/>
          </p:cNvSpPr>
          <p:nvPr/>
        </p:nvSpPr>
        <p:spPr bwMode="auto">
          <a:xfrm>
            <a:off x="3647206" y="3210272"/>
            <a:ext cx="73025" cy="73025"/>
          </a:xfrm>
          <a:prstGeom prst="ellipse">
            <a:avLst/>
          </a:prstGeom>
          <a:solidFill>
            <a:srgbClr val="3333FF"/>
          </a:solidFill>
          <a:ln w="9525">
            <a:solidFill>
              <a:schemeClr val="tx1"/>
            </a:solidFill>
            <a:round/>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327" name="Oval 38"/>
          <p:cNvSpPr>
            <a:spLocks noChangeArrowheads="1"/>
          </p:cNvSpPr>
          <p:nvPr/>
        </p:nvSpPr>
        <p:spPr bwMode="auto">
          <a:xfrm>
            <a:off x="3531319" y="3488084"/>
            <a:ext cx="73025" cy="73025"/>
          </a:xfrm>
          <a:prstGeom prst="ellipse">
            <a:avLst/>
          </a:prstGeom>
          <a:solidFill>
            <a:srgbClr val="3333FF"/>
          </a:solidFill>
          <a:ln w="9525">
            <a:solidFill>
              <a:schemeClr val="tx1"/>
            </a:solidFill>
            <a:round/>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328" name="Oval 39"/>
          <p:cNvSpPr>
            <a:spLocks noChangeArrowheads="1"/>
          </p:cNvSpPr>
          <p:nvPr/>
        </p:nvSpPr>
        <p:spPr bwMode="auto">
          <a:xfrm>
            <a:off x="3437656" y="3546822"/>
            <a:ext cx="73025" cy="73025"/>
          </a:xfrm>
          <a:prstGeom prst="ellipse">
            <a:avLst/>
          </a:prstGeom>
          <a:solidFill>
            <a:srgbClr val="3333FF"/>
          </a:solidFill>
          <a:ln w="9525">
            <a:solidFill>
              <a:schemeClr val="tx1"/>
            </a:solidFill>
            <a:round/>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329" name="Oval 40"/>
          <p:cNvSpPr>
            <a:spLocks noChangeArrowheads="1"/>
          </p:cNvSpPr>
          <p:nvPr/>
        </p:nvSpPr>
        <p:spPr bwMode="auto">
          <a:xfrm>
            <a:off x="3464644" y="3521422"/>
            <a:ext cx="73025" cy="73025"/>
          </a:xfrm>
          <a:prstGeom prst="ellipse">
            <a:avLst/>
          </a:prstGeom>
          <a:solidFill>
            <a:srgbClr val="3333FF"/>
          </a:solidFill>
          <a:ln w="9525">
            <a:solidFill>
              <a:schemeClr val="tx1"/>
            </a:solidFill>
            <a:round/>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330" name="Oval 41"/>
          <p:cNvSpPr>
            <a:spLocks noChangeArrowheads="1"/>
          </p:cNvSpPr>
          <p:nvPr/>
        </p:nvSpPr>
        <p:spPr bwMode="auto">
          <a:xfrm>
            <a:off x="3196356" y="3746847"/>
            <a:ext cx="73025" cy="73025"/>
          </a:xfrm>
          <a:prstGeom prst="ellipse">
            <a:avLst/>
          </a:prstGeom>
          <a:solidFill>
            <a:srgbClr val="3333FF"/>
          </a:solidFill>
          <a:ln w="9525">
            <a:solidFill>
              <a:schemeClr val="tx1"/>
            </a:solidFill>
            <a:round/>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331" name="Oval 42"/>
          <p:cNvSpPr>
            <a:spLocks noChangeArrowheads="1"/>
          </p:cNvSpPr>
          <p:nvPr/>
        </p:nvSpPr>
        <p:spPr bwMode="auto">
          <a:xfrm>
            <a:off x="3163019" y="3813522"/>
            <a:ext cx="73025" cy="73025"/>
          </a:xfrm>
          <a:prstGeom prst="ellipse">
            <a:avLst/>
          </a:prstGeom>
          <a:solidFill>
            <a:srgbClr val="3333FF"/>
          </a:solidFill>
          <a:ln w="9525">
            <a:solidFill>
              <a:schemeClr val="tx1"/>
            </a:solidFill>
            <a:round/>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332" name="Oval 43"/>
          <p:cNvSpPr>
            <a:spLocks noChangeArrowheads="1"/>
          </p:cNvSpPr>
          <p:nvPr/>
        </p:nvSpPr>
        <p:spPr bwMode="auto">
          <a:xfrm>
            <a:off x="3350344" y="3529359"/>
            <a:ext cx="73025" cy="73025"/>
          </a:xfrm>
          <a:prstGeom prst="ellipse">
            <a:avLst/>
          </a:prstGeom>
          <a:solidFill>
            <a:srgbClr val="3333FF"/>
          </a:solidFill>
          <a:ln w="9525">
            <a:solidFill>
              <a:schemeClr val="tx1"/>
            </a:solidFill>
            <a:round/>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333" name="Oval 44"/>
          <p:cNvSpPr>
            <a:spLocks noChangeArrowheads="1"/>
          </p:cNvSpPr>
          <p:nvPr/>
        </p:nvSpPr>
        <p:spPr bwMode="auto">
          <a:xfrm>
            <a:off x="3382094" y="3572222"/>
            <a:ext cx="73025" cy="73025"/>
          </a:xfrm>
          <a:prstGeom prst="ellipse">
            <a:avLst/>
          </a:prstGeom>
          <a:solidFill>
            <a:srgbClr val="3333FF"/>
          </a:solidFill>
          <a:ln w="9525">
            <a:solidFill>
              <a:schemeClr val="tx1"/>
            </a:solidFill>
            <a:round/>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334" name="Oval 45"/>
          <p:cNvSpPr>
            <a:spLocks noChangeArrowheads="1"/>
          </p:cNvSpPr>
          <p:nvPr/>
        </p:nvSpPr>
        <p:spPr bwMode="auto">
          <a:xfrm>
            <a:off x="2983631" y="3891309"/>
            <a:ext cx="73025" cy="73025"/>
          </a:xfrm>
          <a:prstGeom prst="ellipse">
            <a:avLst/>
          </a:prstGeom>
          <a:solidFill>
            <a:srgbClr val="3333FF"/>
          </a:solidFill>
          <a:ln w="9525">
            <a:solidFill>
              <a:schemeClr val="tx1"/>
            </a:solidFill>
            <a:round/>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335" name="Oval 46"/>
          <p:cNvSpPr>
            <a:spLocks noChangeArrowheads="1"/>
          </p:cNvSpPr>
          <p:nvPr/>
        </p:nvSpPr>
        <p:spPr bwMode="auto">
          <a:xfrm>
            <a:off x="3105869" y="3900834"/>
            <a:ext cx="73025" cy="73025"/>
          </a:xfrm>
          <a:prstGeom prst="ellipse">
            <a:avLst/>
          </a:prstGeom>
          <a:solidFill>
            <a:srgbClr val="3333FF"/>
          </a:solidFill>
          <a:ln w="9525">
            <a:solidFill>
              <a:schemeClr val="tx1"/>
            </a:solidFill>
            <a:round/>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336" name="Oval 47"/>
          <p:cNvSpPr>
            <a:spLocks noChangeArrowheads="1"/>
          </p:cNvSpPr>
          <p:nvPr/>
        </p:nvSpPr>
        <p:spPr bwMode="auto">
          <a:xfrm>
            <a:off x="3067769" y="3948459"/>
            <a:ext cx="73025" cy="73025"/>
          </a:xfrm>
          <a:prstGeom prst="ellipse">
            <a:avLst/>
          </a:prstGeom>
          <a:solidFill>
            <a:srgbClr val="3333FF"/>
          </a:solidFill>
          <a:ln w="9525">
            <a:solidFill>
              <a:schemeClr val="tx1"/>
            </a:solidFill>
            <a:round/>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337" name="Oval 48"/>
          <p:cNvSpPr>
            <a:spLocks noChangeArrowheads="1"/>
          </p:cNvSpPr>
          <p:nvPr/>
        </p:nvSpPr>
        <p:spPr bwMode="auto">
          <a:xfrm>
            <a:off x="2989981" y="3961159"/>
            <a:ext cx="73025" cy="73025"/>
          </a:xfrm>
          <a:prstGeom prst="ellipse">
            <a:avLst/>
          </a:prstGeom>
          <a:solidFill>
            <a:srgbClr val="3333FF"/>
          </a:solidFill>
          <a:ln w="9525">
            <a:solidFill>
              <a:schemeClr val="tx1"/>
            </a:solidFill>
            <a:round/>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338" name="Oval 49"/>
          <p:cNvSpPr>
            <a:spLocks noChangeArrowheads="1"/>
          </p:cNvSpPr>
          <p:nvPr/>
        </p:nvSpPr>
        <p:spPr bwMode="auto">
          <a:xfrm>
            <a:off x="2923306" y="3951634"/>
            <a:ext cx="73025" cy="73025"/>
          </a:xfrm>
          <a:prstGeom prst="ellipse">
            <a:avLst/>
          </a:prstGeom>
          <a:solidFill>
            <a:srgbClr val="3333FF"/>
          </a:solidFill>
          <a:ln w="9525">
            <a:solidFill>
              <a:schemeClr val="tx1"/>
            </a:solidFill>
            <a:round/>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340" name="Rectangle 52"/>
          <p:cNvSpPr>
            <a:spLocks noChangeArrowheads="1"/>
          </p:cNvSpPr>
          <p:nvPr/>
        </p:nvSpPr>
        <p:spPr bwMode="auto">
          <a:xfrm>
            <a:off x="1899369" y="1432272"/>
            <a:ext cx="73025" cy="73025"/>
          </a:xfrm>
          <a:prstGeom prst="rect">
            <a:avLst/>
          </a:prstGeom>
          <a:solidFill>
            <a:srgbClr val="3333FF"/>
          </a:solidFill>
          <a:ln w="9525">
            <a:solidFill>
              <a:schemeClr val="tx1"/>
            </a:solidFill>
            <a:miter lim="800000"/>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341" name="Rectangle 53"/>
          <p:cNvSpPr>
            <a:spLocks noChangeArrowheads="1"/>
          </p:cNvSpPr>
          <p:nvPr/>
        </p:nvSpPr>
        <p:spPr bwMode="auto">
          <a:xfrm>
            <a:off x="3343994" y="3486497"/>
            <a:ext cx="73025" cy="73025"/>
          </a:xfrm>
          <a:prstGeom prst="rect">
            <a:avLst/>
          </a:prstGeom>
          <a:solidFill>
            <a:srgbClr val="3333FF"/>
          </a:solidFill>
          <a:ln w="9525">
            <a:solidFill>
              <a:schemeClr val="tx1"/>
            </a:solidFill>
            <a:miter lim="800000"/>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342" name="Rectangle 54"/>
          <p:cNvSpPr>
            <a:spLocks noChangeArrowheads="1"/>
          </p:cNvSpPr>
          <p:nvPr/>
        </p:nvSpPr>
        <p:spPr bwMode="auto">
          <a:xfrm>
            <a:off x="3264619" y="3616672"/>
            <a:ext cx="73025" cy="73025"/>
          </a:xfrm>
          <a:prstGeom prst="rect">
            <a:avLst/>
          </a:prstGeom>
          <a:solidFill>
            <a:srgbClr val="3333FF"/>
          </a:solidFill>
          <a:ln w="9525">
            <a:solidFill>
              <a:schemeClr val="tx1"/>
            </a:solidFill>
            <a:miter lim="800000"/>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343" name="Rectangle 55"/>
          <p:cNvSpPr>
            <a:spLocks noChangeArrowheads="1"/>
          </p:cNvSpPr>
          <p:nvPr/>
        </p:nvSpPr>
        <p:spPr bwMode="auto">
          <a:xfrm>
            <a:off x="3209056" y="3692872"/>
            <a:ext cx="73025" cy="73025"/>
          </a:xfrm>
          <a:prstGeom prst="rect">
            <a:avLst/>
          </a:prstGeom>
          <a:solidFill>
            <a:srgbClr val="3333FF"/>
          </a:solidFill>
          <a:ln w="9525">
            <a:solidFill>
              <a:schemeClr val="tx1"/>
            </a:solidFill>
            <a:miter lim="800000"/>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344" name="Rectangle 56"/>
          <p:cNvSpPr>
            <a:spLocks noChangeArrowheads="1"/>
          </p:cNvSpPr>
          <p:nvPr/>
        </p:nvSpPr>
        <p:spPr bwMode="auto">
          <a:xfrm>
            <a:off x="3159844" y="3727797"/>
            <a:ext cx="73025" cy="73025"/>
          </a:xfrm>
          <a:prstGeom prst="rect">
            <a:avLst/>
          </a:prstGeom>
          <a:solidFill>
            <a:srgbClr val="3333FF"/>
          </a:solidFill>
          <a:ln w="9525">
            <a:solidFill>
              <a:schemeClr val="tx1"/>
            </a:solidFill>
            <a:miter lim="800000"/>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346" name="Rectangle 58"/>
          <p:cNvSpPr>
            <a:spLocks noChangeArrowheads="1"/>
          </p:cNvSpPr>
          <p:nvPr/>
        </p:nvSpPr>
        <p:spPr bwMode="auto">
          <a:xfrm rot="-18847174">
            <a:off x="1896194" y="1551334"/>
            <a:ext cx="73025" cy="73025"/>
          </a:xfrm>
          <a:prstGeom prst="rect">
            <a:avLst/>
          </a:prstGeom>
          <a:solidFill>
            <a:srgbClr val="3333FF"/>
          </a:solidFill>
          <a:ln w="9525">
            <a:solidFill>
              <a:schemeClr val="tx1"/>
            </a:solidFill>
            <a:miter lim="800000"/>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347" name="Rectangle 59"/>
          <p:cNvSpPr>
            <a:spLocks noChangeArrowheads="1"/>
          </p:cNvSpPr>
          <p:nvPr/>
        </p:nvSpPr>
        <p:spPr bwMode="auto">
          <a:xfrm rot="-18847174">
            <a:off x="2796306" y="3904009"/>
            <a:ext cx="73025" cy="73025"/>
          </a:xfrm>
          <a:prstGeom prst="rect">
            <a:avLst/>
          </a:prstGeom>
          <a:solidFill>
            <a:srgbClr val="3333FF"/>
          </a:solidFill>
          <a:ln w="9525">
            <a:solidFill>
              <a:schemeClr val="tx1"/>
            </a:solidFill>
            <a:miter lim="800000"/>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348" name="Rectangle 60"/>
          <p:cNvSpPr>
            <a:spLocks noChangeArrowheads="1"/>
          </p:cNvSpPr>
          <p:nvPr/>
        </p:nvSpPr>
        <p:spPr bwMode="auto">
          <a:xfrm rot="-18847174">
            <a:off x="2856631" y="3900834"/>
            <a:ext cx="73025" cy="73025"/>
          </a:xfrm>
          <a:prstGeom prst="rect">
            <a:avLst/>
          </a:prstGeom>
          <a:solidFill>
            <a:srgbClr val="3333FF"/>
          </a:solidFill>
          <a:ln w="9525">
            <a:solidFill>
              <a:schemeClr val="tx1"/>
            </a:solidFill>
            <a:miter lim="800000"/>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350" name="テキスト ボックス 349"/>
          <p:cNvSpPr txBox="1"/>
          <p:nvPr/>
        </p:nvSpPr>
        <p:spPr>
          <a:xfrm>
            <a:off x="4933949" y="2101899"/>
            <a:ext cx="1338828" cy="369332"/>
          </a:xfrm>
          <a:prstGeom prst="rect">
            <a:avLst/>
          </a:prstGeom>
          <a:noFill/>
        </p:spPr>
        <p:txBody>
          <a:bodyPr wrap="none" rtlCol="0">
            <a:spAutoFit/>
          </a:bodyPr>
          <a:lstStyle/>
          <a:p>
            <a:r>
              <a:rPr kumimoji="1" lang="ja-JP" altLang="en-US" dirty="0" smtClean="0">
                <a:solidFill>
                  <a:srgbClr val="3333FF"/>
                </a:solidFill>
              </a:rPr>
              <a:t>北日本集団</a:t>
            </a:r>
            <a:endParaRPr kumimoji="1" lang="ja-JP" altLang="en-US" dirty="0">
              <a:solidFill>
                <a:srgbClr val="3333FF"/>
              </a:solidFill>
            </a:endParaRPr>
          </a:p>
        </p:txBody>
      </p:sp>
      <p:sp>
        <p:nvSpPr>
          <p:cNvPr id="351" name="テキスト ボックス 350"/>
          <p:cNvSpPr txBox="1"/>
          <p:nvPr/>
        </p:nvSpPr>
        <p:spPr>
          <a:xfrm>
            <a:off x="4861941" y="3326035"/>
            <a:ext cx="1338828" cy="369332"/>
          </a:xfrm>
          <a:prstGeom prst="rect">
            <a:avLst/>
          </a:prstGeom>
          <a:noFill/>
        </p:spPr>
        <p:txBody>
          <a:bodyPr wrap="none" rtlCol="0">
            <a:spAutoFit/>
          </a:bodyPr>
          <a:lstStyle/>
          <a:p>
            <a:r>
              <a:rPr kumimoji="1" lang="ja-JP" altLang="en-US" dirty="0" smtClean="0">
                <a:solidFill>
                  <a:srgbClr val="FF0000"/>
                </a:solidFill>
              </a:rPr>
              <a:t>南日本集団</a:t>
            </a:r>
            <a:endParaRPr kumimoji="1" lang="ja-JP" altLang="en-US" dirty="0">
              <a:solidFill>
                <a:srgbClr val="FF0000"/>
              </a:solidFill>
            </a:endParaRPr>
          </a:p>
        </p:txBody>
      </p:sp>
      <p:sp>
        <p:nvSpPr>
          <p:cNvPr id="353" name="テキスト ボックス 352"/>
          <p:cNvSpPr txBox="1"/>
          <p:nvPr/>
        </p:nvSpPr>
        <p:spPr>
          <a:xfrm>
            <a:off x="5077965" y="5342259"/>
            <a:ext cx="2163349" cy="369332"/>
          </a:xfrm>
          <a:prstGeom prst="rect">
            <a:avLst/>
          </a:prstGeom>
          <a:noFill/>
        </p:spPr>
        <p:txBody>
          <a:bodyPr wrap="none" rtlCol="0">
            <a:spAutoFit/>
          </a:bodyPr>
          <a:lstStyle/>
          <a:p>
            <a:r>
              <a:rPr lang="en-US" altLang="ja-JP" dirty="0" err="1" smtClean="0">
                <a:latin typeface="Calibri" pitchFamily="34" charset="0"/>
              </a:rPr>
              <a:t>Takehana</a:t>
            </a:r>
            <a:r>
              <a:rPr lang="en-US" altLang="ja-JP" dirty="0" smtClean="0">
                <a:latin typeface="Calibri" pitchFamily="34" charset="0"/>
              </a:rPr>
              <a:t> et al., 2003</a:t>
            </a:r>
            <a:endParaRPr kumimoji="1" lang="ja-JP" altLang="en-US" dirty="0">
              <a:latin typeface="Calibri" pitchFamily="34" charset="0"/>
            </a:endParaRPr>
          </a:p>
        </p:txBody>
      </p:sp>
      <p:sp>
        <p:nvSpPr>
          <p:cNvPr id="352" name="Rectangle 68"/>
          <p:cNvSpPr>
            <a:spLocks noChangeArrowheads="1"/>
          </p:cNvSpPr>
          <p:nvPr/>
        </p:nvSpPr>
        <p:spPr bwMode="auto">
          <a:xfrm>
            <a:off x="6806157" y="2829284"/>
            <a:ext cx="431974" cy="1800845"/>
          </a:xfrm>
          <a:prstGeom prst="rect">
            <a:avLst/>
          </a:prstGeom>
          <a:noFill/>
          <a:ln w="9525">
            <a:solidFill>
              <a:srgbClr val="FF0000"/>
            </a:solidFill>
            <a:miter lim="800000"/>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354" name="Rectangle 51"/>
          <p:cNvSpPr>
            <a:spLocks noChangeArrowheads="1"/>
          </p:cNvSpPr>
          <p:nvPr/>
        </p:nvSpPr>
        <p:spPr bwMode="auto">
          <a:xfrm>
            <a:off x="6852369" y="2073676"/>
            <a:ext cx="215900" cy="739056"/>
          </a:xfrm>
          <a:prstGeom prst="rect">
            <a:avLst/>
          </a:prstGeom>
          <a:noFill/>
          <a:ln w="9525">
            <a:solidFill>
              <a:srgbClr val="3333FF"/>
            </a:solidFill>
            <a:miter lim="800000"/>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355" name="テキスト ボックス 354"/>
          <p:cNvSpPr txBox="1"/>
          <p:nvPr/>
        </p:nvSpPr>
        <p:spPr>
          <a:xfrm>
            <a:off x="4860032" y="2420888"/>
            <a:ext cx="1597104" cy="369332"/>
          </a:xfrm>
          <a:prstGeom prst="rect">
            <a:avLst/>
          </a:prstGeom>
          <a:noFill/>
        </p:spPr>
        <p:txBody>
          <a:bodyPr wrap="none" rtlCol="0">
            <a:spAutoFit/>
          </a:bodyPr>
          <a:lstStyle/>
          <a:p>
            <a:r>
              <a:rPr kumimoji="1" lang="en-US" altLang="ja-JP" i="1" dirty="0" smtClean="0">
                <a:solidFill>
                  <a:srgbClr val="3333FF"/>
                </a:solidFill>
              </a:rPr>
              <a:t>“O. </a:t>
            </a:r>
            <a:r>
              <a:rPr kumimoji="1" lang="en-US" altLang="ja-JP" i="1" dirty="0" err="1" smtClean="0">
                <a:solidFill>
                  <a:srgbClr val="3333FF"/>
                </a:solidFill>
              </a:rPr>
              <a:t>sakaizumii</a:t>
            </a:r>
            <a:r>
              <a:rPr kumimoji="1" lang="en-US" altLang="ja-JP" i="1" dirty="0" smtClean="0">
                <a:solidFill>
                  <a:srgbClr val="3333FF"/>
                </a:solidFill>
              </a:rPr>
              <a:t>”</a:t>
            </a:r>
            <a:endParaRPr kumimoji="1" lang="ja-JP" altLang="en-US" i="1" dirty="0">
              <a:solidFill>
                <a:srgbClr val="3333FF"/>
              </a:solidFill>
            </a:endParaRPr>
          </a:p>
        </p:txBody>
      </p:sp>
      <p:sp>
        <p:nvSpPr>
          <p:cNvPr id="356" name="テキスト ボックス 355"/>
          <p:cNvSpPr txBox="1"/>
          <p:nvPr/>
        </p:nvSpPr>
        <p:spPr>
          <a:xfrm>
            <a:off x="5004048" y="3645024"/>
            <a:ext cx="1062407" cy="369332"/>
          </a:xfrm>
          <a:prstGeom prst="rect">
            <a:avLst/>
          </a:prstGeom>
          <a:noFill/>
        </p:spPr>
        <p:txBody>
          <a:bodyPr wrap="none" rtlCol="0">
            <a:spAutoFit/>
          </a:bodyPr>
          <a:lstStyle/>
          <a:p>
            <a:r>
              <a:rPr kumimoji="1" lang="en-US" altLang="ja-JP" i="1" dirty="0" smtClean="0">
                <a:solidFill>
                  <a:srgbClr val="FF0000"/>
                </a:solidFill>
              </a:rPr>
              <a:t>O. </a:t>
            </a:r>
            <a:r>
              <a:rPr kumimoji="1" lang="en-US" altLang="ja-JP" i="1" dirty="0" err="1" smtClean="0">
                <a:solidFill>
                  <a:srgbClr val="FF0000"/>
                </a:solidFill>
              </a:rPr>
              <a:t>latipes</a:t>
            </a:r>
            <a:endParaRPr kumimoji="1" lang="ja-JP" altLang="en-US" i="1" dirty="0">
              <a:solidFill>
                <a:srgbClr val="FF0000"/>
              </a:solidFill>
            </a:endParaRP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52" name="グループ化 351"/>
          <p:cNvGrpSpPr/>
          <p:nvPr/>
        </p:nvGrpSpPr>
        <p:grpSpPr>
          <a:xfrm>
            <a:off x="1115616" y="-3843808"/>
            <a:ext cx="8784976" cy="11358069"/>
            <a:chOff x="2484438" y="620713"/>
            <a:chExt cx="3978275" cy="5143500"/>
          </a:xfrm>
        </p:grpSpPr>
        <p:pic>
          <p:nvPicPr>
            <p:cNvPr id="10242" name="Picture 2" descr="tayousei3"/>
            <p:cNvPicPr>
              <a:picLocks noChangeAspect="1" noChangeArrowheads="1"/>
            </p:cNvPicPr>
            <p:nvPr/>
          </p:nvPicPr>
          <p:blipFill>
            <a:blip r:embed="rId2" cstate="print"/>
            <a:srcRect/>
            <a:stretch>
              <a:fillRect/>
            </a:stretch>
          </p:blipFill>
          <p:spPr bwMode="auto">
            <a:xfrm>
              <a:off x="2484438" y="620713"/>
              <a:ext cx="3978275" cy="5143500"/>
            </a:xfrm>
            <a:prstGeom prst="rect">
              <a:avLst/>
            </a:prstGeom>
            <a:noFill/>
          </p:spPr>
        </p:pic>
        <p:sp>
          <p:nvSpPr>
            <p:cNvPr id="10246" name="Oval 6"/>
            <p:cNvSpPr>
              <a:spLocks noChangeArrowheads="1"/>
            </p:cNvSpPr>
            <p:nvPr/>
          </p:nvSpPr>
          <p:spPr bwMode="auto">
            <a:xfrm>
              <a:off x="3040063" y="1568450"/>
              <a:ext cx="73025" cy="73025"/>
            </a:xfrm>
            <a:prstGeom prst="ellipse">
              <a:avLst/>
            </a:prstGeom>
            <a:solidFill>
              <a:srgbClr val="FF0000"/>
            </a:solidFill>
            <a:ln w="9525">
              <a:solidFill>
                <a:schemeClr val="tx1"/>
              </a:solidFill>
              <a:round/>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10247" name="Oval 7"/>
            <p:cNvSpPr>
              <a:spLocks noChangeArrowheads="1"/>
            </p:cNvSpPr>
            <p:nvPr/>
          </p:nvSpPr>
          <p:spPr bwMode="auto">
            <a:xfrm>
              <a:off x="5307013" y="1970088"/>
              <a:ext cx="73025" cy="73025"/>
            </a:xfrm>
            <a:prstGeom prst="ellipse">
              <a:avLst/>
            </a:prstGeom>
            <a:solidFill>
              <a:srgbClr val="FF0000"/>
            </a:solidFill>
            <a:ln w="9525">
              <a:solidFill>
                <a:schemeClr val="tx1"/>
              </a:solidFill>
              <a:round/>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10248" name="Oval 8"/>
            <p:cNvSpPr>
              <a:spLocks noChangeArrowheads="1"/>
            </p:cNvSpPr>
            <p:nvPr/>
          </p:nvSpPr>
          <p:spPr bwMode="auto">
            <a:xfrm>
              <a:off x="5487988" y="2676525"/>
              <a:ext cx="73025" cy="73025"/>
            </a:xfrm>
            <a:prstGeom prst="ellipse">
              <a:avLst/>
            </a:prstGeom>
            <a:solidFill>
              <a:srgbClr val="FF0000"/>
            </a:solidFill>
            <a:ln w="9525">
              <a:solidFill>
                <a:schemeClr val="tx1"/>
              </a:solidFill>
              <a:round/>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10249" name="Oval 9"/>
            <p:cNvSpPr>
              <a:spLocks noChangeArrowheads="1"/>
            </p:cNvSpPr>
            <p:nvPr/>
          </p:nvSpPr>
          <p:spPr bwMode="auto">
            <a:xfrm>
              <a:off x="5532438" y="2924175"/>
              <a:ext cx="73025" cy="73025"/>
            </a:xfrm>
            <a:prstGeom prst="ellipse">
              <a:avLst/>
            </a:prstGeom>
            <a:solidFill>
              <a:srgbClr val="FF0000"/>
            </a:solidFill>
            <a:ln w="9525">
              <a:solidFill>
                <a:schemeClr val="tx1"/>
              </a:solidFill>
              <a:round/>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10250" name="Oval 10"/>
            <p:cNvSpPr>
              <a:spLocks noChangeArrowheads="1"/>
            </p:cNvSpPr>
            <p:nvPr/>
          </p:nvSpPr>
          <p:spPr bwMode="auto">
            <a:xfrm>
              <a:off x="5530850" y="2787650"/>
              <a:ext cx="73025" cy="73025"/>
            </a:xfrm>
            <a:prstGeom prst="ellipse">
              <a:avLst/>
            </a:prstGeom>
            <a:solidFill>
              <a:srgbClr val="FF0000"/>
            </a:solidFill>
            <a:ln w="9525">
              <a:solidFill>
                <a:schemeClr val="tx1"/>
              </a:solidFill>
              <a:round/>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10251" name="Oval 11"/>
            <p:cNvSpPr>
              <a:spLocks noChangeArrowheads="1"/>
            </p:cNvSpPr>
            <p:nvPr/>
          </p:nvSpPr>
          <p:spPr bwMode="auto">
            <a:xfrm>
              <a:off x="5435600" y="2892425"/>
              <a:ext cx="73025" cy="73025"/>
            </a:xfrm>
            <a:prstGeom prst="ellipse">
              <a:avLst/>
            </a:prstGeom>
            <a:solidFill>
              <a:srgbClr val="FF0000"/>
            </a:solidFill>
            <a:ln w="9525">
              <a:solidFill>
                <a:schemeClr val="tx1"/>
              </a:solidFill>
              <a:round/>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10252" name="Oval 12"/>
            <p:cNvSpPr>
              <a:spLocks noChangeArrowheads="1"/>
            </p:cNvSpPr>
            <p:nvPr/>
          </p:nvSpPr>
          <p:spPr bwMode="auto">
            <a:xfrm>
              <a:off x="5432425" y="2794000"/>
              <a:ext cx="73025" cy="73025"/>
            </a:xfrm>
            <a:prstGeom prst="ellipse">
              <a:avLst/>
            </a:prstGeom>
            <a:solidFill>
              <a:srgbClr val="FF0000"/>
            </a:solidFill>
            <a:ln w="9525">
              <a:solidFill>
                <a:schemeClr val="tx1"/>
              </a:solidFill>
              <a:round/>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10253" name="Oval 13"/>
            <p:cNvSpPr>
              <a:spLocks noChangeArrowheads="1"/>
            </p:cNvSpPr>
            <p:nvPr/>
          </p:nvSpPr>
          <p:spPr bwMode="auto">
            <a:xfrm>
              <a:off x="5383213" y="2995613"/>
              <a:ext cx="73025" cy="73025"/>
            </a:xfrm>
            <a:prstGeom prst="ellipse">
              <a:avLst/>
            </a:prstGeom>
            <a:solidFill>
              <a:srgbClr val="FF0000"/>
            </a:solidFill>
            <a:ln w="9525">
              <a:solidFill>
                <a:schemeClr val="tx1"/>
              </a:solidFill>
              <a:round/>
              <a:headEnd/>
              <a:tailEnd/>
            </a:ln>
            <a:effectLst/>
          </p:spPr>
          <p:txBody>
            <a:bodyPr wrap="none" anchor="ctr"/>
            <a:lstStyle/>
            <a:p>
              <a:pPr algn="ctr" fontAlgn="base">
                <a:spcBef>
                  <a:spcPct val="0"/>
                </a:spcBef>
                <a:spcAft>
                  <a:spcPct val="0"/>
                </a:spcAft>
              </a:pPr>
              <a:endParaRPr lang="ja-JP" altLang="ja-JP" b="1" smtClean="0">
                <a:solidFill>
                  <a:srgbClr val="000000"/>
                </a:solidFill>
              </a:endParaRPr>
            </a:p>
          </p:txBody>
        </p:sp>
        <p:sp>
          <p:nvSpPr>
            <p:cNvPr id="10254" name="Oval 14"/>
            <p:cNvSpPr>
              <a:spLocks noChangeArrowheads="1"/>
            </p:cNvSpPr>
            <p:nvPr/>
          </p:nvSpPr>
          <p:spPr bwMode="auto">
            <a:xfrm>
              <a:off x="5419725" y="3121025"/>
              <a:ext cx="73025" cy="73025"/>
            </a:xfrm>
            <a:prstGeom prst="ellipse">
              <a:avLst/>
            </a:prstGeom>
            <a:solidFill>
              <a:srgbClr val="FF0000"/>
            </a:solidFill>
            <a:ln w="9525">
              <a:solidFill>
                <a:schemeClr val="tx1"/>
              </a:solidFill>
              <a:round/>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10255" name="Oval 15"/>
            <p:cNvSpPr>
              <a:spLocks noChangeArrowheads="1"/>
            </p:cNvSpPr>
            <p:nvPr/>
          </p:nvSpPr>
          <p:spPr bwMode="auto">
            <a:xfrm>
              <a:off x="5470525" y="3324225"/>
              <a:ext cx="73025" cy="73025"/>
            </a:xfrm>
            <a:prstGeom prst="ellipse">
              <a:avLst/>
            </a:prstGeom>
            <a:solidFill>
              <a:srgbClr val="FF0000"/>
            </a:solidFill>
            <a:ln w="9525">
              <a:solidFill>
                <a:schemeClr val="tx1"/>
              </a:solidFill>
              <a:round/>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10256" name="Oval 16"/>
            <p:cNvSpPr>
              <a:spLocks noChangeArrowheads="1"/>
            </p:cNvSpPr>
            <p:nvPr/>
          </p:nvSpPr>
          <p:spPr bwMode="auto">
            <a:xfrm>
              <a:off x="5311775" y="3509963"/>
              <a:ext cx="73025" cy="73025"/>
            </a:xfrm>
            <a:prstGeom prst="ellipse">
              <a:avLst/>
            </a:prstGeom>
            <a:solidFill>
              <a:srgbClr val="FF0000"/>
            </a:solidFill>
            <a:ln w="9525">
              <a:solidFill>
                <a:schemeClr val="tx1"/>
              </a:solidFill>
              <a:round/>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10257" name="Oval 17"/>
            <p:cNvSpPr>
              <a:spLocks noChangeArrowheads="1"/>
            </p:cNvSpPr>
            <p:nvPr/>
          </p:nvSpPr>
          <p:spPr bwMode="auto">
            <a:xfrm>
              <a:off x="5213350" y="3355975"/>
              <a:ext cx="73025" cy="73025"/>
            </a:xfrm>
            <a:prstGeom prst="ellipse">
              <a:avLst/>
            </a:prstGeom>
            <a:solidFill>
              <a:srgbClr val="FF0000"/>
            </a:solidFill>
            <a:ln w="9525">
              <a:solidFill>
                <a:schemeClr val="tx1"/>
              </a:solidFill>
              <a:round/>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10258" name="Oval 18"/>
            <p:cNvSpPr>
              <a:spLocks noChangeArrowheads="1"/>
            </p:cNvSpPr>
            <p:nvPr/>
          </p:nvSpPr>
          <p:spPr bwMode="auto">
            <a:xfrm>
              <a:off x="5292725" y="3427413"/>
              <a:ext cx="73025" cy="73025"/>
            </a:xfrm>
            <a:prstGeom prst="ellipse">
              <a:avLst/>
            </a:prstGeom>
            <a:solidFill>
              <a:srgbClr val="FF0000"/>
            </a:solidFill>
            <a:ln w="9525">
              <a:solidFill>
                <a:schemeClr val="tx1"/>
              </a:solidFill>
              <a:round/>
              <a:headEnd/>
              <a:tailEnd/>
            </a:ln>
            <a:effectLst/>
          </p:spPr>
          <p:txBody>
            <a:bodyPr wrap="none" anchor="ctr"/>
            <a:lstStyle/>
            <a:p>
              <a:pPr algn="ctr" fontAlgn="base">
                <a:spcBef>
                  <a:spcPct val="0"/>
                </a:spcBef>
                <a:spcAft>
                  <a:spcPct val="0"/>
                </a:spcAft>
              </a:pPr>
              <a:endParaRPr lang="ja-JP" altLang="ja-JP" smtClean="0">
                <a:solidFill>
                  <a:srgbClr val="000000"/>
                </a:solidFill>
              </a:endParaRPr>
            </a:p>
          </p:txBody>
        </p:sp>
        <p:sp>
          <p:nvSpPr>
            <p:cNvPr id="10259" name="Oval 19"/>
            <p:cNvSpPr>
              <a:spLocks noChangeArrowheads="1"/>
            </p:cNvSpPr>
            <p:nvPr/>
          </p:nvSpPr>
          <p:spPr bwMode="auto">
            <a:xfrm>
              <a:off x="5362575" y="3540125"/>
              <a:ext cx="73025" cy="73025"/>
            </a:xfrm>
            <a:prstGeom prst="ellipse">
              <a:avLst/>
            </a:prstGeom>
            <a:solidFill>
              <a:srgbClr val="FF0000"/>
            </a:solidFill>
            <a:ln w="9525">
              <a:solidFill>
                <a:schemeClr val="tx1"/>
              </a:solidFill>
              <a:round/>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10260" name="Oval 20"/>
            <p:cNvSpPr>
              <a:spLocks noChangeArrowheads="1"/>
            </p:cNvSpPr>
            <p:nvPr/>
          </p:nvSpPr>
          <p:spPr bwMode="auto">
            <a:xfrm>
              <a:off x="5341938" y="3462338"/>
              <a:ext cx="73025" cy="73025"/>
            </a:xfrm>
            <a:prstGeom prst="ellipse">
              <a:avLst/>
            </a:prstGeom>
            <a:solidFill>
              <a:srgbClr val="FF0000"/>
            </a:solidFill>
            <a:ln w="9525">
              <a:solidFill>
                <a:schemeClr val="tx1"/>
              </a:solidFill>
              <a:round/>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10261" name="Oval 21"/>
            <p:cNvSpPr>
              <a:spLocks noChangeArrowheads="1"/>
            </p:cNvSpPr>
            <p:nvPr/>
          </p:nvSpPr>
          <p:spPr bwMode="auto">
            <a:xfrm>
              <a:off x="5219700" y="3519488"/>
              <a:ext cx="73025" cy="73025"/>
            </a:xfrm>
            <a:prstGeom prst="ellipse">
              <a:avLst/>
            </a:prstGeom>
            <a:solidFill>
              <a:srgbClr val="FF0000"/>
            </a:solidFill>
            <a:ln w="9525">
              <a:solidFill>
                <a:schemeClr val="tx1"/>
              </a:solidFill>
              <a:round/>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10262" name="Oval 22"/>
            <p:cNvSpPr>
              <a:spLocks noChangeArrowheads="1"/>
            </p:cNvSpPr>
            <p:nvPr/>
          </p:nvSpPr>
          <p:spPr bwMode="auto">
            <a:xfrm>
              <a:off x="5235575" y="3494088"/>
              <a:ext cx="73025" cy="73025"/>
            </a:xfrm>
            <a:prstGeom prst="ellipse">
              <a:avLst/>
            </a:prstGeom>
            <a:solidFill>
              <a:srgbClr val="FF0000"/>
            </a:solidFill>
            <a:ln w="9525">
              <a:solidFill>
                <a:schemeClr val="tx1"/>
              </a:solidFill>
              <a:round/>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10263" name="Oval 23"/>
            <p:cNvSpPr>
              <a:spLocks noChangeArrowheads="1"/>
            </p:cNvSpPr>
            <p:nvPr/>
          </p:nvSpPr>
          <p:spPr bwMode="auto">
            <a:xfrm>
              <a:off x="5226050" y="3413125"/>
              <a:ext cx="73025" cy="73025"/>
            </a:xfrm>
            <a:prstGeom prst="ellipse">
              <a:avLst/>
            </a:prstGeom>
            <a:solidFill>
              <a:srgbClr val="FF0000"/>
            </a:solidFill>
            <a:ln w="9525">
              <a:solidFill>
                <a:schemeClr val="tx1"/>
              </a:solidFill>
              <a:round/>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10264" name="Oval 24"/>
            <p:cNvSpPr>
              <a:spLocks noChangeArrowheads="1"/>
            </p:cNvSpPr>
            <p:nvPr/>
          </p:nvSpPr>
          <p:spPr bwMode="auto">
            <a:xfrm>
              <a:off x="5148263" y="3429000"/>
              <a:ext cx="73025" cy="73025"/>
            </a:xfrm>
            <a:prstGeom prst="ellipse">
              <a:avLst/>
            </a:prstGeom>
            <a:solidFill>
              <a:srgbClr val="FF0000"/>
            </a:solidFill>
            <a:ln w="9525">
              <a:solidFill>
                <a:schemeClr val="tx1"/>
              </a:solidFill>
              <a:round/>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10265" name="Oval 25"/>
            <p:cNvSpPr>
              <a:spLocks noChangeArrowheads="1"/>
            </p:cNvSpPr>
            <p:nvPr/>
          </p:nvSpPr>
          <p:spPr bwMode="auto">
            <a:xfrm>
              <a:off x="5413375" y="3638550"/>
              <a:ext cx="73025" cy="73025"/>
            </a:xfrm>
            <a:prstGeom prst="ellipse">
              <a:avLst/>
            </a:prstGeom>
            <a:solidFill>
              <a:srgbClr val="FF0000"/>
            </a:solidFill>
            <a:ln w="9525">
              <a:solidFill>
                <a:schemeClr val="tx1"/>
              </a:solidFill>
              <a:round/>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10266" name="Oval 26"/>
            <p:cNvSpPr>
              <a:spLocks noChangeArrowheads="1"/>
            </p:cNvSpPr>
            <p:nvPr/>
          </p:nvSpPr>
          <p:spPr bwMode="auto">
            <a:xfrm>
              <a:off x="5268913" y="3598863"/>
              <a:ext cx="73025" cy="73025"/>
            </a:xfrm>
            <a:prstGeom prst="ellipse">
              <a:avLst/>
            </a:prstGeom>
            <a:solidFill>
              <a:srgbClr val="FF0000"/>
            </a:solidFill>
            <a:ln w="9525">
              <a:solidFill>
                <a:schemeClr val="tx1"/>
              </a:solidFill>
              <a:round/>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10267" name="Oval 27"/>
            <p:cNvSpPr>
              <a:spLocks noChangeArrowheads="1"/>
            </p:cNvSpPr>
            <p:nvPr/>
          </p:nvSpPr>
          <p:spPr bwMode="auto">
            <a:xfrm>
              <a:off x="5207000" y="3644900"/>
              <a:ext cx="73025" cy="73025"/>
            </a:xfrm>
            <a:prstGeom prst="ellipse">
              <a:avLst/>
            </a:prstGeom>
            <a:solidFill>
              <a:srgbClr val="FF0000"/>
            </a:solidFill>
            <a:ln w="9525">
              <a:solidFill>
                <a:schemeClr val="tx1"/>
              </a:solidFill>
              <a:round/>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10268" name="Oval 28"/>
            <p:cNvSpPr>
              <a:spLocks noChangeArrowheads="1"/>
            </p:cNvSpPr>
            <p:nvPr/>
          </p:nvSpPr>
          <p:spPr bwMode="auto">
            <a:xfrm>
              <a:off x="5226050" y="3667125"/>
              <a:ext cx="73025" cy="73025"/>
            </a:xfrm>
            <a:prstGeom prst="ellipse">
              <a:avLst/>
            </a:prstGeom>
            <a:solidFill>
              <a:srgbClr val="FF0000"/>
            </a:solidFill>
            <a:ln w="9525">
              <a:solidFill>
                <a:schemeClr val="tx1"/>
              </a:solidFill>
              <a:round/>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10269" name="Oval 29"/>
            <p:cNvSpPr>
              <a:spLocks noChangeArrowheads="1"/>
            </p:cNvSpPr>
            <p:nvPr/>
          </p:nvSpPr>
          <p:spPr bwMode="auto">
            <a:xfrm>
              <a:off x="5354638" y="3663950"/>
              <a:ext cx="73025" cy="73025"/>
            </a:xfrm>
            <a:prstGeom prst="ellipse">
              <a:avLst/>
            </a:prstGeom>
            <a:solidFill>
              <a:srgbClr val="FF0000"/>
            </a:solidFill>
            <a:ln w="9525">
              <a:solidFill>
                <a:schemeClr val="tx1"/>
              </a:solidFill>
              <a:round/>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10270" name="Oval 30"/>
            <p:cNvSpPr>
              <a:spLocks noChangeArrowheads="1"/>
            </p:cNvSpPr>
            <p:nvPr/>
          </p:nvSpPr>
          <p:spPr bwMode="auto">
            <a:xfrm>
              <a:off x="5308600" y="3676650"/>
              <a:ext cx="73025" cy="73025"/>
            </a:xfrm>
            <a:prstGeom prst="ellipse">
              <a:avLst/>
            </a:prstGeom>
            <a:solidFill>
              <a:srgbClr val="FF0000"/>
            </a:solidFill>
            <a:ln w="9525">
              <a:solidFill>
                <a:schemeClr val="tx1"/>
              </a:solidFill>
              <a:round/>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10271" name="Oval 31"/>
            <p:cNvSpPr>
              <a:spLocks noChangeArrowheads="1"/>
            </p:cNvSpPr>
            <p:nvPr/>
          </p:nvSpPr>
          <p:spPr bwMode="auto">
            <a:xfrm>
              <a:off x="5265738" y="3749675"/>
              <a:ext cx="73025" cy="73025"/>
            </a:xfrm>
            <a:prstGeom prst="ellipse">
              <a:avLst/>
            </a:prstGeom>
            <a:solidFill>
              <a:srgbClr val="FF0000"/>
            </a:solidFill>
            <a:ln w="9525">
              <a:solidFill>
                <a:schemeClr val="tx1"/>
              </a:solidFill>
              <a:round/>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10272" name="Oval 32"/>
            <p:cNvSpPr>
              <a:spLocks noChangeArrowheads="1"/>
            </p:cNvSpPr>
            <p:nvPr/>
          </p:nvSpPr>
          <p:spPr bwMode="auto">
            <a:xfrm>
              <a:off x="5391150" y="3749675"/>
              <a:ext cx="73025" cy="73025"/>
            </a:xfrm>
            <a:prstGeom prst="ellipse">
              <a:avLst/>
            </a:prstGeom>
            <a:solidFill>
              <a:srgbClr val="FF0000"/>
            </a:solidFill>
            <a:ln w="9525">
              <a:solidFill>
                <a:schemeClr val="tx1"/>
              </a:solidFill>
              <a:round/>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10273" name="Oval 33"/>
            <p:cNvSpPr>
              <a:spLocks noChangeArrowheads="1"/>
            </p:cNvSpPr>
            <p:nvPr/>
          </p:nvSpPr>
          <p:spPr bwMode="auto">
            <a:xfrm>
              <a:off x="5313363" y="3716338"/>
              <a:ext cx="73025" cy="73025"/>
            </a:xfrm>
            <a:prstGeom prst="ellipse">
              <a:avLst/>
            </a:prstGeom>
            <a:solidFill>
              <a:srgbClr val="FF0000"/>
            </a:solidFill>
            <a:ln w="9525">
              <a:solidFill>
                <a:schemeClr val="tx1"/>
              </a:solidFill>
              <a:round/>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10274" name="Oval 34"/>
            <p:cNvSpPr>
              <a:spLocks noChangeArrowheads="1"/>
            </p:cNvSpPr>
            <p:nvPr/>
          </p:nvSpPr>
          <p:spPr bwMode="auto">
            <a:xfrm>
              <a:off x="5314950" y="3781425"/>
              <a:ext cx="73025" cy="73025"/>
            </a:xfrm>
            <a:prstGeom prst="ellipse">
              <a:avLst/>
            </a:prstGeom>
            <a:solidFill>
              <a:srgbClr val="FF0000"/>
            </a:solidFill>
            <a:ln w="9525">
              <a:solidFill>
                <a:schemeClr val="tx1"/>
              </a:solidFill>
              <a:round/>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10275" name="Oval 35"/>
            <p:cNvSpPr>
              <a:spLocks noChangeArrowheads="1"/>
            </p:cNvSpPr>
            <p:nvPr/>
          </p:nvSpPr>
          <p:spPr bwMode="auto">
            <a:xfrm>
              <a:off x="5257800" y="3808413"/>
              <a:ext cx="73025" cy="73025"/>
            </a:xfrm>
            <a:prstGeom prst="ellipse">
              <a:avLst/>
            </a:prstGeom>
            <a:solidFill>
              <a:srgbClr val="FF0000"/>
            </a:solidFill>
            <a:ln w="9525">
              <a:solidFill>
                <a:schemeClr val="tx1"/>
              </a:solidFill>
              <a:round/>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10276" name="Oval 36"/>
            <p:cNvSpPr>
              <a:spLocks noChangeArrowheads="1"/>
            </p:cNvSpPr>
            <p:nvPr/>
          </p:nvSpPr>
          <p:spPr bwMode="auto">
            <a:xfrm>
              <a:off x="5292725" y="3876675"/>
              <a:ext cx="73025" cy="73025"/>
            </a:xfrm>
            <a:prstGeom prst="ellipse">
              <a:avLst/>
            </a:prstGeom>
            <a:solidFill>
              <a:srgbClr val="FF0000"/>
            </a:solidFill>
            <a:ln w="9525">
              <a:solidFill>
                <a:schemeClr val="tx1"/>
              </a:solidFill>
              <a:round/>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10277" name="Oval 37"/>
            <p:cNvSpPr>
              <a:spLocks noChangeArrowheads="1"/>
            </p:cNvSpPr>
            <p:nvPr/>
          </p:nvSpPr>
          <p:spPr bwMode="auto">
            <a:xfrm>
              <a:off x="5318125" y="3851275"/>
              <a:ext cx="73025" cy="73025"/>
            </a:xfrm>
            <a:prstGeom prst="ellipse">
              <a:avLst/>
            </a:prstGeom>
            <a:solidFill>
              <a:srgbClr val="FF0000"/>
            </a:solidFill>
            <a:ln w="9525">
              <a:solidFill>
                <a:schemeClr val="tx1"/>
              </a:solidFill>
              <a:round/>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10278" name="Oval 38"/>
            <p:cNvSpPr>
              <a:spLocks noChangeArrowheads="1"/>
            </p:cNvSpPr>
            <p:nvPr/>
          </p:nvSpPr>
          <p:spPr bwMode="auto">
            <a:xfrm>
              <a:off x="5219700" y="3860800"/>
              <a:ext cx="73025" cy="73025"/>
            </a:xfrm>
            <a:prstGeom prst="ellipse">
              <a:avLst/>
            </a:prstGeom>
            <a:solidFill>
              <a:srgbClr val="FF0000"/>
            </a:solidFill>
            <a:ln w="9525">
              <a:solidFill>
                <a:schemeClr val="tx1"/>
              </a:solidFill>
              <a:round/>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10279" name="Oval 39"/>
            <p:cNvSpPr>
              <a:spLocks noChangeArrowheads="1"/>
            </p:cNvSpPr>
            <p:nvPr/>
          </p:nvSpPr>
          <p:spPr bwMode="auto">
            <a:xfrm>
              <a:off x="5097463" y="3756025"/>
              <a:ext cx="73025" cy="73025"/>
            </a:xfrm>
            <a:prstGeom prst="ellipse">
              <a:avLst/>
            </a:prstGeom>
            <a:solidFill>
              <a:srgbClr val="FF0000"/>
            </a:solidFill>
            <a:ln w="9525">
              <a:solidFill>
                <a:schemeClr val="tx1"/>
              </a:solidFill>
              <a:round/>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10280" name="Oval 40"/>
            <p:cNvSpPr>
              <a:spLocks noChangeArrowheads="1"/>
            </p:cNvSpPr>
            <p:nvPr/>
          </p:nvSpPr>
          <p:spPr bwMode="auto">
            <a:xfrm>
              <a:off x="5178425" y="3765550"/>
              <a:ext cx="73025" cy="73025"/>
            </a:xfrm>
            <a:prstGeom prst="ellipse">
              <a:avLst/>
            </a:prstGeom>
            <a:solidFill>
              <a:srgbClr val="FF0000"/>
            </a:solidFill>
            <a:ln w="9525">
              <a:solidFill>
                <a:schemeClr val="tx1"/>
              </a:solidFill>
              <a:round/>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10281" name="Oval 41"/>
            <p:cNvSpPr>
              <a:spLocks noChangeArrowheads="1"/>
            </p:cNvSpPr>
            <p:nvPr/>
          </p:nvSpPr>
          <p:spPr bwMode="auto">
            <a:xfrm>
              <a:off x="5151438" y="3790950"/>
              <a:ext cx="73025" cy="73025"/>
            </a:xfrm>
            <a:prstGeom prst="ellipse">
              <a:avLst/>
            </a:prstGeom>
            <a:solidFill>
              <a:srgbClr val="FF0000"/>
            </a:solidFill>
            <a:ln w="9525">
              <a:solidFill>
                <a:schemeClr val="tx1"/>
              </a:solidFill>
              <a:round/>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10282" name="Oval 42"/>
            <p:cNvSpPr>
              <a:spLocks noChangeArrowheads="1"/>
            </p:cNvSpPr>
            <p:nvPr/>
          </p:nvSpPr>
          <p:spPr bwMode="auto">
            <a:xfrm>
              <a:off x="5141913" y="3876675"/>
              <a:ext cx="73025" cy="73025"/>
            </a:xfrm>
            <a:prstGeom prst="ellipse">
              <a:avLst/>
            </a:prstGeom>
            <a:solidFill>
              <a:srgbClr val="FF0000"/>
            </a:solidFill>
            <a:ln w="9525">
              <a:solidFill>
                <a:schemeClr val="tx1"/>
              </a:solidFill>
              <a:round/>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10283" name="Oval 43"/>
            <p:cNvSpPr>
              <a:spLocks noChangeArrowheads="1"/>
            </p:cNvSpPr>
            <p:nvPr/>
          </p:nvSpPr>
          <p:spPr bwMode="auto">
            <a:xfrm>
              <a:off x="5051425" y="3863975"/>
              <a:ext cx="73025" cy="73025"/>
            </a:xfrm>
            <a:prstGeom prst="ellipse">
              <a:avLst/>
            </a:prstGeom>
            <a:solidFill>
              <a:srgbClr val="FF0000"/>
            </a:solidFill>
            <a:ln w="9525">
              <a:solidFill>
                <a:schemeClr val="tx1"/>
              </a:solidFill>
              <a:round/>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10284" name="Oval 44"/>
            <p:cNvSpPr>
              <a:spLocks noChangeArrowheads="1"/>
            </p:cNvSpPr>
            <p:nvPr/>
          </p:nvSpPr>
          <p:spPr bwMode="auto">
            <a:xfrm>
              <a:off x="5130800" y="3716338"/>
              <a:ext cx="73025" cy="73025"/>
            </a:xfrm>
            <a:prstGeom prst="ellipse">
              <a:avLst/>
            </a:prstGeom>
            <a:solidFill>
              <a:srgbClr val="FF0000"/>
            </a:solidFill>
            <a:ln w="9525">
              <a:solidFill>
                <a:schemeClr val="tx1"/>
              </a:solidFill>
              <a:round/>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10285" name="Oval 45"/>
            <p:cNvSpPr>
              <a:spLocks noChangeArrowheads="1"/>
            </p:cNvSpPr>
            <p:nvPr/>
          </p:nvSpPr>
          <p:spPr bwMode="auto">
            <a:xfrm>
              <a:off x="5130800" y="3663950"/>
              <a:ext cx="73025" cy="73025"/>
            </a:xfrm>
            <a:prstGeom prst="ellipse">
              <a:avLst/>
            </a:prstGeom>
            <a:solidFill>
              <a:srgbClr val="FF0000"/>
            </a:solidFill>
            <a:ln w="9525">
              <a:solidFill>
                <a:schemeClr val="tx1"/>
              </a:solidFill>
              <a:round/>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10286" name="Oval 46"/>
            <p:cNvSpPr>
              <a:spLocks noChangeArrowheads="1"/>
            </p:cNvSpPr>
            <p:nvPr/>
          </p:nvSpPr>
          <p:spPr bwMode="auto">
            <a:xfrm>
              <a:off x="5035550" y="3630613"/>
              <a:ext cx="73025" cy="73025"/>
            </a:xfrm>
            <a:prstGeom prst="ellipse">
              <a:avLst/>
            </a:prstGeom>
            <a:solidFill>
              <a:srgbClr val="FF0000"/>
            </a:solidFill>
            <a:ln w="9525">
              <a:solidFill>
                <a:schemeClr val="tx1"/>
              </a:solidFill>
              <a:round/>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10287" name="Oval 47"/>
            <p:cNvSpPr>
              <a:spLocks noChangeArrowheads="1"/>
            </p:cNvSpPr>
            <p:nvPr/>
          </p:nvSpPr>
          <p:spPr bwMode="auto">
            <a:xfrm>
              <a:off x="4948238" y="3835400"/>
              <a:ext cx="73025" cy="73025"/>
            </a:xfrm>
            <a:prstGeom prst="ellipse">
              <a:avLst/>
            </a:prstGeom>
            <a:solidFill>
              <a:srgbClr val="FF0000"/>
            </a:solidFill>
            <a:ln w="9525">
              <a:solidFill>
                <a:schemeClr val="tx1"/>
              </a:solidFill>
              <a:round/>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10288" name="Oval 48"/>
            <p:cNvSpPr>
              <a:spLocks noChangeArrowheads="1"/>
            </p:cNvSpPr>
            <p:nvPr/>
          </p:nvSpPr>
          <p:spPr bwMode="auto">
            <a:xfrm>
              <a:off x="4859338" y="3822700"/>
              <a:ext cx="73025" cy="73025"/>
            </a:xfrm>
            <a:prstGeom prst="ellipse">
              <a:avLst/>
            </a:prstGeom>
            <a:solidFill>
              <a:srgbClr val="FF0000"/>
            </a:solidFill>
            <a:ln w="9525">
              <a:solidFill>
                <a:schemeClr val="tx1"/>
              </a:solidFill>
              <a:round/>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10289" name="Oval 49"/>
            <p:cNvSpPr>
              <a:spLocks noChangeArrowheads="1"/>
            </p:cNvSpPr>
            <p:nvPr/>
          </p:nvSpPr>
          <p:spPr bwMode="auto">
            <a:xfrm>
              <a:off x="4819650" y="3730625"/>
              <a:ext cx="73025" cy="73025"/>
            </a:xfrm>
            <a:prstGeom prst="ellipse">
              <a:avLst/>
            </a:prstGeom>
            <a:solidFill>
              <a:srgbClr val="FF0000"/>
            </a:solidFill>
            <a:ln w="9525">
              <a:solidFill>
                <a:schemeClr val="tx1"/>
              </a:solidFill>
              <a:round/>
              <a:headEnd/>
              <a:tailEnd/>
            </a:ln>
            <a:effectLst/>
          </p:spPr>
          <p:txBody>
            <a:bodyPr wrap="none" anchor="ctr"/>
            <a:lstStyle/>
            <a:p>
              <a:pPr algn="ctr" fontAlgn="base">
                <a:spcBef>
                  <a:spcPct val="0"/>
                </a:spcBef>
                <a:spcAft>
                  <a:spcPct val="0"/>
                </a:spcAft>
              </a:pPr>
              <a:endParaRPr lang="ja-JP" altLang="ja-JP" smtClean="0">
                <a:solidFill>
                  <a:srgbClr val="000000"/>
                </a:solidFill>
              </a:endParaRPr>
            </a:p>
          </p:txBody>
        </p:sp>
        <p:sp>
          <p:nvSpPr>
            <p:cNvPr id="10290" name="Oval 50"/>
            <p:cNvSpPr>
              <a:spLocks noChangeArrowheads="1"/>
            </p:cNvSpPr>
            <p:nvPr/>
          </p:nvSpPr>
          <p:spPr bwMode="auto">
            <a:xfrm>
              <a:off x="4884738" y="3784600"/>
              <a:ext cx="73025" cy="73025"/>
            </a:xfrm>
            <a:prstGeom prst="ellipse">
              <a:avLst/>
            </a:prstGeom>
            <a:solidFill>
              <a:srgbClr val="FF0000"/>
            </a:solidFill>
            <a:ln w="9525">
              <a:solidFill>
                <a:schemeClr val="tx1"/>
              </a:solidFill>
              <a:round/>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10291" name="Oval 51"/>
            <p:cNvSpPr>
              <a:spLocks noChangeArrowheads="1"/>
            </p:cNvSpPr>
            <p:nvPr/>
          </p:nvSpPr>
          <p:spPr bwMode="auto">
            <a:xfrm>
              <a:off x="4818063" y="3562350"/>
              <a:ext cx="73025" cy="73025"/>
            </a:xfrm>
            <a:prstGeom prst="ellipse">
              <a:avLst/>
            </a:prstGeom>
            <a:solidFill>
              <a:srgbClr val="FF0000"/>
            </a:solidFill>
            <a:ln w="9525">
              <a:solidFill>
                <a:schemeClr val="tx1"/>
              </a:solidFill>
              <a:round/>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10292" name="Oval 52"/>
            <p:cNvSpPr>
              <a:spLocks noChangeArrowheads="1"/>
            </p:cNvSpPr>
            <p:nvPr/>
          </p:nvSpPr>
          <p:spPr bwMode="auto">
            <a:xfrm>
              <a:off x="4822825" y="3500438"/>
              <a:ext cx="73025" cy="73025"/>
            </a:xfrm>
            <a:prstGeom prst="ellipse">
              <a:avLst/>
            </a:prstGeom>
            <a:solidFill>
              <a:srgbClr val="FF0000"/>
            </a:solidFill>
            <a:ln w="9525">
              <a:solidFill>
                <a:schemeClr val="tx1"/>
              </a:solidFill>
              <a:round/>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10293" name="Oval 53"/>
            <p:cNvSpPr>
              <a:spLocks noChangeArrowheads="1"/>
            </p:cNvSpPr>
            <p:nvPr/>
          </p:nvSpPr>
          <p:spPr bwMode="auto">
            <a:xfrm>
              <a:off x="4787900" y="3657600"/>
              <a:ext cx="73025" cy="73025"/>
            </a:xfrm>
            <a:prstGeom prst="ellipse">
              <a:avLst/>
            </a:prstGeom>
            <a:solidFill>
              <a:srgbClr val="FF0000"/>
            </a:solidFill>
            <a:ln w="9525">
              <a:solidFill>
                <a:schemeClr val="tx1"/>
              </a:solidFill>
              <a:round/>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10294" name="Oval 54"/>
            <p:cNvSpPr>
              <a:spLocks noChangeArrowheads="1"/>
            </p:cNvSpPr>
            <p:nvPr/>
          </p:nvSpPr>
          <p:spPr bwMode="auto">
            <a:xfrm>
              <a:off x="4716463" y="3825875"/>
              <a:ext cx="73025" cy="73025"/>
            </a:xfrm>
            <a:prstGeom prst="ellipse">
              <a:avLst/>
            </a:prstGeom>
            <a:solidFill>
              <a:srgbClr val="FF0000"/>
            </a:solidFill>
            <a:ln w="9525">
              <a:solidFill>
                <a:schemeClr val="tx1"/>
              </a:solidFill>
              <a:round/>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10295" name="Oval 55"/>
            <p:cNvSpPr>
              <a:spLocks noChangeArrowheads="1"/>
            </p:cNvSpPr>
            <p:nvPr/>
          </p:nvSpPr>
          <p:spPr bwMode="auto">
            <a:xfrm>
              <a:off x="4765675" y="3500438"/>
              <a:ext cx="73025" cy="73025"/>
            </a:xfrm>
            <a:prstGeom prst="ellipse">
              <a:avLst/>
            </a:prstGeom>
            <a:solidFill>
              <a:srgbClr val="FF0000"/>
            </a:solidFill>
            <a:ln w="9525">
              <a:solidFill>
                <a:schemeClr val="tx1"/>
              </a:solidFill>
              <a:round/>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10296" name="Oval 56"/>
            <p:cNvSpPr>
              <a:spLocks noChangeArrowheads="1"/>
            </p:cNvSpPr>
            <p:nvPr/>
          </p:nvSpPr>
          <p:spPr bwMode="auto">
            <a:xfrm>
              <a:off x="4784725" y="3478213"/>
              <a:ext cx="73025" cy="73025"/>
            </a:xfrm>
            <a:prstGeom prst="ellipse">
              <a:avLst/>
            </a:prstGeom>
            <a:solidFill>
              <a:srgbClr val="FF0000"/>
            </a:solidFill>
            <a:ln w="9525">
              <a:solidFill>
                <a:schemeClr val="tx1"/>
              </a:solidFill>
              <a:round/>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10297" name="Oval 57"/>
            <p:cNvSpPr>
              <a:spLocks noChangeArrowheads="1"/>
            </p:cNvSpPr>
            <p:nvPr/>
          </p:nvSpPr>
          <p:spPr bwMode="auto">
            <a:xfrm>
              <a:off x="4803775" y="3444875"/>
              <a:ext cx="73025" cy="73025"/>
            </a:xfrm>
            <a:prstGeom prst="ellipse">
              <a:avLst/>
            </a:prstGeom>
            <a:solidFill>
              <a:srgbClr val="FF0000"/>
            </a:solidFill>
            <a:ln w="9525">
              <a:solidFill>
                <a:schemeClr val="tx1"/>
              </a:solidFill>
              <a:round/>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10298" name="Oval 58"/>
            <p:cNvSpPr>
              <a:spLocks noChangeArrowheads="1"/>
            </p:cNvSpPr>
            <p:nvPr/>
          </p:nvSpPr>
          <p:spPr bwMode="auto">
            <a:xfrm>
              <a:off x="4675188" y="3527425"/>
              <a:ext cx="73025" cy="73025"/>
            </a:xfrm>
            <a:prstGeom prst="ellipse">
              <a:avLst/>
            </a:prstGeom>
            <a:solidFill>
              <a:srgbClr val="FF0000"/>
            </a:solidFill>
            <a:ln w="9525">
              <a:solidFill>
                <a:schemeClr val="tx1"/>
              </a:solidFill>
              <a:round/>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10299" name="Oval 59"/>
            <p:cNvSpPr>
              <a:spLocks noChangeArrowheads="1"/>
            </p:cNvSpPr>
            <p:nvPr/>
          </p:nvSpPr>
          <p:spPr bwMode="auto">
            <a:xfrm>
              <a:off x="4456113" y="3870325"/>
              <a:ext cx="73025" cy="73025"/>
            </a:xfrm>
            <a:prstGeom prst="ellipse">
              <a:avLst/>
            </a:prstGeom>
            <a:solidFill>
              <a:srgbClr val="FF0000"/>
            </a:solidFill>
            <a:ln w="9525">
              <a:solidFill>
                <a:schemeClr val="tx1"/>
              </a:solidFill>
              <a:round/>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10300" name="Oval 60"/>
            <p:cNvSpPr>
              <a:spLocks noChangeArrowheads="1"/>
            </p:cNvSpPr>
            <p:nvPr/>
          </p:nvSpPr>
          <p:spPr bwMode="auto">
            <a:xfrm>
              <a:off x="4605338" y="3916363"/>
              <a:ext cx="73025" cy="73025"/>
            </a:xfrm>
            <a:prstGeom prst="ellipse">
              <a:avLst/>
            </a:prstGeom>
            <a:solidFill>
              <a:srgbClr val="FF0000"/>
            </a:solidFill>
            <a:ln w="9525">
              <a:solidFill>
                <a:schemeClr val="tx1"/>
              </a:solidFill>
              <a:round/>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10301" name="Oval 61"/>
            <p:cNvSpPr>
              <a:spLocks noChangeArrowheads="1"/>
            </p:cNvSpPr>
            <p:nvPr/>
          </p:nvSpPr>
          <p:spPr bwMode="auto">
            <a:xfrm>
              <a:off x="4525963" y="3916363"/>
              <a:ext cx="73025" cy="73025"/>
            </a:xfrm>
            <a:prstGeom prst="ellipse">
              <a:avLst/>
            </a:prstGeom>
            <a:solidFill>
              <a:srgbClr val="FF0000"/>
            </a:solidFill>
            <a:ln w="9525">
              <a:solidFill>
                <a:schemeClr val="tx1"/>
              </a:solidFill>
              <a:round/>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10302" name="Oval 62"/>
            <p:cNvSpPr>
              <a:spLocks noChangeArrowheads="1"/>
            </p:cNvSpPr>
            <p:nvPr/>
          </p:nvSpPr>
          <p:spPr bwMode="auto">
            <a:xfrm>
              <a:off x="4568825" y="4144963"/>
              <a:ext cx="73025" cy="73025"/>
            </a:xfrm>
            <a:prstGeom prst="ellipse">
              <a:avLst/>
            </a:prstGeom>
            <a:solidFill>
              <a:srgbClr val="FF0000"/>
            </a:solidFill>
            <a:ln w="9525">
              <a:solidFill>
                <a:schemeClr val="tx1"/>
              </a:solidFill>
              <a:round/>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10303" name="Oval 63"/>
            <p:cNvSpPr>
              <a:spLocks noChangeArrowheads="1"/>
            </p:cNvSpPr>
            <p:nvPr/>
          </p:nvSpPr>
          <p:spPr bwMode="auto">
            <a:xfrm>
              <a:off x="4443413" y="3911600"/>
              <a:ext cx="73025" cy="73025"/>
            </a:xfrm>
            <a:prstGeom prst="ellipse">
              <a:avLst/>
            </a:prstGeom>
            <a:solidFill>
              <a:srgbClr val="FF0000"/>
            </a:solidFill>
            <a:ln w="9525">
              <a:solidFill>
                <a:schemeClr val="tx1"/>
              </a:solidFill>
              <a:round/>
              <a:headEnd/>
              <a:tailEnd/>
            </a:ln>
            <a:effectLst/>
          </p:spPr>
          <p:txBody>
            <a:bodyPr wrap="none" anchor="ctr"/>
            <a:lstStyle/>
            <a:p>
              <a:pPr algn="ctr" fontAlgn="base">
                <a:spcBef>
                  <a:spcPct val="0"/>
                </a:spcBef>
                <a:spcAft>
                  <a:spcPct val="0"/>
                </a:spcAft>
              </a:pPr>
              <a:endParaRPr lang="ja-JP" altLang="ja-JP" smtClean="0">
                <a:solidFill>
                  <a:srgbClr val="000000"/>
                </a:solidFill>
              </a:endParaRPr>
            </a:p>
          </p:txBody>
        </p:sp>
        <p:sp>
          <p:nvSpPr>
            <p:cNvPr id="10304" name="Oval 64"/>
            <p:cNvSpPr>
              <a:spLocks noChangeArrowheads="1"/>
            </p:cNvSpPr>
            <p:nvPr/>
          </p:nvSpPr>
          <p:spPr bwMode="auto">
            <a:xfrm>
              <a:off x="4487863" y="3943350"/>
              <a:ext cx="73025" cy="73025"/>
            </a:xfrm>
            <a:prstGeom prst="ellipse">
              <a:avLst/>
            </a:prstGeom>
            <a:solidFill>
              <a:srgbClr val="FF0000"/>
            </a:solidFill>
            <a:ln w="9525">
              <a:solidFill>
                <a:schemeClr val="tx1"/>
              </a:solidFill>
              <a:round/>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10305" name="Oval 65"/>
            <p:cNvSpPr>
              <a:spLocks noChangeArrowheads="1"/>
            </p:cNvSpPr>
            <p:nvPr/>
          </p:nvSpPr>
          <p:spPr bwMode="auto">
            <a:xfrm>
              <a:off x="4402138" y="4357688"/>
              <a:ext cx="73025" cy="73025"/>
            </a:xfrm>
            <a:prstGeom prst="ellipse">
              <a:avLst/>
            </a:prstGeom>
            <a:solidFill>
              <a:srgbClr val="FF0000"/>
            </a:solidFill>
            <a:ln w="9525">
              <a:solidFill>
                <a:schemeClr val="tx1"/>
              </a:solidFill>
              <a:round/>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10306" name="Oval 66"/>
            <p:cNvSpPr>
              <a:spLocks noChangeArrowheads="1"/>
            </p:cNvSpPr>
            <p:nvPr/>
          </p:nvSpPr>
          <p:spPr bwMode="auto">
            <a:xfrm>
              <a:off x="4313238" y="4367213"/>
              <a:ext cx="73025" cy="73025"/>
            </a:xfrm>
            <a:prstGeom prst="ellipse">
              <a:avLst/>
            </a:prstGeom>
            <a:solidFill>
              <a:srgbClr val="FF0000"/>
            </a:solidFill>
            <a:ln w="9525">
              <a:solidFill>
                <a:schemeClr val="tx1"/>
              </a:solidFill>
              <a:round/>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68" name="Oval 3"/>
            <p:cNvSpPr>
              <a:spLocks noChangeArrowheads="1"/>
            </p:cNvSpPr>
            <p:nvPr/>
          </p:nvSpPr>
          <p:spPr bwMode="auto">
            <a:xfrm>
              <a:off x="4437063" y="3944938"/>
              <a:ext cx="73025" cy="73025"/>
            </a:xfrm>
            <a:prstGeom prst="ellipse">
              <a:avLst/>
            </a:prstGeom>
            <a:solidFill>
              <a:srgbClr val="FF0000"/>
            </a:solidFill>
            <a:ln w="9525">
              <a:solidFill>
                <a:schemeClr val="tx1"/>
              </a:solidFill>
              <a:round/>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69" name="Oval 4"/>
            <p:cNvSpPr>
              <a:spLocks noChangeArrowheads="1"/>
            </p:cNvSpPr>
            <p:nvPr/>
          </p:nvSpPr>
          <p:spPr bwMode="auto">
            <a:xfrm>
              <a:off x="4405313" y="4073525"/>
              <a:ext cx="73025" cy="73025"/>
            </a:xfrm>
            <a:prstGeom prst="ellipse">
              <a:avLst/>
            </a:prstGeom>
            <a:solidFill>
              <a:srgbClr val="FF0000"/>
            </a:solidFill>
            <a:ln w="9525">
              <a:solidFill>
                <a:schemeClr val="tx1"/>
              </a:solidFill>
              <a:round/>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70" name="Oval 5"/>
            <p:cNvSpPr>
              <a:spLocks noChangeArrowheads="1"/>
            </p:cNvSpPr>
            <p:nvPr/>
          </p:nvSpPr>
          <p:spPr bwMode="auto">
            <a:xfrm>
              <a:off x="4559300" y="4021138"/>
              <a:ext cx="73025" cy="73025"/>
            </a:xfrm>
            <a:prstGeom prst="ellipse">
              <a:avLst/>
            </a:prstGeom>
            <a:solidFill>
              <a:srgbClr val="FF0000"/>
            </a:solidFill>
            <a:ln w="9525">
              <a:solidFill>
                <a:schemeClr val="tx1"/>
              </a:solidFill>
              <a:round/>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71" name="Oval 6"/>
            <p:cNvSpPr>
              <a:spLocks noChangeArrowheads="1"/>
            </p:cNvSpPr>
            <p:nvPr/>
          </p:nvSpPr>
          <p:spPr bwMode="auto">
            <a:xfrm>
              <a:off x="4600575" y="4054475"/>
              <a:ext cx="73025" cy="73025"/>
            </a:xfrm>
            <a:prstGeom prst="ellipse">
              <a:avLst/>
            </a:prstGeom>
            <a:solidFill>
              <a:srgbClr val="FF0000"/>
            </a:solidFill>
            <a:ln w="9525">
              <a:solidFill>
                <a:schemeClr val="tx1"/>
              </a:solidFill>
              <a:round/>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72" name="Oval 7"/>
            <p:cNvSpPr>
              <a:spLocks noChangeArrowheads="1"/>
            </p:cNvSpPr>
            <p:nvPr/>
          </p:nvSpPr>
          <p:spPr bwMode="auto">
            <a:xfrm>
              <a:off x="4811713" y="4040188"/>
              <a:ext cx="73025" cy="73025"/>
            </a:xfrm>
            <a:prstGeom prst="ellipse">
              <a:avLst/>
            </a:prstGeom>
            <a:solidFill>
              <a:srgbClr val="FF0000"/>
            </a:solidFill>
            <a:ln w="9525">
              <a:solidFill>
                <a:schemeClr val="tx1"/>
              </a:solidFill>
              <a:round/>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73" name="Oval 8"/>
            <p:cNvSpPr>
              <a:spLocks noChangeArrowheads="1"/>
            </p:cNvSpPr>
            <p:nvPr/>
          </p:nvSpPr>
          <p:spPr bwMode="auto">
            <a:xfrm>
              <a:off x="4518025" y="4160838"/>
              <a:ext cx="73025" cy="73025"/>
            </a:xfrm>
            <a:prstGeom prst="ellipse">
              <a:avLst/>
            </a:prstGeom>
            <a:solidFill>
              <a:srgbClr val="FF0000"/>
            </a:solidFill>
            <a:ln w="9525">
              <a:solidFill>
                <a:schemeClr val="tx1"/>
              </a:solidFill>
              <a:round/>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74" name="Oval 9"/>
            <p:cNvSpPr>
              <a:spLocks noChangeArrowheads="1"/>
            </p:cNvSpPr>
            <p:nvPr/>
          </p:nvSpPr>
          <p:spPr bwMode="auto">
            <a:xfrm>
              <a:off x="4478338" y="4183063"/>
              <a:ext cx="73025" cy="73025"/>
            </a:xfrm>
            <a:prstGeom prst="ellipse">
              <a:avLst/>
            </a:prstGeom>
            <a:solidFill>
              <a:srgbClr val="FF0000"/>
            </a:solidFill>
            <a:ln w="9525">
              <a:solidFill>
                <a:schemeClr val="tx1"/>
              </a:solidFill>
              <a:round/>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75" name="Oval 10"/>
            <p:cNvSpPr>
              <a:spLocks noChangeArrowheads="1"/>
            </p:cNvSpPr>
            <p:nvPr/>
          </p:nvSpPr>
          <p:spPr bwMode="auto">
            <a:xfrm>
              <a:off x="4494213" y="4105275"/>
              <a:ext cx="73025" cy="73025"/>
            </a:xfrm>
            <a:prstGeom prst="ellipse">
              <a:avLst/>
            </a:prstGeom>
            <a:solidFill>
              <a:srgbClr val="FF0000"/>
            </a:solidFill>
            <a:ln w="9525">
              <a:solidFill>
                <a:schemeClr val="tx1"/>
              </a:solidFill>
              <a:round/>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76" name="Oval 11"/>
            <p:cNvSpPr>
              <a:spLocks noChangeArrowheads="1"/>
            </p:cNvSpPr>
            <p:nvPr/>
          </p:nvSpPr>
          <p:spPr bwMode="auto">
            <a:xfrm>
              <a:off x="4067175" y="3940175"/>
              <a:ext cx="73025" cy="73025"/>
            </a:xfrm>
            <a:prstGeom prst="ellipse">
              <a:avLst/>
            </a:prstGeom>
            <a:solidFill>
              <a:srgbClr val="FF0000"/>
            </a:solidFill>
            <a:ln w="9525">
              <a:solidFill>
                <a:schemeClr val="tx1"/>
              </a:solidFill>
              <a:round/>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77" name="Oval 12"/>
            <p:cNvSpPr>
              <a:spLocks noChangeArrowheads="1"/>
            </p:cNvSpPr>
            <p:nvPr/>
          </p:nvSpPr>
          <p:spPr bwMode="auto">
            <a:xfrm>
              <a:off x="4289425" y="4435475"/>
              <a:ext cx="73025" cy="73025"/>
            </a:xfrm>
            <a:prstGeom prst="ellipse">
              <a:avLst/>
            </a:prstGeom>
            <a:solidFill>
              <a:srgbClr val="FF0000"/>
            </a:solidFill>
            <a:ln w="9525">
              <a:solidFill>
                <a:schemeClr val="tx1"/>
              </a:solidFill>
              <a:round/>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78" name="Oval 13"/>
            <p:cNvSpPr>
              <a:spLocks noChangeArrowheads="1"/>
            </p:cNvSpPr>
            <p:nvPr/>
          </p:nvSpPr>
          <p:spPr bwMode="auto">
            <a:xfrm>
              <a:off x="4868863" y="3376613"/>
              <a:ext cx="73025" cy="73025"/>
            </a:xfrm>
            <a:prstGeom prst="ellipse">
              <a:avLst/>
            </a:prstGeom>
            <a:solidFill>
              <a:srgbClr val="FF0000"/>
            </a:solidFill>
            <a:ln w="9525">
              <a:solidFill>
                <a:schemeClr val="tx1"/>
              </a:solidFill>
              <a:round/>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79" name="Oval 14"/>
            <p:cNvSpPr>
              <a:spLocks noChangeArrowheads="1"/>
            </p:cNvSpPr>
            <p:nvPr/>
          </p:nvSpPr>
          <p:spPr bwMode="auto">
            <a:xfrm>
              <a:off x="4945063" y="3284538"/>
              <a:ext cx="73025" cy="73025"/>
            </a:xfrm>
            <a:prstGeom prst="ellipse">
              <a:avLst/>
            </a:prstGeom>
            <a:solidFill>
              <a:srgbClr val="FF0000"/>
            </a:solidFill>
            <a:ln w="9525">
              <a:solidFill>
                <a:schemeClr val="tx1"/>
              </a:solidFill>
              <a:round/>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80" name="Oval 15"/>
            <p:cNvSpPr>
              <a:spLocks noChangeArrowheads="1"/>
            </p:cNvSpPr>
            <p:nvPr/>
          </p:nvSpPr>
          <p:spPr bwMode="auto">
            <a:xfrm>
              <a:off x="5100638" y="3059113"/>
              <a:ext cx="73025" cy="73025"/>
            </a:xfrm>
            <a:prstGeom prst="ellipse">
              <a:avLst/>
            </a:prstGeom>
            <a:solidFill>
              <a:srgbClr val="FF0000"/>
            </a:solidFill>
            <a:ln w="9525">
              <a:solidFill>
                <a:schemeClr val="tx1"/>
              </a:solidFill>
              <a:round/>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81" name="Oval 16"/>
            <p:cNvSpPr>
              <a:spLocks noChangeArrowheads="1"/>
            </p:cNvSpPr>
            <p:nvPr/>
          </p:nvSpPr>
          <p:spPr bwMode="auto">
            <a:xfrm>
              <a:off x="5238750" y="3444875"/>
              <a:ext cx="73025" cy="73025"/>
            </a:xfrm>
            <a:prstGeom prst="ellipse">
              <a:avLst/>
            </a:prstGeom>
            <a:solidFill>
              <a:srgbClr val="FF0000"/>
            </a:solidFill>
            <a:ln w="9525">
              <a:solidFill>
                <a:schemeClr val="tx1"/>
              </a:solidFill>
              <a:round/>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82" name="Oval 17"/>
            <p:cNvSpPr>
              <a:spLocks noChangeArrowheads="1"/>
            </p:cNvSpPr>
            <p:nvPr/>
          </p:nvSpPr>
          <p:spPr bwMode="auto">
            <a:xfrm>
              <a:off x="5302250" y="3513138"/>
              <a:ext cx="73025" cy="73025"/>
            </a:xfrm>
            <a:prstGeom prst="ellipse">
              <a:avLst/>
            </a:prstGeom>
            <a:solidFill>
              <a:srgbClr val="FF0000"/>
            </a:solidFill>
            <a:ln w="9525">
              <a:solidFill>
                <a:schemeClr val="tx1"/>
              </a:solidFill>
              <a:round/>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83" name="Oval 18"/>
            <p:cNvSpPr>
              <a:spLocks noChangeArrowheads="1"/>
            </p:cNvSpPr>
            <p:nvPr/>
          </p:nvSpPr>
          <p:spPr bwMode="auto">
            <a:xfrm>
              <a:off x="5256213" y="3694113"/>
              <a:ext cx="73025" cy="73025"/>
            </a:xfrm>
            <a:prstGeom prst="ellipse">
              <a:avLst/>
            </a:prstGeom>
            <a:solidFill>
              <a:srgbClr val="FF0000"/>
            </a:solidFill>
            <a:ln w="9525">
              <a:solidFill>
                <a:schemeClr val="tx1"/>
              </a:solidFill>
              <a:round/>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84" name="Oval 19"/>
            <p:cNvSpPr>
              <a:spLocks noChangeArrowheads="1"/>
            </p:cNvSpPr>
            <p:nvPr/>
          </p:nvSpPr>
          <p:spPr bwMode="auto">
            <a:xfrm>
              <a:off x="5207000" y="3875088"/>
              <a:ext cx="73025" cy="73025"/>
            </a:xfrm>
            <a:prstGeom prst="ellipse">
              <a:avLst/>
            </a:prstGeom>
            <a:solidFill>
              <a:srgbClr val="FF0000"/>
            </a:solidFill>
            <a:ln w="9525">
              <a:solidFill>
                <a:schemeClr val="tx1"/>
              </a:solidFill>
              <a:round/>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85" name="Oval 20"/>
            <p:cNvSpPr>
              <a:spLocks noChangeArrowheads="1"/>
            </p:cNvSpPr>
            <p:nvPr/>
          </p:nvSpPr>
          <p:spPr bwMode="auto">
            <a:xfrm>
              <a:off x="5124450" y="3821113"/>
              <a:ext cx="73025" cy="73025"/>
            </a:xfrm>
            <a:prstGeom prst="ellipse">
              <a:avLst/>
            </a:prstGeom>
            <a:solidFill>
              <a:srgbClr val="FF0000"/>
            </a:solidFill>
            <a:ln w="9525">
              <a:solidFill>
                <a:schemeClr val="tx1"/>
              </a:solidFill>
              <a:round/>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86" name="Oval 21"/>
            <p:cNvSpPr>
              <a:spLocks noChangeArrowheads="1"/>
            </p:cNvSpPr>
            <p:nvPr/>
          </p:nvSpPr>
          <p:spPr bwMode="auto">
            <a:xfrm>
              <a:off x="5346700" y="3814763"/>
              <a:ext cx="73025" cy="73025"/>
            </a:xfrm>
            <a:prstGeom prst="ellipse">
              <a:avLst/>
            </a:prstGeom>
            <a:solidFill>
              <a:srgbClr val="FF0000"/>
            </a:solidFill>
            <a:ln w="9525">
              <a:solidFill>
                <a:schemeClr val="tx1"/>
              </a:solidFill>
              <a:round/>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87" name="Oval 22"/>
            <p:cNvSpPr>
              <a:spLocks noChangeArrowheads="1"/>
            </p:cNvSpPr>
            <p:nvPr/>
          </p:nvSpPr>
          <p:spPr bwMode="auto">
            <a:xfrm>
              <a:off x="5065713" y="3770313"/>
              <a:ext cx="73025" cy="73025"/>
            </a:xfrm>
            <a:prstGeom prst="ellipse">
              <a:avLst/>
            </a:prstGeom>
            <a:solidFill>
              <a:srgbClr val="FF0000"/>
            </a:solidFill>
            <a:ln w="9525">
              <a:solidFill>
                <a:schemeClr val="tx1"/>
              </a:solidFill>
              <a:round/>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88" name="Oval 23"/>
            <p:cNvSpPr>
              <a:spLocks noChangeArrowheads="1"/>
            </p:cNvSpPr>
            <p:nvPr/>
          </p:nvSpPr>
          <p:spPr bwMode="auto">
            <a:xfrm>
              <a:off x="5075238" y="3713163"/>
              <a:ext cx="73025" cy="73025"/>
            </a:xfrm>
            <a:prstGeom prst="ellipse">
              <a:avLst/>
            </a:prstGeom>
            <a:solidFill>
              <a:srgbClr val="FF0000"/>
            </a:solidFill>
            <a:ln w="9525">
              <a:solidFill>
                <a:schemeClr val="tx1"/>
              </a:solidFill>
              <a:round/>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89" name="Oval 24"/>
            <p:cNvSpPr>
              <a:spLocks noChangeArrowheads="1"/>
            </p:cNvSpPr>
            <p:nvPr/>
          </p:nvSpPr>
          <p:spPr bwMode="auto">
            <a:xfrm>
              <a:off x="4479925" y="3924300"/>
              <a:ext cx="73025" cy="73025"/>
            </a:xfrm>
            <a:prstGeom prst="ellipse">
              <a:avLst/>
            </a:prstGeom>
            <a:solidFill>
              <a:srgbClr val="FF0000"/>
            </a:solidFill>
            <a:ln w="9525">
              <a:solidFill>
                <a:schemeClr val="tx1"/>
              </a:solidFill>
              <a:round/>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90" name="Oval 25"/>
            <p:cNvSpPr>
              <a:spLocks noChangeArrowheads="1"/>
            </p:cNvSpPr>
            <p:nvPr/>
          </p:nvSpPr>
          <p:spPr bwMode="auto">
            <a:xfrm>
              <a:off x="4827588" y="3487738"/>
              <a:ext cx="73025" cy="73025"/>
            </a:xfrm>
            <a:prstGeom prst="ellipse">
              <a:avLst/>
            </a:prstGeom>
            <a:solidFill>
              <a:srgbClr val="FF0000"/>
            </a:solidFill>
            <a:ln w="9525">
              <a:solidFill>
                <a:schemeClr val="tx1"/>
              </a:solidFill>
              <a:round/>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91" name="Oval 26"/>
            <p:cNvSpPr>
              <a:spLocks noChangeArrowheads="1"/>
            </p:cNvSpPr>
            <p:nvPr/>
          </p:nvSpPr>
          <p:spPr bwMode="auto">
            <a:xfrm>
              <a:off x="5429250" y="2682875"/>
              <a:ext cx="73025" cy="73025"/>
            </a:xfrm>
            <a:prstGeom prst="ellipse">
              <a:avLst/>
            </a:prstGeom>
            <a:solidFill>
              <a:srgbClr val="FF0000"/>
            </a:solidFill>
            <a:ln w="9525">
              <a:solidFill>
                <a:schemeClr val="tx1"/>
              </a:solidFill>
              <a:round/>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92" name="Oval 27"/>
            <p:cNvSpPr>
              <a:spLocks noChangeArrowheads="1"/>
            </p:cNvSpPr>
            <p:nvPr/>
          </p:nvSpPr>
          <p:spPr bwMode="auto">
            <a:xfrm>
              <a:off x="3043238" y="1693863"/>
              <a:ext cx="73025" cy="73025"/>
            </a:xfrm>
            <a:prstGeom prst="ellipse">
              <a:avLst/>
            </a:prstGeom>
            <a:solidFill>
              <a:srgbClr val="FF0000"/>
            </a:solidFill>
            <a:ln w="9525">
              <a:solidFill>
                <a:schemeClr val="tx1"/>
              </a:solidFill>
              <a:round/>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93" name="AutoShape 3"/>
            <p:cNvSpPr>
              <a:spLocks noChangeArrowheads="1"/>
            </p:cNvSpPr>
            <p:nvPr/>
          </p:nvSpPr>
          <p:spPr bwMode="auto">
            <a:xfrm>
              <a:off x="3006725" y="1779588"/>
              <a:ext cx="144463" cy="144462"/>
            </a:xfrm>
            <a:prstGeom prst="star5">
              <a:avLst/>
            </a:prstGeom>
            <a:solidFill>
              <a:srgbClr val="FF0000"/>
            </a:solidFill>
            <a:ln w="9525">
              <a:solidFill>
                <a:schemeClr val="tx1"/>
              </a:solidFill>
              <a:miter lim="800000"/>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94" name="AutoShape 4"/>
            <p:cNvSpPr>
              <a:spLocks noChangeArrowheads="1"/>
            </p:cNvSpPr>
            <p:nvPr/>
          </p:nvSpPr>
          <p:spPr bwMode="auto">
            <a:xfrm>
              <a:off x="3960813" y="3773488"/>
              <a:ext cx="144462" cy="144462"/>
            </a:xfrm>
            <a:prstGeom prst="star5">
              <a:avLst/>
            </a:prstGeom>
            <a:solidFill>
              <a:srgbClr val="FF0000"/>
            </a:solidFill>
            <a:ln w="9525">
              <a:solidFill>
                <a:schemeClr val="tx1"/>
              </a:solidFill>
              <a:miter lim="800000"/>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95" name="AutoShape 5"/>
            <p:cNvSpPr>
              <a:spLocks noChangeArrowheads="1"/>
            </p:cNvSpPr>
            <p:nvPr/>
          </p:nvSpPr>
          <p:spPr bwMode="auto">
            <a:xfrm>
              <a:off x="4352925" y="4165600"/>
              <a:ext cx="144463" cy="144463"/>
            </a:xfrm>
            <a:prstGeom prst="star5">
              <a:avLst/>
            </a:prstGeom>
            <a:solidFill>
              <a:srgbClr val="FF0000"/>
            </a:solidFill>
            <a:ln w="9525">
              <a:solidFill>
                <a:schemeClr val="tx1"/>
              </a:solidFill>
              <a:miter lim="800000"/>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96" name="AutoShape 6"/>
            <p:cNvSpPr>
              <a:spLocks noChangeArrowheads="1"/>
            </p:cNvSpPr>
            <p:nvPr/>
          </p:nvSpPr>
          <p:spPr bwMode="auto">
            <a:xfrm>
              <a:off x="4427538" y="4102100"/>
              <a:ext cx="144462" cy="144463"/>
            </a:xfrm>
            <a:prstGeom prst="star5">
              <a:avLst/>
            </a:prstGeom>
            <a:solidFill>
              <a:srgbClr val="FF0000"/>
            </a:solidFill>
            <a:ln w="9525">
              <a:solidFill>
                <a:schemeClr val="tx1"/>
              </a:solidFill>
              <a:miter lim="800000"/>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97" name="AutoShape 7"/>
            <p:cNvSpPr>
              <a:spLocks noChangeArrowheads="1"/>
            </p:cNvSpPr>
            <p:nvPr/>
          </p:nvSpPr>
          <p:spPr bwMode="auto">
            <a:xfrm>
              <a:off x="4721225" y="3998913"/>
              <a:ext cx="144463" cy="144462"/>
            </a:xfrm>
            <a:prstGeom prst="star5">
              <a:avLst/>
            </a:prstGeom>
            <a:solidFill>
              <a:srgbClr val="FF0000"/>
            </a:solidFill>
            <a:ln w="9525">
              <a:solidFill>
                <a:schemeClr val="tx1"/>
              </a:solidFill>
              <a:miter lim="800000"/>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98" name="Rectangle 3"/>
            <p:cNvSpPr>
              <a:spLocks noChangeArrowheads="1"/>
            </p:cNvSpPr>
            <p:nvPr/>
          </p:nvSpPr>
          <p:spPr bwMode="auto">
            <a:xfrm rot="2752826">
              <a:off x="3046413" y="1941513"/>
              <a:ext cx="73025" cy="73025"/>
            </a:xfrm>
            <a:prstGeom prst="rect">
              <a:avLst/>
            </a:prstGeom>
            <a:solidFill>
              <a:srgbClr val="FF0000"/>
            </a:solidFill>
            <a:ln w="9525">
              <a:solidFill>
                <a:schemeClr val="tx1"/>
              </a:solidFill>
              <a:miter lim="800000"/>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99" name="Rectangle 4"/>
            <p:cNvSpPr>
              <a:spLocks noChangeArrowheads="1"/>
            </p:cNvSpPr>
            <p:nvPr/>
          </p:nvSpPr>
          <p:spPr bwMode="auto">
            <a:xfrm rot="2752826">
              <a:off x="4994275" y="3919538"/>
              <a:ext cx="73025" cy="73025"/>
            </a:xfrm>
            <a:prstGeom prst="rect">
              <a:avLst/>
            </a:prstGeom>
            <a:solidFill>
              <a:srgbClr val="FF0000"/>
            </a:solidFill>
            <a:ln w="9525">
              <a:solidFill>
                <a:schemeClr val="tx1"/>
              </a:solidFill>
              <a:miter lim="800000"/>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100" name="Rectangle 5"/>
            <p:cNvSpPr>
              <a:spLocks noChangeArrowheads="1"/>
            </p:cNvSpPr>
            <p:nvPr/>
          </p:nvSpPr>
          <p:spPr bwMode="auto">
            <a:xfrm rot="2752826">
              <a:off x="4926013" y="3921125"/>
              <a:ext cx="73025" cy="73025"/>
            </a:xfrm>
            <a:prstGeom prst="rect">
              <a:avLst/>
            </a:prstGeom>
            <a:solidFill>
              <a:srgbClr val="FF0000"/>
            </a:solidFill>
            <a:ln w="9525">
              <a:solidFill>
                <a:schemeClr val="tx1"/>
              </a:solidFill>
              <a:miter lim="800000"/>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101" name="Rectangle 6"/>
            <p:cNvSpPr>
              <a:spLocks noChangeArrowheads="1"/>
            </p:cNvSpPr>
            <p:nvPr/>
          </p:nvSpPr>
          <p:spPr bwMode="auto">
            <a:xfrm rot="2752826">
              <a:off x="4846638" y="3983038"/>
              <a:ext cx="73025" cy="73025"/>
            </a:xfrm>
            <a:prstGeom prst="rect">
              <a:avLst/>
            </a:prstGeom>
            <a:solidFill>
              <a:srgbClr val="FF0000"/>
            </a:solidFill>
            <a:ln w="9525">
              <a:solidFill>
                <a:schemeClr val="tx1"/>
              </a:solidFill>
              <a:miter lim="800000"/>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102" name="Rectangle 3"/>
            <p:cNvSpPr>
              <a:spLocks noChangeArrowheads="1"/>
            </p:cNvSpPr>
            <p:nvPr/>
          </p:nvSpPr>
          <p:spPr bwMode="auto">
            <a:xfrm>
              <a:off x="3043238" y="2327275"/>
              <a:ext cx="73025" cy="71438"/>
            </a:xfrm>
            <a:prstGeom prst="rect">
              <a:avLst/>
            </a:prstGeom>
            <a:solidFill>
              <a:srgbClr val="FF0000"/>
            </a:solidFill>
            <a:ln w="9525">
              <a:solidFill>
                <a:schemeClr val="tx1"/>
              </a:solidFill>
              <a:miter lim="800000"/>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103" name="Rectangle 4"/>
            <p:cNvSpPr>
              <a:spLocks noChangeArrowheads="1"/>
            </p:cNvSpPr>
            <p:nvPr/>
          </p:nvSpPr>
          <p:spPr bwMode="auto">
            <a:xfrm>
              <a:off x="5272088" y="3276600"/>
              <a:ext cx="73025" cy="71438"/>
            </a:xfrm>
            <a:prstGeom prst="rect">
              <a:avLst/>
            </a:prstGeom>
            <a:solidFill>
              <a:srgbClr val="FF0000"/>
            </a:solidFill>
            <a:ln w="9525">
              <a:solidFill>
                <a:schemeClr val="tx1"/>
              </a:solidFill>
              <a:miter lim="800000"/>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104" name="Rectangle 5"/>
            <p:cNvSpPr>
              <a:spLocks noChangeArrowheads="1"/>
            </p:cNvSpPr>
            <p:nvPr/>
          </p:nvSpPr>
          <p:spPr bwMode="auto">
            <a:xfrm>
              <a:off x="5422900" y="3325813"/>
              <a:ext cx="73025" cy="71437"/>
            </a:xfrm>
            <a:prstGeom prst="rect">
              <a:avLst/>
            </a:prstGeom>
            <a:solidFill>
              <a:srgbClr val="FF0000"/>
            </a:solidFill>
            <a:ln w="9525">
              <a:solidFill>
                <a:schemeClr val="tx1"/>
              </a:solidFill>
              <a:miter lim="800000"/>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105" name="Rectangle 6"/>
            <p:cNvSpPr>
              <a:spLocks noChangeArrowheads="1"/>
            </p:cNvSpPr>
            <p:nvPr/>
          </p:nvSpPr>
          <p:spPr bwMode="auto">
            <a:xfrm>
              <a:off x="5338763" y="3222625"/>
              <a:ext cx="73025" cy="71438"/>
            </a:xfrm>
            <a:prstGeom prst="rect">
              <a:avLst/>
            </a:prstGeom>
            <a:solidFill>
              <a:srgbClr val="FF0000"/>
            </a:solidFill>
            <a:ln w="9525">
              <a:solidFill>
                <a:schemeClr val="tx1"/>
              </a:solidFill>
              <a:miter lim="800000"/>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106" name="Rectangle 7"/>
            <p:cNvSpPr>
              <a:spLocks noChangeArrowheads="1"/>
            </p:cNvSpPr>
            <p:nvPr/>
          </p:nvSpPr>
          <p:spPr bwMode="auto">
            <a:xfrm>
              <a:off x="4987925" y="3495675"/>
              <a:ext cx="73025" cy="71438"/>
            </a:xfrm>
            <a:prstGeom prst="rect">
              <a:avLst/>
            </a:prstGeom>
            <a:solidFill>
              <a:srgbClr val="FF0000"/>
            </a:solidFill>
            <a:ln w="9525">
              <a:solidFill>
                <a:schemeClr val="tx1"/>
              </a:solidFill>
              <a:miter lim="800000"/>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107" name="Rectangle 8"/>
            <p:cNvSpPr>
              <a:spLocks noChangeArrowheads="1"/>
            </p:cNvSpPr>
            <p:nvPr/>
          </p:nvSpPr>
          <p:spPr bwMode="auto">
            <a:xfrm>
              <a:off x="4929188" y="3363913"/>
              <a:ext cx="73025" cy="71437"/>
            </a:xfrm>
            <a:prstGeom prst="rect">
              <a:avLst/>
            </a:prstGeom>
            <a:solidFill>
              <a:srgbClr val="FF0000"/>
            </a:solidFill>
            <a:ln w="9525">
              <a:solidFill>
                <a:schemeClr val="tx1"/>
              </a:solidFill>
              <a:miter lim="800000"/>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108" name="Rectangle 9"/>
            <p:cNvSpPr>
              <a:spLocks noChangeArrowheads="1"/>
            </p:cNvSpPr>
            <p:nvPr/>
          </p:nvSpPr>
          <p:spPr bwMode="auto">
            <a:xfrm>
              <a:off x="5302250" y="3508375"/>
              <a:ext cx="73025" cy="71438"/>
            </a:xfrm>
            <a:prstGeom prst="rect">
              <a:avLst/>
            </a:prstGeom>
            <a:solidFill>
              <a:srgbClr val="FF0000"/>
            </a:solidFill>
            <a:ln w="9525">
              <a:solidFill>
                <a:schemeClr val="tx1"/>
              </a:solidFill>
              <a:miter lim="800000"/>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109" name="Rectangle 10"/>
            <p:cNvSpPr>
              <a:spLocks noChangeArrowheads="1"/>
            </p:cNvSpPr>
            <p:nvPr/>
          </p:nvSpPr>
          <p:spPr bwMode="auto">
            <a:xfrm>
              <a:off x="5076825" y="3530600"/>
              <a:ext cx="73025" cy="71438"/>
            </a:xfrm>
            <a:prstGeom prst="rect">
              <a:avLst/>
            </a:prstGeom>
            <a:solidFill>
              <a:srgbClr val="FF0000"/>
            </a:solidFill>
            <a:ln w="9525">
              <a:solidFill>
                <a:schemeClr val="tx1"/>
              </a:solidFill>
              <a:miter lim="800000"/>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110" name="Rectangle 11"/>
            <p:cNvSpPr>
              <a:spLocks noChangeArrowheads="1"/>
            </p:cNvSpPr>
            <p:nvPr/>
          </p:nvSpPr>
          <p:spPr bwMode="auto">
            <a:xfrm>
              <a:off x="5148263" y="3559175"/>
              <a:ext cx="73025" cy="71438"/>
            </a:xfrm>
            <a:prstGeom prst="rect">
              <a:avLst/>
            </a:prstGeom>
            <a:solidFill>
              <a:srgbClr val="FF0000"/>
            </a:solidFill>
            <a:ln w="9525">
              <a:solidFill>
                <a:schemeClr val="tx1"/>
              </a:solidFill>
              <a:miter lim="800000"/>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111" name="Rectangle 12"/>
            <p:cNvSpPr>
              <a:spLocks noChangeArrowheads="1"/>
            </p:cNvSpPr>
            <p:nvPr/>
          </p:nvSpPr>
          <p:spPr bwMode="auto">
            <a:xfrm>
              <a:off x="5076825" y="3609975"/>
              <a:ext cx="73025" cy="71438"/>
            </a:xfrm>
            <a:prstGeom prst="rect">
              <a:avLst/>
            </a:prstGeom>
            <a:solidFill>
              <a:srgbClr val="FF0000"/>
            </a:solidFill>
            <a:ln w="9525">
              <a:solidFill>
                <a:schemeClr val="tx1"/>
              </a:solidFill>
              <a:miter lim="800000"/>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112" name="Rectangle 13"/>
            <p:cNvSpPr>
              <a:spLocks noChangeArrowheads="1"/>
            </p:cNvSpPr>
            <p:nvPr/>
          </p:nvSpPr>
          <p:spPr bwMode="auto">
            <a:xfrm>
              <a:off x="5216525" y="3613150"/>
              <a:ext cx="73025" cy="71438"/>
            </a:xfrm>
            <a:prstGeom prst="rect">
              <a:avLst/>
            </a:prstGeom>
            <a:solidFill>
              <a:srgbClr val="FF0000"/>
            </a:solidFill>
            <a:ln w="9525">
              <a:solidFill>
                <a:schemeClr val="tx1"/>
              </a:solidFill>
              <a:miter lim="800000"/>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113" name="Rectangle 14"/>
            <p:cNvSpPr>
              <a:spLocks noChangeArrowheads="1"/>
            </p:cNvSpPr>
            <p:nvPr/>
          </p:nvSpPr>
          <p:spPr bwMode="auto">
            <a:xfrm>
              <a:off x="5148263" y="3644900"/>
              <a:ext cx="73025" cy="71438"/>
            </a:xfrm>
            <a:prstGeom prst="rect">
              <a:avLst/>
            </a:prstGeom>
            <a:solidFill>
              <a:srgbClr val="FF0000"/>
            </a:solidFill>
            <a:ln w="9525">
              <a:solidFill>
                <a:schemeClr val="tx1"/>
              </a:solidFill>
              <a:miter lim="800000"/>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114" name="Rectangle 15"/>
            <p:cNvSpPr>
              <a:spLocks noChangeArrowheads="1"/>
            </p:cNvSpPr>
            <p:nvPr/>
          </p:nvSpPr>
          <p:spPr bwMode="auto">
            <a:xfrm>
              <a:off x="5192713" y="3686175"/>
              <a:ext cx="73025" cy="71438"/>
            </a:xfrm>
            <a:prstGeom prst="rect">
              <a:avLst/>
            </a:prstGeom>
            <a:solidFill>
              <a:srgbClr val="FF0000"/>
            </a:solidFill>
            <a:ln w="9525">
              <a:solidFill>
                <a:schemeClr val="tx1"/>
              </a:solidFill>
              <a:miter lim="800000"/>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115" name="Rectangle 16"/>
            <p:cNvSpPr>
              <a:spLocks noChangeArrowheads="1"/>
            </p:cNvSpPr>
            <p:nvPr/>
          </p:nvSpPr>
          <p:spPr bwMode="auto">
            <a:xfrm>
              <a:off x="5354638" y="3667125"/>
              <a:ext cx="73025" cy="71438"/>
            </a:xfrm>
            <a:prstGeom prst="rect">
              <a:avLst/>
            </a:prstGeom>
            <a:solidFill>
              <a:srgbClr val="FF0000"/>
            </a:solidFill>
            <a:ln w="9525">
              <a:solidFill>
                <a:schemeClr val="tx1"/>
              </a:solidFill>
              <a:miter lim="800000"/>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116" name="Rectangle 17"/>
            <p:cNvSpPr>
              <a:spLocks noChangeArrowheads="1"/>
            </p:cNvSpPr>
            <p:nvPr/>
          </p:nvSpPr>
          <p:spPr bwMode="auto">
            <a:xfrm>
              <a:off x="5345113" y="3740150"/>
              <a:ext cx="73025" cy="71438"/>
            </a:xfrm>
            <a:prstGeom prst="rect">
              <a:avLst/>
            </a:prstGeom>
            <a:solidFill>
              <a:srgbClr val="FF0000"/>
            </a:solidFill>
            <a:ln w="9525">
              <a:solidFill>
                <a:schemeClr val="tx1"/>
              </a:solidFill>
              <a:miter lim="800000"/>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117" name="Rectangle 18"/>
            <p:cNvSpPr>
              <a:spLocks noChangeArrowheads="1"/>
            </p:cNvSpPr>
            <p:nvPr/>
          </p:nvSpPr>
          <p:spPr bwMode="auto">
            <a:xfrm>
              <a:off x="5305425" y="3830638"/>
              <a:ext cx="73025" cy="71437"/>
            </a:xfrm>
            <a:prstGeom prst="rect">
              <a:avLst/>
            </a:prstGeom>
            <a:solidFill>
              <a:srgbClr val="FF0000"/>
            </a:solidFill>
            <a:ln w="9525">
              <a:solidFill>
                <a:schemeClr val="tx1"/>
              </a:solidFill>
              <a:miter lim="800000"/>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118" name="Rectangle 19"/>
            <p:cNvSpPr>
              <a:spLocks noChangeArrowheads="1"/>
            </p:cNvSpPr>
            <p:nvPr/>
          </p:nvSpPr>
          <p:spPr bwMode="auto">
            <a:xfrm>
              <a:off x="5213350" y="3862388"/>
              <a:ext cx="73025" cy="71437"/>
            </a:xfrm>
            <a:prstGeom prst="rect">
              <a:avLst/>
            </a:prstGeom>
            <a:solidFill>
              <a:srgbClr val="FF0000"/>
            </a:solidFill>
            <a:ln w="9525">
              <a:solidFill>
                <a:schemeClr val="tx1"/>
              </a:solidFill>
              <a:miter lim="800000"/>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119" name="Rectangle 20"/>
            <p:cNvSpPr>
              <a:spLocks noChangeArrowheads="1"/>
            </p:cNvSpPr>
            <p:nvPr/>
          </p:nvSpPr>
          <p:spPr bwMode="auto">
            <a:xfrm>
              <a:off x="5076825" y="3689350"/>
              <a:ext cx="73025" cy="71438"/>
            </a:xfrm>
            <a:prstGeom prst="rect">
              <a:avLst/>
            </a:prstGeom>
            <a:solidFill>
              <a:srgbClr val="FF0000"/>
            </a:solidFill>
            <a:ln w="9525">
              <a:solidFill>
                <a:schemeClr val="tx1"/>
              </a:solidFill>
              <a:miter lim="800000"/>
              <a:headEnd/>
              <a:tailEnd/>
            </a:ln>
            <a:effectLst/>
          </p:spPr>
          <p:txBody>
            <a:bodyPr wrap="none" anchor="ctr"/>
            <a:lstStyle/>
            <a:p>
              <a:pPr algn="ctr" fontAlgn="base">
                <a:spcBef>
                  <a:spcPct val="0"/>
                </a:spcBef>
                <a:spcAft>
                  <a:spcPct val="0"/>
                </a:spcAft>
              </a:pPr>
              <a:endParaRPr lang="ja-JP" altLang="ja-JP" b="1" smtClean="0">
                <a:solidFill>
                  <a:srgbClr val="000000"/>
                </a:solidFill>
              </a:endParaRPr>
            </a:p>
          </p:txBody>
        </p:sp>
        <p:sp>
          <p:nvSpPr>
            <p:cNvPr id="120" name="Rectangle 21"/>
            <p:cNvSpPr>
              <a:spLocks noChangeArrowheads="1"/>
            </p:cNvSpPr>
            <p:nvPr/>
          </p:nvSpPr>
          <p:spPr bwMode="auto">
            <a:xfrm>
              <a:off x="4956175" y="3760788"/>
              <a:ext cx="73025" cy="71437"/>
            </a:xfrm>
            <a:prstGeom prst="rect">
              <a:avLst/>
            </a:prstGeom>
            <a:solidFill>
              <a:srgbClr val="FF0000"/>
            </a:solidFill>
            <a:ln w="9525">
              <a:solidFill>
                <a:schemeClr val="tx1"/>
              </a:solidFill>
              <a:miter lim="800000"/>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121" name="Rectangle 22"/>
            <p:cNvSpPr>
              <a:spLocks noChangeArrowheads="1"/>
            </p:cNvSpPr>
            <p:nvPr/>
          </p:nvSpPr>
          <p:spPr bwMode="auto">
            <a:xfrm>
              <a:off x="4356100" y="3825875"/>
              <a:ext cx="73025" cy="71438"/>
            </a:xfrm>
            <a:prstGeom prst="rect">
              <a:avLst/>
            </a:prstGeom>
            <a:solidFill>
              <a:srgbClr val="FF0000"/>
            </a:solidFill>
            <a:ln w="9525">
              <a:solidFill>
                <a:schemeClr val="tx1"/>
              </a:solidFill>
              <a:miter lim="800000"/>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122" name="Rectangle 23"/>
            <p:cNvSpPr>
              <a:spLocks noChangeArrowheads="1"/>
            </p:cNvSpPr>
            <p:nvPr/>
          </p:nvSpPr>
          <p:spPr bwMode="auto">
            <a:xfrm>
              <a:off x="4343400" y="3927475"/>
              <a:ext cx="73025" cy="71438"/>
            </a:xfrm>
            <a:prstGeom prst="rect">
              <a:avLst/>
            </a:prstGeom>
            <a:solidFill>
              <a:srgbClr val="FF0000"/>
            </a:solidFill>
            <a:ln w="9525">
              <a:solidFill>
                <a:schemeClr val="tx1"/>
              </a:solidFill>
              <a:miter lim="800000"/>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123" name="Rectangle 24"/>
            <p:cNvSpPr>
              <a:spLocks noChangeArrowheads="1"/>
            </p:cNvSpPr>
            <p:nvPr/>
          </p:nvSpPr>
          <p:spPr bwMode="auto">
            <a:xfrm>
              <a:off x="4356100" y="3860800"/>
              <a:ext cx="73025" cy="71438"/>
            </a:xfrm>
            <a:prstGeom prst="rect">
              <a:avLst/>
            </a:prstGeom>
            <a:solidFill>
              <a:srgbClr val="FF0000"/>
            </a:solidFill>
            <a:ln w="9525">
              <a:solidFill>
                <a:schemeClr val="tx1"/>
              </a:solidFill>
              <a:miter lim="800000"/>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124" name="Rectangle 25"/>
            <p:cNvSpPr>
              <a:spLocks noChangeArrowheads="1"/>
            </p:cNvSpPr>
            <p:nvPr/>
          </p:nvSpPr>
          <p:spPr bwMode="auto">
            <a:xfrm>
              <a:off x="4335463" y="4041775"/>
              <a:ext cx="73025" cy="71438"/>
            </a:xfrm>
            <a:prstGeom prst="rect">
              <a:avLst/>
            </a:prstGeom>
            <a:solidFill>
              <a:srgbClr val="FF0000"/>
            </a:solidFill>
            <a:ln w="9525">
              <a:solidFill>
                <a:schemeClr val="tx1"/>
              </a:solidFill>
              <a:miter lim="800000"/>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125" name="Rectangle 26"/>
            <p:cNvSpPr>
              <a:spLocks noChangeArrowheads="1"/>
            </p:cNvSpPr>
            <p:nvPr/>
          </p:nvSpPr>
          <p:spPr bwMode="auto">
            <a:xfrm>
              <a:off x="4275138" y="3933825"/>
              <a:ext cx="73025" cy="71438"/>
            </a:xfrm>
            <a:prstGeom prst="rect">
              <a:avLst/>
            </a:prstGeom>
            <a:solidFill>
              <a:srgbClr val="FF0000"/>
            </a:solidFill>
            <a:ln w="9525">
              <a:solidFill>
                <a:schemeClr val="tx1"/>
              </a:solidFill>
              <a:miter lim="800000"/>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126" name="Rectangle 27"/>
            <p:cNvSpPr>
              <a:spLocks noChangeArrowheads="1"/>
            </p:cNvSpPr>
            <p:nvPr/>
          </p:nvSpPr>
          <p:spPr bwMode="auto">
            <a:xfrm>
              <a:off x="4211638" y="3924300"/>
              <a:ext cx="73025" cy="71438"/>
            </a:xfrm>
            <a:prstGeom prst="rect">
              <a:avLst/>
            </a:prstGeom>
            <a:solidFill>
              <a:srgbClr val="FF0000"/>
            </a:solidFill>
            <a:ln w="9525">
              <a:solidFill>
                <a:schemeClr val="tx1"/>
              </a:solidFill>
              <a:miter lim="800000"/>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127" name="Rectangle 28"/>
            <p:cNvSpPr>
              <a:spLocks noChangeArrowheads="1"/>
            </p:cNvSpPr>
            <p:nvPr/>
          </p:nvSpPr>
          <p:spPr bwMode="auto">
            <a:xfrm>
              <a:off x="4140200" y="3917950"/>
              <a:ext cx="73025" cy="71438"/>
            </a:xfrm>
            <a:prstGeom prst="rect">
              <a:avLst/>
            </a:prstGeom>
            <a:solidFill>
              <a:srgbClr val="FF0000"/>
            </a:solidFill>
            <a:ln w="9525">
              <a:solidFill>
                <a:schemeClr val="tx1"/>
              </a:solidFill>
              <a:miter lim="800000"/>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128" name="Rectangle 29"/>
            <p:cNvSpPr>
              <a:spLocks noChangeArrowheads="1"/>
            </p:cNvSpPr>
            <p:nvPr/>
          </p:nvSpPr>
          <p:spPr bwMode="auto">
            <a:xfrm>
              <a:off x="4048125" y="3908425"/>
              <a:ext cx="73025" cy="71438"/>
            </a:xfrm>
            <a:prstGeom prst="rect">
              <a:avLst/>
            </a:prstGeom>
            <a:solidFill>
              <a:srgbClr val="FF0000"/>
            </a:solidFill>
            <a:ln w="9525">
              <a:solidFill>
                <a:schemeClr val="tx1"/>
              </a:solidFill>
              <a:miter lim="800000"/>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129" name="Rectangle 30"/>
            <p:cNvSpPr>
              <a:spLocks noChangeArrowheads="1"/>
            </p:cNvSpPr>
            <p:nvPr/>
          </p:nvSpPr>
          <p:spPr bwMode="auto">
            <a:xfrm>
              <a:off x="4002088" y="3933825"/>
              <a:ext cx="73025" cy="71438"/>
            </a:xfrm>
            <a:prstGeom prst="rect">
              <a:avLst/>
            </a:prstGeom>
            <a:solidFill>
              <a:srgbClr val="FF0000"/>
            </a:solidFill>
            <a:ln w="9525">
              <a:solidFill>
                <a:schemeClr val="tx1"/>
              </a:solidFill>
              <a:miter lim="800000"/>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130" name="Rectangle 31"/>
            <p:cNvSpPr>
              <a:spLocks noChangeArrowheads="1"/>
            </p:cNvSpPr>
            <p:nvPr/>
          </p:nvSpPr>
          <p:spPr bwMode="auto">
            <a:xfrm>
              <a:off x="4083050" y="3995738"/>
              <a:ext cx="73025" cy="71437"/>
            </a:xfrm>
            <a:prstGeom prst="rect">
              <a:avLst/>
            </a:prstGeom>
            <a:solidFill>
              <a:srgbClr val="FF0000"/>
            </a:solidFill>
            <a:ln w="9525">
              <a:solidFill>
                <a:schemeClr val="tx1"/>
              </a:solidFill>
              <a:miter lim="800000"/>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131" name="Rectangle 32"/>
            <p:cNvSpPr>
              <a:spLocks noChangeArrowheads="1"/>
            </p:cNvSpPr>
            <p:nvPr/>
          </p:nvSpPr>
          <p:spPr bwMode="auto">
            <a:xfrm>
              <a:off x="4179888" y="3979863"/>
              <a:ext cx="73025" cy="71437"/>
            </a:xfrm>
            <a:prstGeom prst="rect">
              <a:avLst/>
            </a:prstGeom>
            <a:solidFill>
              <a:srgbClr val="FF0000"/>
            </a:solidFill>
            <a:ln w="9525">
              <a:solidFill>
                <a:schemeClr val="tx1"/>
              </a:solidFill>
              <a:miter lim="800000"/>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132" name="Rectangle 33"/>
            <p:cNvSpPr>
              <a:spLocks noChangeArrowheads="1"/>
            </p:cNvSpPr>
            <p:nvPr/>
          </p:nvSpPr>
          <p:spPr bwMode="auto">
            <a:xfrm>
              <a:off x="4208463" y="4029075"/>
              <a:ext cx="73025" cy="71438"/>
            </a:xfrm>
            <a:prstGeom prst="rect">
              <a:avLst/>
            </a:prstGeom>
            <a:solidFill>
              <a:srgbClr val="FF0000"/>
            </a:solidFill>
            <a:ln w="9525">
              <a:solidFill>
                <a:schemeClr val="tx1"/>
              </a:solidFill>
              <a:miter lim="800000"/>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133" name="Rectangle 34"/>
            <p:cNvSpPr>
              <a:spLocks noChangeArrowheads="1"/>
            </p:cNvSpPr>
            <p:nvPr/>
          </p:nvSpPr>
          <p:spPr bwMode="auto">
            <a:xfrm>
              <a:off x="4230688" y="4095750"/>
              <a:ext cx="73025" cy="71438"/>
            </a:xfrm>
            <a:prstGeom prst="rect">
              <a:avLst/>
            </a:prstGeom>
            <a:solidFill>
              <a:srgbClr val="FF0000"/>
            </a:solidFill>
            <a:ln w="9525">
              <a:solidFill>
                <a:schemeClr val="tx1"/>
              </a:solidFill>
              <a:miter lim="800000"/>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134" name="Rectangle 35"/>
            <p:cNvSpPr>
              <a:spLocks noChangeArrowheads="1"/>
            </p:cNvSpPr>
            <p:nvPr/>
          </p:nvSpPr>
          <p:spPr bwMode="auto">
            <a:xfrm>
              <a:off x="4124325" y="4156075"/>
              <a:ext cx="73025" cy="71438"/>
            </a:xfrm>
            <a:prstGeom prst="rect">
              <a:avLst/>
            </a:prstGeom>
            <a:solidFill>
              <a:srgbClr val="FF0000"/>
            </a:solidFill>
            <a:ln w="9525">
              <a:solidFill>
                <a:schemeClr val="tx1"/>
              </a:solidFill>
              <a:miter lim="800000"/>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135" name="Rectangle 36"/>
            <p:cNvSpPr>
              <a:spLocks noChangeArrowheads="1"/>
            </p:cNvSpPr>
            <p:nvPr/>
          </p:nvSpPr>
          <p:spPr bwMode="auto">
            <a:xfrm>
              <a:off x="4165600" y="4130675"/>
              <a:ext cx="73025" cy="71438"/>
            </a:xfrm>
            <a:prstGeom prst="rect">
              <a:avLst/>
            </a:prstGeom>
            <a:solidFill>
              <a:srgbClr val="FF0000"/>
            </a:solidFill>
            <a:ln w="9525">
              <a:solidFill>
                <a:schemeClr val="tx1"/>
              </a:solidFill>
              <a:miter lim="800000"/>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136" name="Rectangle 37"/>
            <p:cNvSpPr>
              <a:spLocks noChangeArrowheads="1"/>
            </p:cNvSpPr>
            <p:nvPr/>
          </p:nvSpPr>
          <p:spPr bwMode="auto">
            <a:xfrm>
              <a:off x="4202113" y="4202113"/>
              <a:ext cx="73025" cy="71437"/>
            </a:xfrm>
            <a:prstGeom prst="rect">
              <a:avLst/>
            </a:prstGeom>
            <a:solidFill>
              <a:srgbClr val="FF0000"/>
            </a:solidFill>
            <a:ln w="9525">
              <a:solidFill>
                <a:schemeClr val="tx1"/>
              </a:solidFill>
              <a:miter lim="800000"/>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137" name="Rectangle 38"/>
            <p:cNvSpPr>
              <a:spLocks noChangeArrowheads="1"/>
            </p:cNvSpPr>
            <p:nvPr/>
          </p:nvSpPr>
          <p:spPr bwMode="auto">
            <a:xfrm>
              <a:off x="4189413" y="4300538"/>
              <a:ext cx="73025" cy="71437"/>
            </a:xfrm>
            <a:prstGeom prst="rect">
              <a:avLst/>
            </a:prstGeom>
            <a:solidFill>
              <a:srgbClr val="FF0000"/>
            </a:solidFill>
            <a:ln w="9525">
              <a:solidFill>
                <a:schemeClr val="tx1"/>
              </a:solidFill>
              <a:miter lim="800000"/>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138" name="Rectangle 39"/>
            <p:cNvSpPr>
              <a:spLocks noChangeArrowheads="1"/>
            </p:cNvSpPr>
            <p:nvPr/>
          </p:nvSpPr>
          <p:spPr bwMode="auto">
            <a:xfrm>
              <a:off x="4076700" y="4221163"/>
              <a:ext cx="73025" cy="71437"/>
            </a:xfrm>
            <a:prstGeom prst="rect">
              <a:avLst/>
            </a:prstGeom>
            <a:solidFill>
              <a:srgbClr val="FF0000"/>
            </a:solidFill>
            <a:ln w="9525">
              <a:solidFill>
                <a:schemeClr val="tx1"/>
              </a:solidFill>
              <a:miter lim="800000"/>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139" name="Rectangle 40"/>
            <p:cNvSpPr>
              <a:spLocks noChangeArrowheads="1"/>
            </p:cNvSpPr>
            <p:nvPr/>
          </p:nvSpPr>
          <p:spPr bwMode="auto">
            <a:xfrm>
              <a:off x="4284663" y="4365625"/>
              <a:ext cx="73025" cy="71438"/>
            </a:xfrm>
            <a:prstGeom prst="rect">
              <a:avLst/>
            </a:prstGeom>
            <a:solidFill>
              <a:srgbClr val="FF0000"/>
            </a:solidFill>
            <a:ln w="9525">
              <a:solidFill>
                <a:schemeClr val="tx1"/>
              </a:solidFill>
              <a:miter lim="800000"/>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140" name="Rectangle 41"/>
            <p:cNvSpPr>
              <a:spLocks noChangeArrowheads="1"/>
            </p:cNvSpPr>
            <p:nvPr/>
          </p:nvSpPr>
          <p:spPr bwMode="auto">
            <a:xfrm>
              <a:off x="4243388" y="4440238"/>
              <a:ext cx="73025" cy="71437"/>
            </a:xfrm>
            <a:prstGeom prst="rect">
              <a:avLst/>
            </a:prstGeom>
            <a:solidFill>
              <a:srgbClr val="FF0000"/>
            </a:solidFill>
            <a:ln w="9525">
              <a:solidFill>
                <a:schemeClr val="tx1"/>
              </a:solidFill>
              <a:miter lim="800000"/>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141" name="Rectangle 42"/>
            <p:cNvSpPr>
              <a:spLocks noChangeArrowheads="1"/>
            </p:cNvSpPr>
            <p:nvPr/>
          </p:nvSpPr>
          <p:spPr bwMode="auto">
            <a:xfrm>
              <a:off x="4152900" y="4421188"/>
              <a:ext cx="73025" cy="71437"/>
            </a:xfrm>
            <a:prstGeom prst="rect">
              <a:avLst/>
            </a:prstGeom>
            <a:solidFill>
              <a:srgbClr val="FF0000"/>
            </a:solidFill>
            <a:ln w="9525">
              <a:solidFill>
                <a:schemeClr val="tx1"/>
              </a:solidFill>
              <a:miter lim="800000"/>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142" name="Rectangle 43"/>
            <p:cNvSpPr>
              <a:spLocks noChangeArrowheads="1"/>
            </p:cNvSpPr>
            <p:nvPr/>
          </p:nvSpPr>
          <p:spPr bwMode="auto">
            <a:xfrm>
              <a:off x="4130675" y="4352925"/>
              <a:ext cx="73025" cy="71438"/>
            </a:xfrm>
            <a:prstGeom prst="rect">
              <a:avLst/>
            </a:prstGeom>
            <a:solidFill>
              <a:srgbClr val="FF0000"/>
            </a:solidFill>
            <a:ln w="9525">
              <a:solidFill>
                <a:schemeClr val="tx1"/>
              </a:solidFill>
              <a:miter lim="800000"/>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143" name="Rectangle 44"/>
            <p:cNvSpPr>
              <a:spLocks noChangeArrowheads="1"/>
            </p:cNvSpPr>
            <p:nvPr/>
          </p:nvSpPr>
          <p:spPr bwMode="auto">
            <a:xfrm>
              <a:off x="3992563" y="4051300"/>
              <a:ext cx="73025" cy="71438"/>
            </a:xfrm>
            <a:prstGeom prst="rect">
              <a:avLst/>
            </a:prstGeom>
            <a:solidFill>
              <a:srgbClr val="FF0000"/>
            </a:solidFill>
            <a:ln w="9525">
              <a:solidFill>
                <a:schemeClr val="tx1"/>
              </a:solidFill>
              <a:miter lim="800000"/>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144" name="Rectangle 45"/>
            <p:cNvSpPr>
              <a:spLocks noChangeArrowheads="1"/>
            </p:cNvSpPr>
            <p:nvPr/>
          </p:nvSpPr>
          <p:spPr bwMode="auto">
            <a:xfrm>
              <a:off x="4051300" y="4137025"/>
              <a:ext cx="73025" cy="71438"/>
            </a:xfrm>
            <a:prstGeom prst="rect">
              <a:avLst/>
            </a:prstGeom>
            <a:solidFill>
              <a:srgbClr val="FF0000"/>
            </a:solidFill>
            <a:ln w="9525">
              <a:solidFill>
                <a:schemeClr val="tx1"/>
              </a:solidFill>
              <a:miter lim="800000"/>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145" name="Rectangle 46"/>
            <p:cNvSpPr>
              <a:spLocks noChangeArrowheads="1"/>
            </p:cNvSpPr>
            <p:nvPr/>
          </p:nvSpPr>
          <p:spPr bwMode="auto">
            <a:xfrm>
              <a:off x="3986213" y="4168775"/>
              <a:ext cx="73025" cy="71438"/>
            </a:xfrm>
            <a:prstGeom prst="rect">
              <a:avLst/>
            </a:prstGeom>
            <a:solidFill>
              <a:srgbClr val="FF0000"/>
            </a:solidFill>
            <a:ln w="9525">
              <a:solidFill>
                <a:schemeClr val="tx1"/>
              </a:solidFill>
              <a:miter lim="800000"/>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146" name="Rectangle 47"/>
            <p:cNvSpPr>
              <a:spLocks noChangeArrowheads="1"/>
            </p:cNvSpPr>
            <p:nvPr/>
          </p:nvSpPr>
          <p:spPr bwMode="auto">
            <a:xfrm>
              <a:off x="3773488" y="4114800"/>
              <a:ext cx="73025" cy="71438"/>
            </a:xfrm>
            <a:prstGeom prst="rect">
              <a:avLst/>
            </a:prstGeom>
            <a:solidFill>
              <a:srgbClr val="FF0000"/>
            </a:solidFill>
            <a:ln w="9525">
              <a:solidFill>
                <a:schemeClr val="tx1"/>
              </a:solidFill>
              <a:miter lim="800000"/>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147" name="Rectangle 48"/>
            <p:cNvSpPr>
              <a:spLocks noChangeArrowheads="1"/>
            </p:cNvSpPr>
            <p:nvPr/>
          </p:nvSpPr>
          <p:spPr bwMode="auto">
            <a:xfrm>
              <a:off x="3822700" y="4078288"/>
              <a:ext cx="73025" cy="71437"/>
            </a:xfrm>
            <a:prstGeom prst="rect">
              <a:avLst/>
            </a:prstGeom>
            <a:solidFill>
              <a:srgbClr val="FF0000"/>
            </a:solidFill>
            <a:ln w="9525">
              <a:solidFill>
                <a:schemeClr val="tx1"/>
              </a:solidFill>
              <a:miter lim="800000"/>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148" name="Rectangle 49"/>
            <p:cNvSpPr>
              <a:spLocks noChangeArrowheads="1"/>
            </p:cNvSpPr>
            <p:nvPr/>
          </p:nvSpPr>
          <p:spPr bwMode="auto">
            <a:xfrm>
              <a:off x="3857625" y="4143375"/>
              <a:ext cx="73025" cy="71438"/>
            </a:xfrm>
            <a:prstGeom prst="rect">
              <a:avLst/>
            </a:prstGeom>
            <a:solidFill>
              <a:srgbClr val="FF0000"/>
            </a:solidFill>
            <a:ln w="9525">
              <a:solidFill>
                <a:schemeClr val="tx1"/>
              </a:solidFill>
              <a:miter lim="800000"/>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149" name="Rectangle 50"/>
            <p:cNvSpPr>
              <a:spLocks noChangeArrowheads="1"/>
            </p:cNvSpPr>
            <p:nvPr/>
          </p:nvSpPr>
          <p:spPr bwMode="auto">
            <a:xfrm>
              <a:off x="3660775" y="4021138"/>
              <a:ext cx="73025" cy="71437"/>
            </a:xfrm>
            <a:prstGeom prst="rect">
              <a:avLst/>
            </a:prstGeom>
            <a:solidFill>
              <a:srgbClr val="FF0000"/>
            </a:solidFill>
            <a:ln w="9525">
              <a:solidFill>
                <a:schemeClr val="tx1"/>
              </a:solidFill>
              <a:miter lim="800000"/>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150" name="Rectangle 51"/>
            <p:cNvSpPr>
              <a:spLocks noChangeArrowheads="1"/>
            </p:cNvSpPr>
            <p:nvPr/>
          </p:nvSpPr>
          <p:spPr bwMode="auto">
            <a:xfrm>
              <a:off x="3606800" y="4237038"/>
              <a:ext cx="73025" cy="71437"/>
            </a:xfrm>
            <a:prstGeom prst="rect">
              <a:avLst/>
            </a:prstGeom>
            <a:solidFill>
              <a:srgbClr val="FF0000"/>
            </a:solidFill>
            <a:ln w="9525">
              <a:solidFill>
                <a:schemeClr val="tx1"/>
              </a:solidFill>
              <a:miter lim="800000"/>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151" name="Rectangle 52"/>
            <p:cNvSpPr>
              <a:spLocks noChangeArrowheads="1"/>
            </p:cNvSpPr>
            <p:nvPr/>
          </p:nvSpPr>
          <p:spPr bwMode="auto">
            <a:xfrm>
              <a:off x="3563938" y="4208463"/>
              <a:ext cx="73025" cy="71437"/>
            </a:xfrm>
            <a:prstGeom prst="rect">
              <a:avLst/>
            </a:prstGeom>
            <a:solidFill>
              <a:srgbClr val="FF0000"/>
            </a:solidFill>
            <a:ln w="9525">
              <a:solidFill>
                <a:schemeClr val="tx1"/>
              </a:solidFill>
              <a:miter lim="800000"/>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152" name="Rectangle 53"/>
            <p:cNvSpPr>
              <a:spLocks noChangeArrowheads="1"/>
            </p:cNvSpPr>
            <p:nvPr/>
          </p:nvSpPr>
          <p:spPr bwMode="auto">
            <a:xfrm>
              <a:off x="3498850" y="4051300"/>
              <a:ext cx="73025" cy="71438"/>
            </a:xfrm>
            <a:prstGeom prst="rect">
              <a:avLst/>
            </a:prstGeom>
            <a:solidFill>
              <a:srgbClr val="FF0000"/>
            </a:solidFill>
            <a:ln w="9525">
              <a:solidFill>
                <a:schemeClr val="tx1"/>
              </a:solidFill>
              <a:miter lim="800000"/>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153" name="Rectangle 54"/>
            <p:cNvSpPr>
              <a:spLocks noChangeArrowheads="1"/>
            </p:cNvSpPr>
            <p:nvPr/>
          </p:nvSpPr>
          <p:spPr bwMode="auto">
            <a:xfrm>
              <a:off x="3055938" y="4208463"/>
              <a:ext cx="73025" cy="71437"/>
            </a:xfrm>
            <a:prstGeom prst="rect">
              <a:avLst/>
            </a:prstGeom>
            <a:solidFill>
              <a:srgbClr val="FF0000"/>
            </a:solidFill>
            <a:ln w="9525">
              <a:solidFill>
                <a:schemeClr val="tx1"/>
              </a:solidFill>
              <a:miter lim="800000"/>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154" name="Rectangle 55"/>
            <p:cNvSpPr>
              <a:spLocks noChangeArrowheads="1"/>
            </p:cNvSpPr>
            <p:nvPr/>
          </p:nvSpPr>
          <p:spPr bwMode="auto">
            <a:xfrm>
              <a:off x="3217863" y="4211638"/>
              <a:ext cx="73025" cy="71437"/>
            </a:xfrm>
            <a:prstGeom prst="rect">
              <a:avLst/>
            </a:prstGeom>
            <a:solidFill>
              <a:srgbClr val="FF0000"/>
            </a:solidFill>
            <a:ln w="9525">
              <a:solidFill>
                <a:schemeClr val="tx1"/>
              </a:solidFill>
              <a:miter lim="800000"/>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155" name="Rectangle 56"/>
            <p:cNvSpPr>
              <a:spLocks noChangeArrowheads="1"/>
            </p:cNvSpPr>
            <p:nvPr/>
          </p:nvSpPr>
          <p:spPr bwMode="auto">
            <a:xfrm>
              <a:off x="3335338" y="4302125"/>
              <a:ext cx="73025" cy="71438"/>
            </a:xfrm>
            <a:prstGeom prst="rect">
              <a:avLst/>
            </a:prstGeom>
            <a:solidFill>
              <a:srgbClr val="FF0000"/>
            </a:solidFill>
            <a:ln w="9525">
              <a:solidFill>
                <a:schemeClr val="tx1"/>
              </a:solidFill>
              <a:miter lim="800000"/>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156" name="Rectangle 57"/>
            <p:cNvSpPr>
              <a:spLocks noChangeArrowheads="1"/>
            </p:cNvSpPr>
            <p:nvPr/>
          </p:nvSpPr>
          <p:spPr bwMode="auto">
            <a:xfrm>
              <a:off x="3348038" y="4243388"/>
              <a:ext cx="73025" cy="71437"/>
            </a:xfrm>
            <a:prstGeom prst="rect">
              <a:avLst/>
            </a:prstGeom>
            <a:solidFill>
              <a:srgbClr val="FF0000"/>
            </a:solidFill>
            <a:ln w="9525">
              <a:solidFill>
                <a:schemeClr val="tx1"/>
              </a:solidFill>
              <a:miter lim="800000"/>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157" name="Rectangle 58"/>
            <p:cNvSpPr>
              <a:spLocks noChangeArrowheads="1"/>
            </p:cNvSpPr>
            <p:nvPr/>
          </p:nvSpPr>
          <p:spPr bwMode="auto">
            <a:xfrm>
              <a:off x="3484563" y="4414838"/>
              <a:ext cx="73025" cy="71437"/>
            </a:xfrm>
            <a:prstGeom prst="rect">
              <a:avLst/>
            </a:prstGeom>
            <a:solidFill>
              <a:srgbClr val="FF0000"/>
            </a:solidFill>
            <a:ln w="9525">
              <a:solidFill>
                <a:schemeClr val="tx1"/>
              </a:solidFill>
              <a:miter lim="800000"/>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158" name="Rectangle 59"/>
            <p:cNvSpPr>
              <a:spLocks noChangeArrowheads="1"/>
            </p:cNvSpPr>
            <p:nvPr/>
          </p:nvSpPr>
          <p:spPr bwMode="auto">
            <a:xfrm>
              <a:off x="3509963" y="4311650"/>
              <a:ext cx="73025" cy="71438"/>
            </a:xfrm>
            <a:prstGeom prst="rect">
              <a:avLst/>
            </a:prstGeom>
            <a:solidFill>
              <a:srgbClr val="FF0000"/>
            </a:solidFill>
            <a:ln w="9525">
              <a:solidFill>
                <a:schemeClr val="tx1"/>
              </a:solidFill>
              <a:miter lim="800000"/>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159" name="Rectangle 60"/>
            <p:cNvSpPr>
              <a:spLocks noChangeArrowheads="1"/>
            </p:cNvSpPr>
            <p:nvPr/>
          </p:nvSpPr>
          <p:spPr bwMode="auto">
            <a:xfrm>
              <a:off x="3497263" y="4343400"/>
              <a:ext cx="73025" cy="71438"/>
            </a:xfrm>
            <a:prstGeom prst="rect">
              <a:avLst/>
            </a:prstGeom>
            <a:solidFill>
              <a:srgbClr val="FF0000"/>
            </a:solidFill>
            <a:ln w="9525">
              <a:solidFill>
                <a:schemeClr val="tx1"/>
              </a:solidFill>
              <a:miter lim="800000"/>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160" name="Rectangle 61"/>
            <p:cNvSpPr>
              <a:spLocks noChangeArrowheads="1"/>
            </p:cNvSpPr>
            <p:nvPr/>
          </p:nvSpPr>
          <p:spPr bwMode="auto">
            <a:xfrm>
              <a:off x="2987675" y="4389438"/>
              <a:ext cx="73025" cy="71437"/>
            </a:xfrm>
            <a:prstGeom prst="rect">
              <a:avLst/>
            </a:prstGeom>
            <a:solidFill>
              <a:srgbClr val="FF0000"/>
            </a:solidFill>
            <a:ln w="9525">
              <a:solidFill>
                <a:schemeClr val="tx1"/>
              </a:solidFill>
              <a:miter lim="800000"/>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161" name="Rectangle 62"/>
            <p:cNvSpPr>
              <a:spLocks noChangeArrowheads="1"/>
            </p:cNvSpPr>
            <p:nvPr/>
          </p:nvSpPr>
          <p:spPr bwMode="auto">
            <a:xfrm>
              <a:off x="3206750" y="4497388"/>
              <a:ext cx="73025" cy="71437"/>
            </a:xfrm>
            <a:prstGeom prst="rect">
              <a:avLst/>
            </a:prstGeom>
            <a:solidFill>
              <a:srgbClr val="FF0000"/>
            </a:solidFill>
            <a:ln w="9525">
              <a:solidFill>
                <a:schemeClr val="tx1"/>
              </a:solidFill>
              <a:miter lim="800000"/>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162" name="Rectangle 63"/>
            <p:cNvSpPr>
              <a:spLocks noChangeArrowheads="1"/>
            </p:cNvSpPr>
            <p:nvPr/>
          </p:nvSpPr>
          <p:spPr bwMode="auto">
            <a:xfrm>
              <a:off x="3289300" y="4565650"/>
              <a:ext cx="73025" cy="71438"/>
            </a:xfrm>
            <a:prstGeom prst="rect">
              <a:avLst/>
            </a:prstGeom>
            <a:solidFill>
              <a:srgbClr val="FF0000"/>
            </a:solidFill>
            <a:ln w="9525">
              <a:solidFill>
                <a:schemeClr val="tx1"/>
              </a:solidFill>
              <a:miter lim="800000"/>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163" name="Rectangle 64"/>
            <p:cNvSpPr>
              <a:spLocks noChangeArrowheads="1"/>
            </p:cNvSpPr>
            <p:nvPr/>
          </p:nvSpPr>
          <p:spPr bwMode="auto">
            <a:xfrm>
              <a:off x="3867150" y="4437063"/>
              <a:ext cx="73025" cy="71437"/>
            </a:xfrm>
            <a:prstGeom prst="rect">
              <a:avLst/>
            </a:prstGeom>
            <a:solidFill>
              <a:srgbClr val="FF0000"/>
            </a:solidFill>
            <a:ln w="9525">
              <a:solidFill>
                <a:schemeClr val="tx1"/>
              </a:solidFill>
              <a:miter lim="800000"/>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164" name="Rectangle 65"/>
            <p:cNvSpPr>
              <a:spLocks noChangeArrowheads="1"/>
            </p:cNvSpPr>
            <p:nvPr/>
          </p:nvSpPr>
          <p:spPr bwMode="auto">
            <a:xfrm>
              <a:off x="3889375" y="4398963"/>
              <a:ext cx="73025" cy="71437"/>
            </a:xfrm>
            <a:prstGeom prst="rect">
              <a:avLst/>
            </a:prstGeom>
            <a:solidFill>
              <a:srgbClr val="FF0000"/>
            </a:solidFill>
            <a:ln w="9525">
              <a:solidFill>
                <a:schemeClr val="tx1"/>
              </a:solidFill>
              <a:miter lim="800000"/>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165" name="Rectangle 66"/>
            <p:cNvSpPr>
              <a:spLocks noChangeArrowheads="1"/>
            </p:cNvSpPr>
            <p:nvPr/>
          </p:nvSpPr>
          <p:spPr bwMode="auto">
            <a:xfrm>
              <a:off x="3911600" y="4362450"/>
              <a:ext cx="73025" cy="71438"/>
            </a:xfrm>
            <a:prstGeom prst="rect">
              <a:avLst/>
            </a:prstGeom>
            <a:solidFill>
              <a:srgbClr val="FF0000"/>
            </a:solidFill>
            <a:ln w="9525">
              <a:solidFill>
                <a:schemeClr val="tx1"/>
              </a:solidFill>
              <a:miter lim="800000"/>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166" name="Rectangle 67"/>
            <p:cNvSpPr>
              <a:spLocks noChangeArrowheads="1"/>
            </p:cNvSpPr>
            <p:nvPr/>
          </p:nvSpPr>
          <p:spPr bwMode="auto">
            <a:xfrm>
              <a:off x="3943350" y="4346575"/>
              <a:ext cx="73025" cy="71438"/>
            </a:xfrm>
            <a:prstGeom prst="rect">
              <a:avLst/>
            </a:prstGeom>
            <a:solidFill>
              <a:srgbClr val="FF0000"/>
            </a:solidFill>
            <a:ln w="9525">
              <a:solidFill>
                <a:schemeClr val="tx1"/>
              </a:solidFill>
              <a:miter lim="800000"/>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167" name="Rectangle 68"/>
            <p:cNvSpPr>
              <a:spLocks noChangeArrowheads="1"/>
            </p:cNvSpPr>
            <p:nvPr/>
          </p:nvSpPr>
          <p:spPr bwMode="auto">
            <a:xfrm>
              <a:off x="3943350" y="4289425"/>
              <a:ext cx="73025" cy="71438"/>
            </a:xfrm>
            <a:prstGeom prst="rect">
              <a:avLst/>
            </a:prstGeom>
            <a:solidFill>
              <a:srgbClr val="FF0000"/>
            </a:solidFill>
            <a:ln w="9525">
              <a:solidFill>
                <a:schemeClr val="tx1"/>
              </a:solidFill>
              <a:miter lim="800000"/>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168" name="AutoShape 3"/>
            <p:cNvSpPr>
              <a:spLocks noChangeArrowheads="1"/>
            </p:cNvSpPr>
            <p:nvPr/>
          </p:nvSpPr>
          <p:spPr bwMode="auto">
            <a:xfrm flipV="1">
              <a:off x="3043238" y="2085975"/>
              <a:ext cx="69850" cy="69850"/>
            </a:xfrm>
            <a:prstGeom prst="triangle">
              <a:avLst>
                <a:gd name="adj" fmla="val 50000"/>
              </a:avLst>
            </a:prstGeom>
            <a:solidFill>
              <a:srgbClr val="FF0000"/>
            </a:solidFill>
            <a:ln w="9525">
              <a:solidFill>
                <a:schemeClr val="tx1"/>
              </a:solidFill>
              <a:miter lim="800000"/>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169" name="AutoShape 4"/>
            <p:cNvSpPr>
              <a:spLocks noChangeArrowheads="1"/>
            </p:cNvSpPr>
            <p:nvPr/>
          </p:nvSpPr>
          <p:spPr bwMode="auto">
            <a:xfrm flipV="1">
              <a:off x="3432175" y="4552950"/>
              <a:ext cx="69850" cy="69850"/>
            </a:xfrm>
            <a:prstGeom prst="triangle">
              <a:avLst>
                <a:gd name="adj" fmla="val 50000"/>
              </a:avLst>
            </a:prstGeom>
            <a:solidFill>
              <a:srgbClr val="FF0000"/>
            </a:solidFill>
            <a:ln w="9525">
              <a:solidFill>
                <a:schemeClr val="tx1"/>
              </a:solidFill>
              <a:miter lim="800000"/>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170" name="AutoShape 5"/>
            <p:cNvSpPr>
              <a:spLocks noChangeArrowheads="1"/>
            </p:cNvSpPr>
            <p:nvPr/>
          </p:nvSpPr>
          <p:spPr bwMode="auto">
            <a:xfrm flipV="1">
              <a:off x="3648075" y="4437063"/>
              <a:ext cx="69850" cy="69850"/>
            </a:xfrm>
            <a:prstGeom prst="triangle">
              <a:avLst>
                <a:gd name="adj" fmla="val 50000"/>
              </a:avLst>
            </a:prstGeom>
            <a:solidFill>
              <a:srgbClr val="FF0000"/>
            </a:solidFill>
            <a:ln w="9525">
              <a:solidFill>
                <a:schemeClr val="tx1"/>
              </a:solidFill>
              <a:miter lim="800000"/>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171" name="AutoShape 6"/>
            <p:cNvSpPr>
              <a:spLocks noChangeArrowheads="1"/>
            </p:cNvSpPr>
            <p:nvPr/>
          </p:nvSpPr>
          <p:spPr bwMode="auto">
            <a:xfrm flipV="1">
              <a:off x="3625850" y="4483100"/>
              <a:ext cx="69850" cy="69850"/>
            </a:xfrm>
            <a:prstGeom prst="triangle">
              <a:avLst>
                <a:gd name="adj" fmla="val 50000"/>
              </a:avLst>
            </a:prstGeom>
            <a:solidFill>
              <a:srgbClr val="FF0000"/>
            </a:solidFill>
            <a:ln w="9525">
              <a:solidFill>
                <a:schemeClr val="tx1"/>
              </a:solidFill>
              <a:miter lim="800000"/>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172" name="AutoShape 7"/>
            <p:cNvSpPr>
              <a:spLocks noChangeArrowheads="1"/>
            </p:cNvSpPr>
            <p:nvPr/>
          </p:nvSpPr>
          <p:spPr bwMode="auto">
            <a:xfrm flipV="1">
              <a:off x="3794125" y="4459288"/>
              <a:ext cx="69850" cy="69850"/>
            </a:xfrm>
            <a:prstGeom prst="triangle">
              <a:avLst>
                <a:gd name="adj" fmla="val 50000"/>
              </a:avLst>
            </a:prstGeom>
            <a:solidFill>
              <a:srgbClr val="FF0000"/>
            </a:solidFill>
            <a:ln w="9525">
              <a:solidFill>
                <a:schemeClr val="tx1"/>
              </a:solidFill>
              <a:miter lim="800000"/>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173" name="AutoShape 8"/>
            <p:cNvSpPr>
              <a:spLocks noChangeArrowheads="1"/>
            </p:cNvSpPr>
            <p:nvPr/>
          </p:nvSpPr>
          <p:spPr bwMode="auto">
            <a:xfrm flipV="1">
              <a:off x="3541713" y="4581525"/>
              <a:ext cx="69850" cy="69850"/>
            </a:xfrm>
            <a:prstGeom prst="triangle">
              <a:avLst>
                <a:gd name="adj" fmla="val 50000"/>
              </a:avLst>
            </a:prstGeom>
            <a:solidFill>
              <a:srgbClr val="FF0000"/>
            </a:solidFill>
            <a:ln w="9525">
              <a:solidFill>
                <a:schemeClr val="tx1"/>
              </a:solidFill>
              <a:miter lim="800000"/>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174" name="AutoShape 9"/>
            <p:cNvSpPr>
              <a:spLocks noChangeArrowheads="1"/>
            </p:cNvSpPr>
            <p:nvPr/>
          </p:nvSpPr>
          <p:spPr bwMode="auto">
            <a:xfrm flipV="1">
              <a:off x="3582988" y="4568825"/>
              <a:ext cx="69850" cy="69850"/>
            </a:xfrm>
            <a:prstGeom prst="triangle">
              <a:avLst>
                <a:gd name="adj" fmla="val 50000"/>
              </a:avLst>
            </a:prstGeom>
            <a:solidFill>
              <a:srgbClr val="FF0000"/>
            </a:solidFill>
            <a:ln w="9525">
              <a:solidFill>
                <a:schemeClr val="tx1"/>
              </a:solidFill>
              <a:miter lim="800000"/>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175" name="AutoShape 10"/>
            <p:cNvSpPr>
              <a:spLocks noChangeArrowheads="1"/>
            </p:cNvSpPr>
            <p:nvPr/>
          </p:nvSpPr>
          <p:spPr bwMode="auto">
            <a:xfrm flipV="1">
              <a:off x="3492500" y="4600575"/>
              <a:ext cx="69850" cy="69850"/>
            </a:xfrm>
            <a:prstGeom prst="triangle">
              <a:avLst>
                <a:gd name="adj" fmla="val 50000"/>
              </a:avLst>
            </a:prstGeom>
            <a:solidFill>
              <a:srgbClr val="FF0000"/>
            </a:solidFill>
            <a:ln w="9525">
              <a:solidFill>
                <a:schemeClr val="tx1"/>
              </a:solidFill>
              <a:miter lim="800000"/>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176" name="AutoShape 3"/>
            <p:cNvSpPr>
              <a:spLocks noChangeArrowheads="1"/>
            </p:cNvSpPr>
            <p:nvPr/>
          </p:nvSpPr>
          <p:spPr bwMode="auto">
            <a:xfrm>
              <a:off x="3043238" y="2198688"/>
              <a:ext cx="69850" cy="69850"/>
            </a:xfrm>
            <a:prstGeom prst="triangle">
              <a:avLst>
                <a:gd name="adj" fmla="val 50000"/>
              </a:avLst>
            </a:prstGeom>
            <a:solidFill>
              <a:srgbClr val="FF0000"/>
            </a:solidFill>
            <a:ln w="9525">
              <a:solidFill>
                <a:schemeClr val="tx1"/>
              </a:solidFill>
              <a:miter lim="800000"/>
              <a:headEnd/>
              <a:tailEnd/>
            </a:ln>
            <a:effectLst/>
          </p:spPr>
          <p:txBody>
            <a:bodyPr wrap="none" anchor="ctr"/>
            <a:lstStyle/>
            <a:p>
              <a:pPr algn="ctr" fontAlgn="base">
                <a:spcBef>
                  <a:spcPct val="0"/>
                </a:spcBef>
                <a:spcAft>
                  <a:spcPct val="0"/>
                </a:spcAft>
              </a:pPr>
              <a:endParaRPr lang="ja-JP" altLang="ja-JP" smtClean="0">
                <a:solidFill>
                  <a:srgbClr val="000000"/>
                </a:solidFill>
              </a:endParaRPr>
            </a:p>
          </p:txBody>
        </p:sp>
        <p:sp>
          <p:nvSpPr>
            <p:cNvPr id="177" name="AutoShape 4"/>
            <p:cNvSpPr>
              <a:spLocks noChangeArrowheads="1"/>
            </p:cNvSpPr>
            <p:nvPr/>
          </p:nvSpPr>
          <p:spPr bwMode="auto">
            <a:xfrm>
              <a:off x="4286250" y="4367213"/>
              <a:ext cx="69850" cy="69850"/>
            </a:xfrm>
            <a:prstGeom prst="triangle">
              <a:avLst>
                <a:gd name="adj" fmla="val 50000"/>
              </a:avLst>
            </a:prstGeom>
            <a:solidFill>
              <a:srgbClr val="FF0000"/>
            </a:solidFill>
            <a:ln w="9525">
              <a:solidFill>
                <a:schemeClr val="tx1"/>
              </a:solidFill>
              <a:miter lim="800000"/>
              <a:headEnd/>
              <a:tailEnd/>
            </a:ln>
            <a:effectLst/>
          </p:spPr>
          <p:txBody>
            <a:bodyPr wrap="none" anchor="ctr"/>
            <a:lstStyle/>
            <a:p>
              <a:pPr algn="ctr" fontAlgn="base">
                <a:spcBef>
                  <a:spcPct val="0"/>
                </a:spcBef>
                <a:spcAft>
                  <a:spcPct val="0"/>
                </a:spcAft>
              </a:pPr>
              <a:endParaRPr lang="ja-JP" altLang="ja-JP" smtClean="0">
                <a:solidFill>
                  <a:srgbClr val="000000"/>
                </a:solidFill>
              </a:endParaRPr>
            </a:p>
          </p:txBody>
        </p:sp>
        <p:sp>
          <p:nvSpPr>
            <p:cNvPr id="178" name="AutoShape 5"/>
            <p:cNvSpPr>
              <a:spLocks noChangeArrowheads="1"/>
            </p:cNvSpPr>
            <p:nvPr/>
          </p:nvSpPr>
          <p:spPr bwMode="auto">
            <a:xfrm>
              <a:off x="4224338" y="4305300"/>
              <a:ext cx="69850" cy="69850"/>
            </a:xfrm>
            <a:prstGeom prst="triangle">
              <a:avLst>
                <a:gd name="adj" fmla="val 50000"/>
              </a:avLst>
            </a:prstGeom>
            <a:solidFill>
              <a:srgbClr val="FF0000"/>
            </a:solidFill>
            <a:ln w="9525">
              <a:solidFill>
                <a:schemeClr val="tx1"/>
              </a:solidFill>
              <a:miter lim="800000"/>
              <a:headEnd/>
              <a:tailEnd/>
            </a:ln>
            <a:effectLst/>
          </p:spPr>
          <p:txBody>
            <a:bodyPr wrap="none" anchor="ctr"/>
            <a:lstStyle/>
            <a:p>
              <a:pPr algn="ctr" fontAlgn="base">
                <a:spcBef>
                  <a:spcPct val="0"/>
                </a:spcBef>
                <a:spcAft>
                  <a:spcPct val="0"/>
                </a:spcAft>
              </a:pPr>
              <a:endParaRPr lang="ja-JP" altLang="ja-JP" smtClean="0">
                <a:solidFill>
                  <a:srgbClr val="000000"/>
                </a:solidFill>
              </a:endParaRPr>
            </a:p>
          </p:txBody>
        </p:sp>
        <p:sp>
          <p:nvSpPr>
            <p:cNvPr id="179" name="AutoShape 6"/>
            <p:cNvSpPr>
              <a:spLocks noChangeArrowheads="1"/>
            </p:cNvSpPr>
            <p:nvPr/>
          </p:nvSpPr>
          <p:spPr bwMode="auto">
            <a:xfrm>
              <a:off x="4297363" y="4302125"/>
              <a:ext cx="69850" cy="69850"/>
            </a:xfrm>
            <a:prstGeom prst="triangle">
              <a:avLst>
                <a:gd name="adj" fmla="val 50000"/>
              </a:avLst>
            </a:prstGeom>
            <a:solidFill>
              <a:srgbClr val="FF0000"/>
            </a:solidFill>
            <a:ln w="9525">
              <a:solidFill>
                <a:schemeClr val="tx1"/>
              </a:solidFill>
              <a:miter lim="800000"/>
              <a:headEnd/>
              <a:tailEnd/>
            </a:ln>
            <a:effectLst/>
          </p:spPr>
          <p:txBody>
            <a:bodyPr wrap="none" anchor="ctr"/>
            <a:lstStyle/>
            <a:p>
              <a:pPr algn="ctr" fontAlgn="base">
                <a:spcBef>
                  <a:spcPct val="0"/>
                </a:spcBef>
                <a:spcAft>
                  <a:spcPct val="0"/>
                </a:spcAft>
              </a:pPr>
              <a:endParaRPr lang="ja-JP" altLang="ja-JP" smtClean="0">
                <a:solidFill>
                  <a:srgbClr val="000000"/>
                </a:solidFill>
              </a:endParaRPr>
            </a:p>
          </p:txBody>
        </p:sp>
        <p:sp>
          <p:nvSpPr>
            <p:cNvPr id="180" name="AutoShape 7"/>
            <p:cNvSpPr>
              <a:spLocks noChangeArrowheads="1"/>
            </p:cNvSpPr>
            <p:nvPr/>
          </p:nvSpPr>
          <p:spPr bwMode="auto">
            <a:xfrm>
              <a:off x="4325938" y="4283075"/>
              <a:ext cx="69850" cy="69850"/>
            </a:xfrm>
            <a:prstGeom prst="triangle">
              <a:avLst>
                <a:gd name="adj" fmla="val 50000"/>
              </a:avLst>
            </a:prstGeom>
            <a:solidFill>
              <a:srgbClr val="FF0000"/>
            </a:solidFill>
            <a:ln w="9525">
              <a:solidFill>
                <a:schemeClr val="tx1"/>
              </a:solidFill>
              <a:miter lim="800000"/>
              <a:headEnd/>
              <a:tailEnd/>
            </a:ln>
            <a:effectLst/>
          </p:spPr>
          <p:txBody>
            <a:bodyPr wrap="none" anchor="ctr"/>
            <a:lstStyle/>
            <a:p>
              <a:pPr algn="ctr" fontAlgn="base">
                <a:spcBef>
                  <a:spcPct val="0"/>
                </a:spcBef>
                <a:spcAft>
                  <a:spcPct val="0"/>
                </a:spcAft>
              </a:pPr>
              <a:endParaRPr lang="ja-JP" altLang="ja-JP" smtClean="0">
                <a:solidFill>
                  <a:srgbClr val="000000"/>
                </a:solidFill>
              </a:endParaRPr>
            </a:p>
          </p:txBody>
        </p:sp>
        <p:sp>
          <p:nvSpPr>
            <p:cNvPr id="181" name="AutoShape 8"/>
            <p:cNvSpPr>
              <a:spLocks noChangeArrowheads="1"/>
            </p:cNvSpPr>
            <p:nvPr/>
          </p:nvSpPr>
          <p:spPr bwMode="auto">
            <a:xfrm>
              <a:off x="4356100" y="4221163"/>
              <a:ext cx="69850" cy="69850"/>
            </a:xfrm>
            <a:prstGeom prst="triangle">
              <a:avLst>
                <a:gd name="adj" fmla="val 50000"/>
              </a:avLst>
            </a:prstGeom>
            <a:solidFill>
              <a:srgbClr val="FF0000"/>
            </a:solidFill>
            <a:ln w="9525">
              <a:solidFill>
                <a:schemeClr val="tx1"/>
              </a:solidFill>
              <a:miter lim="800000"/>
              <a:headEnd/>
              <a:tailEnd/>
            </a:ln>
            <a:effectLst/>
          </p:spPr>
          <p:txBody>
            <a:bodyPr wrap="none" anchor="ctr"/>
            <a:lstStyle/>
            <a:p>
              <a:pPr algn="ctr" fontAlgn="base">
                <a:spcBef>
                  <a:spcPct val="0"/>
                </a:spcBef>
                <a:spcAft>
                  <a:spcPct val="0"/>
                </a:spcAft>
              </a:pPr>
              <a:endParaRPr lang="ja-JP" altLang="ja-JP" smtClean="0">
                <a:solidFill>
                  <a:srgbClr val="000000"/>
                </a:solidFill>
              </a:endParaRPr>
            </a:p>
          </p:txBody>
        </p:sp>
        <p:sp>
          <p:nvSpPr>
            <p:cNvPr id="182" name="Rectangle 3"/>
            <p:cNvSpPr>
              <a:spLocks noChangeArrowheads="1"/>
            </p:cNvSpPr>
            <p:nvPr/>
          </p:nvSpPr>
          <p:spPr bwMode="auto">
            <a:xfrm>
              <a:off x="3040063" y="2455863"/>
              <a:ext cx="73025" cy="71438"/>
            </a:xfrm>
            <a:prstGeom prst="rect">
              <a:avLst/>
            </a:prstGeom>
            <a:solidFill>
              <a:srgbClr val="FF0000"/>
            </a:solidFill>
            <a:ln w="9525">
              <a:solidFill>
                <a:schemeClr val="tx1"/>
              </a:solidFill>
              <a:miter lim="800000"/>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183" name="Rectangle 4"/>
            <p:cNvSpPr>
              <a:spLocks noChangeArrowheads="1"/>
            </p:cNvSpPr>
            <p:nvPr/>
          </p:nvSpPr>
          <p:spPr bwMode="auto">
            <a:xfrm>
              <a:off x="3132138" y="4810126"/>
              <a:ext cx="73025" cy="71438"/>
            </a:xfrm>
            <a:prstGeom prst="rect">
              <a:avLst/>
            </a:prstGeom>
            <a:solidFill>
              <a:srgbClr val="FF0000"/>
            </a:solidFill>
            <a:ln w="9525">
              <a:solidFill>
                <a:schemeClr val="tx1"/>
              </a:solidFill>
              <a:miter lim="800000"/>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184" name="Rectangle 5"/>
            <p:cNvSpPr>
              <a:spLocks noChangeArrowheads="1"/>
            </p:cNvSpPr>
            <p:nvPr/>
          </p:nvSpPr>
          <p:spPr bwMode="auto">
            <a:xfrm>
              <a:off x="3154363" y="4862513"/>
              <a:ext cx="73025" cy="71438"/>
            </a:xfrm>
            <a:prstGeom prst="rect">
              <a:avLst/>
            </a:prstGeom>
            <a:solidFill>
              <a:srgbClr val="FF0000"/>
            </a:solidFill>
            <a:ln w="9525">
              <a:solidFill>
                <a:schemeClr val="tx1"/>
              </a:solidFill>
              <a:miter lim="800000"/>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185" name="Rectangle 6"/>
            <p:cNvSpPr>
              <a:spLocks noChangeArrowheads="1"/>
            </p:cNvSpPr>
            <p:nvPr/>
          </p:nvSpPr>
          <p:spPr bwMode="auto">
            <a:xfrm>
              <a:off x="3151188" y="4903788"/>
              <a:ext cx="73025" cy="71438"/>
            </a:xfrm>
            <a:prstGeom prst="rect">
              <a:avLst/>
            </a:prstGeom>
            <a:solidFill>
              <a:srgbClr val="FF0000"/>
            </a:solidFill>
            <a:ln w="9525">
              <a:solidFill>
                <a:schemeClr val="tx1"/>
              </a:solidFill>
              <a:miter lim="800000"/>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186" name="Rectangle 7"/>
            <p:cNvSpPr>
              <a:spLocks noChangeArrowheads="1"/>
            </p:cNvSpPr>
            <p:nvPr/>
          </p:nvSpPr>
          <p:spPr bwMode="auto">
            <a:xfrm>
              <a:off x="3122613" y="5026026"/>
              <a:ext cx="73025" cy="71438"/>
            </a:xfrm>
            <a:prstGeom prst="rect">
              <a:avLst/>
            </a:prstGeom>
            <a:solidFill>
              <a:srgbClr val="FF0000"/>
            </a:solidFill>
            <a:ln w="9525">
              <a:solidFill>
                <a:schemeClr val="tx1"/>
              </a:solidFill>
              <a:miter lim="800000"/>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187" name="Rectangle 8"/>
            <p:cNvSpPr>
              <a:spLocks noChangeArrowheads="1"/>
            </p:cNvSpPr>
            <p:nvPr/>
          </p:nvSpPr>
          <p:spPr bwMode="auto">
            <a:xfrm>
              <a:off x="3059113" y="5041901"/>
              <a:ext cx="73025" cy="71438"/>
            </a:xfrm>
            <a:prstGeom prst="rect">
              <a:avLst/>
            </a:prstGeom>
            <a:solidFill>
              <a:srgbClr val="FF0000"/>
            </a:solidFill>
            <a:ln w="9525">
              <a:solidFill>
                <a:schemeClr val="tx1"/>
              </a:solidFill>
              <a:miter lim="800000"/>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188" name="Rectangle 9"/>
            <p:cNvSpPr>
              <a:spLocks noChangeArrowheads="1"/>
            </p:cNvSpPr>
            <p:nvPr/>
          </p:nvSpPr>
          <p:spPr bwMode="auto">
            <a:xfrm>
              <a:off x="3000375" y="5213351"/>
              <a:ext cx="73025" cy="71438"/>
            </a:xfrm>
            <a:prstGeom prst="rect">
              <a:avLst/>
            </a:prstGeom>
            <a:solidFill>
              <a:srgbClr val="FF0000"/>
            </a:solidFill>
            <a:ln w="9525">
              <a:solidFill>
                <a:schemeClr val="tx1"/>
              </a:solidFill>
              <a:miter lim="800000"/>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189" name="Rectangle 10"/>
            <p:cNvSpPr>
              <a:spLocks noChangeArrowheads="1"/>
            </p:cNvSpPr>
            <p:nvPr/>
          </p:nvSpPr>
          <p:spPr bwMode="auto">
            <a:xfrm>
              <a:off x="3046413" y="5276851"/>
              <a:ext cx="73025" cy="71438"/>
            </a:xfrm>
            <a:prstGeom prst="rect">
              <a:avLst/>
            </a:prstGeom>
            <a:solidFill>
              <a:srgbClr val="FF0000"/>
            </a:solidFill>
            <a:ln w="9525">
              <a:solidFill>
                <a:schemeClr val="tx1"/>
              </a:solidFill>
              <a:miter lim="800000"/>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190" name="Rectangle 11"/>
            <p:cNvSpPr>
              <a:spLocks noChangeArrowheads="1"/>
            </p:cNvSpPr>
            <p:nvPr/>
          </p:nvSpPr>
          <p:spPr bwMode="auto">
            <a:xfrm>
              <a:off x="3197225" y="4279901"/>
              <a:ext cx="73025" cy="71438"/>
            </a:xfrm>
            <a:prstGeom prst="rect">
              <a:avLst/>
            </a:prstGeom>
            <a:solidFill>
              <a:srgbClr val="FF0000"/>
            </a:solidFill>
            <a:ln w="9525">
              <a:solidFill>
                <a:schemeClr val="tx1"/>
              </a:solidFill>
              <a:miter lim="800000"/>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191" name="Rectangle 12"/>
            <p:cNvSpPr>
              <a:spLocks noChangeArrowheads="1"/>
            </p:cNvSpPr>
            <p:nvPr/>
          </p:nvSpPr>
          <p:spPr bwMode="auto">
            <a:xfrm>
              <a:off x="6107113" y="4205288"/>
              <a:ext cx="73025" cy="71438"/>
            </a:xfrm>
            <a:prstGeom prst="rect">
              <a:avLst/>
            </a:prstGeom>
            <a:solidFill>
              <a:srgbClr val="FF0000"/>
            </a:solidFill>
            <a:ln w="9525">
              <a:solidFill>
                <a:schemeClr val="tx1"/>
              </a:solidFill>
              <a:miter lim="800000"/>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192" name="Rectangle 13"/>
            <p:cNvSpPr>
              <a:spLocks noChangeArrowheads="1"/>
            </p:cNvSpPr>
            <p:nvPr/>
          </p:nvSpPr>
          <p:spPr bwMode="auto">
            <a:xfrm>
              <a:off x="6046788" y="4149726"/>
              <a:ext cx="73025" cy="71438"/>
            </a:xfrm>
            <a:prstGeom prst="rect">
              <a:avLst/>
            </a:prstGeom>
            <a:solidFill>
              <a:srgbClr val="FF0000"/>
            </a:solidFill>
            <a:ln w="9525">
              <a:solidFill>
                <a:schemeClr val="tx1"/>
              </a:solidFill>
              <a:miter lim="800000"/>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193" name="Rectangle 3"/>
            <p:cNvSpPr>
              <a:spLocks noChangeArrowheads="1"/>
            </p:cNvSpPr>
            <p:nvPr/>
          </p:nvSpPr>
          <p:spPr bwMode="auto">
            <a:xfrm>
              <a:off x="3040063" y="2574925"/>
              <a:ext cx="73025" cy="71438"/>
            </a:xfrm>
            <a:prstGeom prst="rect">
              <a:avLst/>
            </a:prstGeom>
            <a:solidFill>
              <a:srgbClr val="FF0000"/>
            </a:solidFill>
            <a:ln w="9525">
              <a:solidFill>
                <a:schemeClr val="tx1"/>
              </a:solidFill>
              <a:miter lim="800000"/>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194" name="Rectangle 4"/>
            <p:cNvSpPr>
              <a:spLocks noChangeArrowheads="1"/>
            </p:cNvSpPr>
            <p:nvPr/>
          </p:nvSpPr>
          <p:spPr bwMode="auto">
            <a:xfrm>
              <a:off x="5197475" y="3509963"/>
              <a:ext cx="73025" cy="71437"/>
            </a:xfrm>
            <a:prstGeom prst="rect">
              <a:avLst/>
            </a:prstGeom>
            <a:solidFill>
              <a:srgbClr val="FF0000"/>
            </a:solidFill>
            <a:ln w="9525">
              <a:solidFill>
                <a:schemeClr val="tx1"/>
              </a:solidFill>
              <a:miter lim="800000"/>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195" name="Rectangle 5"/>
            <p:cNvSpPr>
              <a:spLocks noChangeArrowheads="1"/>
            </p:cNvSpPr>
            <p:nvPr/>
          </p:nvSpPr>
          <p:spPr bwMode="auto">
            <a:xfrm>
              <a:off x="5213350" y="3468688"/>
              <a:ext cx="73025" cy="71437"/>
            </a:xfrm>
            <a:prstGeom prst="rect">
              <a:avLst/>
            </a:prstGeom>
            <a:solidFill>
              <a:srgbClr val="FF0000"/>
            </a:solidFill>
            <a:ln w="9525">
              <a:solidFill>
                <a:schemeClr val="tx1"/>
              </a:solidFill>
              <a:miter lim="800000"/>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196" name="Rectangle 6"/>
            <p:cNvSpPr>
              <a:spLocks noChangeArrowheads="1"/>
            </p:cNvSpPr>
            <p:nvPr/>
          </p:nvSpPr>
          <p:spPr bwMode="auto">
            <a:xfrm>
              <a:off x="5194300" y="3419475"/>
              <a:ext cx="73025" cy="71438"/>
            </a:xfrm>
            <a:prstGeom prst="rect">
              <a:avLst/>
            </a:prstGeom>
            <a:solidFill>
              <a:srgbClr val="FF0000"/>
            </a:solidFill>
            <a:ln w="9525">
              <a:solidFill>
                <a:schemeClr val="tx1"/>
              </a:solidFill>
              <a:miter lim="800000"/>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197" name="Rectangle 7"/>
            <p:cNvSpPr>
              <a:spLocks noChangeArrowheads="1"/>
            </p:cNvSpPr>
            <p:nvPr/>
          </p:nvSpPr>
          <p:spPr bwMode="auto">
            <a:xfrm>
              <a:off x="5191125" y="3475038"/>
              <a:ext cx="73025" cy="71437"/>
            </a:xfrm>
            <a:prstGeom prst="rect">
              <a:avLst/>
            </a:prstGeom>
            <a:solidFill>
              <a:srgbClr val="FF0000"/>
            </a:solidFill>
            <a:ln w="9525">
              <a:solidFill>
                <a:schemeClr val="tx1"/>
              </a:solidFill>
              <a:miter lim="800000"/>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198" name="Rectangle 8"/>
            <p:cNvSpPr>
              <a:spLocks noChangeArrowheads="1"/>
            </p:cNvSpPr>
            <p:nvPr/>
          </p:nvSpPr>
          <p:spPr bwMode="auto">
            <a:xfrm>
              <a:off x="5360988" y="3673475"/>
              <a:ext cx="73025" cy="71438"/>
            </a:xfrm>
            <a:prstGeom prst="rect">
              <a:avLst/>
            </a:prstGeom>
            <a:solidFill>
              <a:srgbClr val="FF0000"/>
            </a:solidFill>
            <a:ln w="9525">
              <a:solidFill>
                <a:schemeClr val="tx1"/>
              </a:solidFill>
              <a:miter lim="800000"/>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199" name="Rectangle 9"/>
            <p:cNvSpPr>
              <a:spLocks noChangeArrowheads="1"/>
            </p:cNvSpPr>
            <p:nvPr/>
          </p:nvSpPr>
          <p:spPr bwMode="auto">
            <a:xfrm>
              <a:off x="5210175" y="3560763"/>
              <a:ext cx="73025" cy="71437"/>
            </a:xfrm>
            <a:prstGeom prst="rect">
              <a:avLst/>
            </a:prstGeom>
            <a:solidFill>
              <a:srgbClr val="FF0000"/>
            </a:solidFill>
            <a:ln w="9525">
              <a:solidFill>
                <a:schemeClr val="tx1"/>
              </a:solidFill>
              <a:miter lim="800000"/>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200" name="Rectangle 10"/>
            <p:cNvSpPr>
              <a:spLocks noChangeArrowheads="1"/>
            </p:cNvSpPr>
            <p:nvPr/>
          </p:nvSpPr>
          <p:spPr bwMode="auto">
            <a:xfrm>
              <a:off x="5095875" y="3567113"/>
              <a:ext cx="73025" cy="71437"/>
            </a:xfrm>
            <a:prstGeom prst="rect">
              <a:avLst/>
            </a:prstGeom>
            <a:solidFill>
              <a:srgbClr val="FF0000"/>
            </a:solidFill>
            <a:ln w="9525">
              <a:solidFill>
                <a:schemeClr val="tx1"/>
              </a:solidFill>
              <a:miter lim="800000"/>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201" name="Rectangle 11"/>
            <p:cNvSpPr>
              <a:spLocks noChangeArrowheads="1"/>
            </p:cNvSpPr>
            <p:nvPr/>
          </p:nvSpPr>
          <p:spPr bwMode="auto">
            <a:xfrm>
              <a:off x="5010150" y="3587750"/>
              <a:ext cx="73025" cy="71438"/>
            </a:xfrm>
            <a:prstGeom prst="rect">
              <a:avLst/>
            </a:prstGeom>
            <a:solidFill>
              <a:srgbClr val="FF0000"/>
            </a:solidFill>
            <a:ln w="9525">
              <a:solidFill>
                <a:schemeClr val="tx1"/>
              </a:solidFill>
              <a:miter lim="800000"/>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202" name="Rectangle 12"/>
            <p:cNvSpPr>
              <a:spLocks noChangeArrowheads="1"/>
            </p:cNvSpPr>
            <p:nvPr/>
          </p:nvSpPr>
          <p:spPr bwMode="auto">
            <a:xfrm>
              <a:off x="5022850" y="3522663"/>
              <a:ext cx="73025" cy="71437"/>
            </a:xfrm>
            <a:prstGeom prst="rect">
              <a:avLst/>
            </a:prstGeom>
            <a:solidFill>
              <a:srgbClr val="FF0000"/>
            </a:solidFill>
            <a:ln w="9525">
              <a:solidFill>
                <a:schemeClr val="tx1"/>
              </a:solidFill>
              <a:miter lim="800000"/>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203" name="Rectangle 13"/>
            <p:cNvSpPr>
              <a:spLocks noChangeArrowheads="1"/>
            </p:cNvSpPr>
            <p:nvPr/>
          </p:nvSpPr>
          <p:spPr bwMode="auto">
            <a:xfrm>
              <a:off x="5076825" y="3608388"/>
              <a:ext cx="73025" cy="71437"/>
            </a:xfrm>
            <a:prstGeom prst="rect">
              <a:avLst/>
            </a:prstGeom>
            <a:solidFill>
              <a:srgbClr val="FF0000"/>
            </a:solidFill>
            <a:ln w="9525">
              <a:solidFill>
                <a:schemeClr val="tx1"/>
              </a:solidFill>
              <a:miter lim="800000"/>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204" name="Rectangle 14"/>
            <p:cNvSpPr>
              <a:spLocks noChangeArrowheads="1"/>
            </p:cNvSpPr>
            <p:nvPr/>
          </p:nvSpPr>
          <p:spPr bwMode="auto">
            <a:xfrm>
              <a:off x="5184775" y="3671888"/>
              <a:ext cx="73025" cy="71437"/>
            </a:xfrm>
            <a:prstGeom prst="rect">
              <a:avLst/>
            </a:prstGeom>
            <a:solidFill>
              <a:srgbClr val="FF0000"/>
            </a:solidFill>
            <a:ln w="9525">
              <a:solidFill>
                <a:schemeClr val="tx1"/>
              </a:solidFill>
              <a:miter lim="800000"/>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205" name="Rectangle 15"/>
            <p:cNvSpPr>
              <a:spLocks noChangeArrowheads="1"/>
            </p:cNvSpPr>
            <p:nvPr/>
          </p:nvSpPr>
          <p:spPr bwMode="auto">
            <a:xfrm>
              <a:off x="5003800" y="3770313"/>
              <a:ext cx="73025" cy="71437"/>
            </a:xfrm>
            <a:prstGeom prst="rect">
              <a:avLst/>
            </a:prstGeom>
            <a:solidFill>
              <a:srgbClr val="FF0000"/>
            </a:solidFill>
            <a:ln w="9525">
              <a:solidFill>
                <a:schemeClr val="tx1"/>
              </a:solidFill>
              <a:miter lim="800000"/>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206" name="Rectangle 16"/>
            <p:cNvSpPr>
              <a:spLocks noChangeArrowheads="1"/>
            </p:cNvSpPr>
            <p:nvPr/>
          </p:nvSpPr>
          <p:spPr bwMode="auto">
            <a:xfrm>
              <a:off x="5210175" y="3808413"/>
              <a:ext cx="73025" cy="71437"/>
            </a:xfrm>
            <a:prstGeom prst="rect">
              <a:avLst/>
            </a:prstGeom>
            <a:solidFill>
              <a:srgbClr val="FF0000"/>
            </a:solidFill>
            <a:ln w="9525">
              <a:solidFill>
                <a:schemeClr val="tx1"/>
              </a:solidFill>
              <a:miter lim="800000"/>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207" name="Rectangle 17"/>
            <p:cNvSpPr>
              <a:spLocks noChangeArrowheads="1"/>
            </p:cNvSpPr>
            <p:nvPr/>
          </p:nvSpPr>
          <p:spPr bwMode="auto">
            <a:xfrm>
              <a:off x="2693988" y="4071938"/>
              <a:ext cx="73025" cy="71437"/>
            </a:xfrm>
            <a:prstGeom prst="rect">
              <a:avLst/>
            </a:prstGeom>
            <a:solidFill>
              <a:srgbClr val="FF0000"/>
            </a:solidFill>
            <a:ln w="9525">
              <a:solidFill>
                <a:schemeClr val="tx1"/>
              </a:solidFill>
              <a:miter lim="800000"/>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208" name="Rectangle 18"/>
            <p:cNvSpPr>
              <a:spLocks noChangeArrowheads="1"/>
            </p:cNvSpPr>
            <p:nvPr/>
          </p:nvSpPr>
          <p:spPr bwMode="auto">
            <a:xfrm>
              <a:off x="2649538" y="4195763"/>
              <a:ext cx="73025" cy="71437"/>
            </a:xfrm>
            <a:prstGeom prst="rect">
              <a:avLst/>
            </a:prstGeom>
            <a:solidFill>
              <a:srgbClr val="FF0000"/>
            </a:solidFill>
            <a:ln w="9525">
              <a:solidFill>
                <a:schemeClr val="tx1"/>
              </a:solidFill>
              <a:miter lim="800000"/>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209" name="Rectangle 19"/>
            <p:cNvSpPr>
              <a:spLocks noChangeArrowheads="1"/>
            </p:cNvSpPr>
            <p:nvPr/>
          </p:nvSpPr>
          <p:spPr bwMode="auto">
            <a:xfrm>
              <a:off x="2771775" y="4306888"/>
              <a:ext cx="73025" cy="71437"/>
            </a:xfrm>
            <a:prstGeom prst="rect">
              <a:avLst/>
            </a:prstGeom>
            <a:solidFill>
              <a:srgbClr val="FF0000"/>
            </a:solidFill>
            <a:ln w="9525">
              <a:solidFill>
                <a:schemeClr val="tx1"/>
              </a:solidFill>
              <a:miter lim="800000"/>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210" name="Rectangle 20"/>
            <p:cNvSpPr>
              <a:spLocks noChangeArrowheads="1"/>
            </p:cNvSpPr>
            <p:nvPr/>
          </p:nvSpPr>
          <p:spPr bwMode="auto">
            <a:xfrm>
              <a:off x="3000375" y="4211638"/>
              <a:ext cx="73025" cy="71437"/>
            </a:xfrm>
            <a:prstGeom prst="rect">
              <a:avLst/>
            </a:prstGeom>
            <a:solidFill>
              <a:srgbClr val="FF0000"/>
            </a:solidFill>
            <a:ln w="9525">
              <a:solidFill>
                <a:schemeClr val="tx1"/>
              </a:solidFill>
              <a:miter lim="800000"/>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211" name="Rectangle 21"/>
            <p:cNvSpPr>
              <a:spLocks noChangeArrowheads="1"/>
            </p:cNvSpPr>
            <p:nvPr/>
          </p:nvSpPr>
          <p:spPr bwMode="auto">
            <a:xfrm>
              <a:off x="3059113" y="4165600"/>
              <a:ext cx="73025" cy="71438"/>
            </a:xfrm>
            <a:prstGeom prst="rect">
              <a:avLst/>
            </a:prstGeom>
            <a:solidFill>
              <a:srgbClr val="FF0000"/>
            </a:solidFill>
            <a:ln w="9525">
              <a:solidFill>
                <a:schemeClr val="tx1"/>
              </a:solidFill>
              <a:miter lim="800000"/>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212" name="Rectangle 22"/>
            <p:cNvSpPr>
              <a:spLocks noChangeArrowheads="1"/>
            </p:cNvSpPr>
            <p:nvPr/>
          </p:nvSpPr>
          <p:spPr bwMode="auto">
            <a:xfrm>
              <a:off x="3084513" y="4143375"/>
              <a:ext cx="73025" cy="71438"/>
            </a:xfrm>
            <a:prstGeom prst="rect">
              <a:avLst/>
            </a:prstGeom>
            <a:solidFill>
              <a:srgbClr val="FF0000"/>
            </a:solidFill>
            <a:ln w="9525">
              <a:solidFill>
                <a:schemeClr val="tx1"/>
              </a:solidFill>
              <a:miter lim="800000"/>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213" name="Rectangle 23"/>
            <p:cNvSpPr>
              <a:spLocks noChangeArrowheads="1"/>
            </p:cNvSpPr>
            <p:nvPr/>
          </p:nvSpPr>
          <p:spPr bwMode="auto">
            <a:xfrm>
              <a:off x="3130550" y="4159250"/>
              <a:ext cx="73025" cy="71438"/>
            </a:xfrm>
            <a:prstGeom prst="rect">
              <a:avLst/>
            </a:prstGeom>
            <a:solidFill>
              <a:srgbClr val="FF0000"/>
            </a:solidFill>
            <a:ln w="9525">
              <a:solidFill>
                <a:schemeClr val="tx1"/>
              </a:solidFill>
              <a:miter lim="800000"/>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214" name="Rectangle 24"/>
            <p:cNvSpPr>
              <a:spLocks noChangeArrowheads="1"/>
            </p:cNvSpPr>
            <p:nvPr/>
          </p:nvSpPr>
          <p:spPr bwMode="auto">
            <a:xfrm>
              <a:off x="3190875" y="4149725"/>
              <a:ext cx="73025" cy="71438"/>
            </a:xfrm>
            <a:prstGeom prst="rect">
              <a:avLst/>
            </a:prstGeom>
            <a:solidFill>
              <a:srgbClr val="FF0000"/>
            </a:solidFill>
            <a:ln w="9525">
              <a:solidFill>
                <a:schemeClr val="tx1"/>
              </a:solidFill>
              <a:miter lim="800000"/>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215" name="Rectangle 25"/>
            <p:cNvSpPr>
              <a:spLocks noChangeArrowheads="1"/>
            </p:cNvSpPr>
            <p:nvPr/>
          </p:nvSpPr>
          <p:spPr bwMode="auto">
            <a:xfrm>
              <a:off x="3219450" y="4108450"/>
              <a:ext cx="73025" cy="71438"/>
            </a:xfrm>
            <a:prstGeom prst="rect">
              <a:avLst/>
            </a:prstGeom>
            <a:solidFill>
              <a:srgbClr val="FF0000"/>
            </a:solidFill>
            <a:ln w="9525">
              <a:solidFill>
                <a:schemeClr val="tx1"/>
              </a:solidFill>
              <a:miter lim="800000"/>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216" name="Rectangle 26"/>
            <p:cNvSpPr>
              <a:spLocks noChangeArrowheads="1"/>
            </p:cNvSpPr>
            <p:nvPr/>
          </p:nvSpPr>
          <p:spPr bwMode="auto">
            <a:xfrm>
              <a:off x="3251200" y="4073525"/>
              <a:ext cx="73025" cy="71438"/>
            </a:xfrm>
            <a:prstGeom prst="rect">
              <a:avLst/>
            </a:prstGeom>
            <a:solidFill>
              <a:srgbClr val="FF0000"/>
            </a:solidFill>
            <a:ln w="9525">
              <a:solidFill>
                <a:schemeClr val="tx1"/>
              </a:solidFill>
              <a:miter lim="800000"/>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217" name="Rectangle 27"/>
            <p:cNvSpPr>
              <a:spLocks noChangeArrowheads="1"/>
            </p:cNvSpPr>
            <p:nvPr/>
          </p:nvSpPr>
          <p:spPr bwMode="auto">
            <a:xfrm>
              <a:off x="3313113" y="4062413"/>
              <a:ext cx="73025" cy="71437"/>
            </a:xfrm>
            <a:prstGeom prst="rect">
              <a:avLst/>
            </a:prstGeom>
            <a:solidFill>
              <a:srgbClr val="FF0000"/>
            </a:solidFill>
            <a:ln w="9525">
              <a:solidFill>
                <a:schemeClr val="tx1"/>
              </a:solidFill>
              <a:miter lim="800000"/>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218" name="Rectangle 28"/>
            <p:cNvSpPr>
              <a:spLocks noChangeArrowheads="1"/>
            </p:cNvSpPr>
            <p:nvPr/>
          </p:nvSpPr>
          <p:spPr bwMode="auto">
            <a:xfrm>
              <a:off x="3357563" y="3986213"/>
              <a:ext cx="73025" cy="71437"/>
            </a:xfrm>
            <a:prstGeom prst="rect">
              <a:avLst/>
            </a:prstGeom>
            <a:solidFill>
              <a:srgbClr val="FF0000"/>
            </a:solidFill>
            <a:ln w="9525">
              <a:solidFill>
                <a:schemeClr val="tx1"/>
              </a:solidFill>
              <a:miter lim="800000"/>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219" name="Rectangle 29"/>
            <p:cNvSpPr>
              <a:spLocks noChangeArrowheads="1"/>
            </p:cNvSpPr>
            <p:nvPr/>
          </p:nvSpPr>
          <p:spPr bwMode="auto">
            <a:xfrm>
              <a:off x="3254375" y="4259263"/>
              <a:ext cx="73025" cy="71437"/>
            </a:xfrm>
            <a:prstGeom prst="rect">
              <a:avLst/>
            </a:prstGeom>
            <a:solidFill>
              <a:srgbClr val="FF0000"/>
            </a:solidFill>
            <a:ln w="9525">
              <a:solidFill>
                <a:schemeClr val="tx1"/>
              </a:solidFill>
              <a:miter lim="800000"/>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220" name="Rectangle 30"/>
            <p:cNvSpPr>
              <a:spLocks noChangeArrowheads="1"/>
            </p:cNvSpPr>
            <p:nvPr/>
          </p:nvSpPr>
          <p:spPr bwMode="auto">
            <a:xfrm>
              <a:off x="3300413" y="4289425"/>
              <a:ext cx="73025" cy="71438"/>
            </a:xfrm>
            <a:prstGeom prst="rect">
              <a:avLst/>
            </a:prstGeom>
            <a:solidFill>
              <a:srgbClr val="FF0000"/>
            </a:solidFill>
            <a:ln w="9525">
              <a:solidFill>
                <a:schemeClr val="tx1"/>
              </a:solidFill>
              <a:miter lim="800000"/>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221" name="Rectangle 31"/>
            <p:cNvSpPr>
              <a:spLocks noChangeArrowheads="1"/>
            </p:cNvSpPr>
            <p:nvPr/>
          </p:nvSpPr>
          <p:spPr bwMode="auto">
            <a:xfrm>
              <a:off x="3132138" y="4286250"/>
              <a:ext cx="73025" cy="71438"/>
            </a:xfrm>
            <a:prstGeom prst="rect">
              <a:avLst/>
            </a:prstGeom>
            <a:solidFill>
              <a:srgbClr val="FF0000"/>
            </a:solidFill>
            <a:ln w="9525">
              <a:solidFill>
                <a:schemeClr val="tx1"/>
              </a:solidFill>
              <a:miter lim="800000"/>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222" name="Rectangle 32"/>
            <p:cNvSpPr>
              <a:spLocks noChangeArrowheads="1"/>
            </p:cNvSpPr>
            <p:nvPr/>
          </p:nvSpPr>
          <p:spPr bwMode="auto">
            <a:xfrm>
              <a:off x="3100388" y="4243388"/>
              <a:ext cx="73025" cy="71437"/>
            </a:xfrm>
            <a:prstGeom prst="rect">
              <a:avLst/>
            </a:prstGeom>
            <a:solidFill>
              <a:srgbClr val="FF0000"/>
            </a:solidFill>
            <a:ln w="9525">
              <a:solidFill>
                <a:schemeClr val="tx1"/>
              </a:solidFill>
              <a:miter lim="800000"/>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223" name="Rectangle 33"/>
            <p:cNvSpPr>
              <a:spLocks noChangeArrowheads="1"/>
            </p:cNvSpPr>
            <p:nvPr/>
          </p:nvSpPr>
          <p:spPr bwMode="auto">
            <a:xfrm>
              <a:off x="2986088" y="4300538"/>
              <a:ext cx="73025" cy="71437"/>
            </a:xfrm>
            <a:prstGeom prst="rect">
              <a:avLst/>
            </a:prstGeom>
            <a:solidFill>
              <a:srgbClr val="FF0000"/>
            </a:solidFill>
            <a:ln w="9525">
              <a:solidFill>
                <a:schemeClr val="tx1"/>
              </a:solidFill>
              <a:miter lim="800000"/>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224" name="Rectangle 34"/>
            <p:cNvSpPr>
              <a:spLocks noChangeArrowheads="1"/>
            </p:cNvSpPr>
            <p:nvPr/>
          </p:nvSpPr>
          <p:spPr bwMode="auto">
            <a:xfrm>
              <a:off x="2973388" y="4337050"/>
              <a:ext cx="73025" cy="71438"/>
            </a:xfrm>
            <a:prstGeom prst="rect">
              <a:avLst/>
            </a:prstGeom>
            <a:solidFill>
              <a:srgbClr val="FF0000"/>
            </a:solidFill>
            <a:ln w="9525">
              <a:solidFill>
                <a:schemeClr val="tx1"/>
              </a:solidFill>
              <a:miter lim="800000"/>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225" name="Rectangle 35"/>
            <p:cNvSpPr>
              <a:spLocks noChangeArrowheads="1"/>
            </p:cNvSpPr>
            <p:nvPr/>
          </p:nvSpPr>
          <p:spPr bwMode="auto">
            <a:xfrm>
              <a:off x="2943225" y="4375150"/>
              <a:ext cx="73025" cy="71438"/>
            </a:xfrm>
            <a:prstGeom prst="rect">
              <a:avLst/>
            </a:prstGeom>
            <a:solidFill>
              <a:srgbClr val="FF0000"/>
            </a:solidFill>
            <a:ln w="9525">
              <a:solidFill>
                <a:schemeClr val="tx1"/>
              </a:solidFill>
              <a:miter lim="800000"/>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226" name="Rectangle 36"/>
            <p:cNvSpPr>
              <a:spLocks noChangeArrowheads="1"/>
            </p:cNvSpPr>
            <p:nvPr/>
          </p:nvSpPr>
          <p:spPr bwMode="auto">
            <a:xfrm>
              <a:off x="2894013" y="4397375"/>
              <a:ext cx="73025" cy="71438"/>
            </a:xfrm>
            <a:prstGeom prst="rect">
              <a:avLst/>
            </a:prstGeom>
            <a:solidFill>
              <a:srgbClr val="FF0000"/>
            </a:solidFill>
            <a:ln w="9525">
              <a:solidFill>
                <a:schemeClr val="tx1"/>
              </a:solidFill>
              <a:miter lim="800000"/>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227" name="Rectangle 37"/>
            <p:cNvSpPr>
              <a:spLocks noChangeArrowheads="1"/>
            </p:cNvSpPr>
            <p:nvPr/>
          </p:nvSpPr>
          <p:spPr bwMode="auto">
            <a:xfrm>
              <a:off x="2840038" y="4424363"/>
              <a:ext cx="73025" cy="71437"/>
            </a:xfrm>
            <a:prstGeom prst="rect">
              <a:avLst/>
            </a:prstGeom>
            <a:solidFill>
              <a:srgbClr val="FF0000"/>
            </a:solidFill>
            <a:ln w="9525">
              <a:solidFill>
                <a:schemeClr val="tx1"/>
              </a:solidFill>
              <a:miter lim="800000"/>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228" name="Rectangle 38"/>
            <p:cNvSpPr>
              <a:spLocks noChangeArrowheads="1"/>
            </p:cNvSpPr>
            <p:nvPr/>
          </p:nvSpPr>
          <p:spPr bwMode="auto">
            <a:xfrm>
              <a:off x="3033713" y="4327525"/>
              <a:ext cx="73025" cy="71438"/>
            </a:xfrm>
            <a:prstGeom prst="rect">
              <a:avLst/>
            </a:prstGeom>
            <a:solidFill>
              <a:srgbClr val="FF0000"/>
            </a:solidFill>
            <a:ln w="9525">
              <a:solidFill>
                <a:schemeClr val="tx1"/>
              </a:solidFill>
              <a:miter lim="800000"/>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229" name="Rectangle 39"/>
            <p:cNvSpPr>
              <a:spLocks noChangeArrowheads="1"/>
            </p:cNvSpPr>
            <p:nvPr/>
          </p:nvSpPr>
          <p:spPr bwMode="auto">
            <a:xfrm>
              <a:off x="3059113" y="4330700"/>
              <a:ext cx="73025" cy="71438"/>
            </a:xfrm>
            <a:prstGeom prst="rect">
              <a:avLst/>
            </a:prstGeom>
            <a:solidFill>
              <a:srgbClr val="FF0000"/>
            </a:solidFill>
            <a:ln w="9525">
              <a:solidFill>
                <a:schemeClr val="tx1"/>
              </a:solidFill>
              <a:miter lim="800000"/>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230" name="Rectangle 40"/>
            <p:cNvSpPr>
              <a:spLocks noChangeArrowheads="1"/>
            </p:cNvSpPr>
            <p:nvPr/>
          </p:nvSpPr>
          <p:spPr bwMode="auto">
            <a:xfrm>
              <a:off x="3109913" y="4356100"/>
              <a:ext cx="73025" cy="71438"/>
            </a:xfrm>
            <a:prstGeom prst="rect">
              <a:avLst/>
            </a:prstGeom>
            <a:solidFill>
              <a:srgbClr val="FF0000"/>
            </a:solidFill>
            <a:ln w="9525">
              <a:solidFill>
                <a:schemeClr val="tx1"/>
              </a:solidFill>
              <a:miter lim="800000"/>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231" name="Rectangle 41"/>
            <p:cNvSpPr>
              <a:spLocks noChangeArrowheads="1"/>
            </p:cNvSpPr>
            <p:nvPr/>
          </p:nvSpPr>
          <p:spPr bwMode="auto">
            <a:xfrm>
              <a:off x="3132138" y="4365625"/>
              <a:ext cx="73025" cy="71438"/>
            </a:xfrm>
            <a:prstGeom prst="rect">
              <a:avLst/>
            </a:prstGeom>
            <a:solidFill>
              <a:srgbClr val="FF0000"/>
            </a:solidFill>
            <a:ln w="9525">
              <a:solidFill>
                <a:schemeClr val="tx1"/>
              </a:solidFill>
              <a:miter lim="800000"/>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232" name="Rectangle 42"/>
            <p:cNvSpPr>
              <a:spLocks noChangeArrowheads="1"/>
            </p:cNvSpPr>
            <p:nvPr/>
          </p:nvSpPr>
          <p:spPr bwMode="auto">
            <a:xfrm>
              <a:off x="3203575" y="4384675"/>
              <a:ext cx="73025" cy="71438"/>
            </a:xfrm>
            <a:prstGeom prst="rect">
              <a:avLst/>
            </a:prstGeom>
            <a:solidFill>
              <a:srgbClr val="FF0000"/>
            </a:solidFill>
            <a:ln w="9525">
              <a:solidFill>
                <a:schemeClr val="tx1"/>
              </a:solidFill>
              <a:miter lim="800000"/>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233" name="Rectangle 43"/>
            <p:cNvSpPr>
              <a:spLocks noChangeArrowheads="1"/>
            </p:cNvSpPr>
            <p:nvPr/>
          </p:nvSpPr>
          <p:spPr bwMode="auto">
            <a:xfrm>
              <a:off x="3132138" y="4494213"/>
              <a:ext cx="73025" cy="71437"/>
            </a:xfrm>
            <a:prstGeom prst="rect">
              <a:avLst/>
            </a:prstGeom>
            <a:solidFill>
              <a:srgbClr val="FF0000"/>
            </a:solidFill>
            <a:ln w="9525">
              <a:solidFill>
                <a:schemeClr val="tx1"/>
              </a:solidFill>
              <a:miter lim="800000"/>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234" name="Rectangle 44"/>
            <p:cNvSpPr>
              <a:spLocks noChangeArrowheads="1"/>
            </p:cNvSpPr>
            <p:nvPr/>
          </p:nvSpPr>
          <p:spPr bwMode="auto">
            <a:xfrm>
              <a:off x="3225800" y="4703763"/>
              <a:ext cx="73025" cy="71437"/>
            </a:xfrm>
            <a:prstGeom prst="rect">
              <a:avLst/>
            </a:prstGeom>
            <a:solidFill>
              <a:srgbClr val="FF0000"/>
            </a:solidFill>
            <a:ln w="9525">
              <a:solidFill>
                <a:schemeClr val="tx1"/>
              </a:solidFill>
              <a:miter lim="800000"/>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235" name="Rectangle 45"/>
            <p:cNvSpPr>
              <a:spLocks noChangeArrowheads="1"/>
            </p:cNvSpPr>
            <p:nvPr/>
          </p:nvSpPr>
          <p:spPr bwMode="auto">
            <a:xfrm>
              <a:off x="3898900" y="3805238"/>
              <a:ext cx="73025" cy="71437"/>
            </a:xfrm>
            <a:prstGeom prst="rect">
              <a:avLst/>
            </a:prstGeom>
            <a:solidFill>
              <a:srgbClr val="FF0000"/>
            </a:solidFill>
            <a:ln w="9525">
              <a:solidFill>
                <a:schemeClr val="tx1"/>
              </a:solidFill>
              <a:miter lim="800000"/>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236" name="Rectangle 46"/>
            <p:cNvSpPr>
              <a:spLocks noChangeArrowheads="1"/>
            </p:cNvSpPr>
            <p:nvPr/>
          </p:nvSpPr>
          <p:spPr bwMode="auto">
            <a:xfrm>
              <a:off x="3203575" y="4797425"/>
              <a:ext cx="73025" cy="71438"/>
            </a:xfrm>
            <a:prstGeom prst="rect">
              <a:avLst/>
            </a:prstGeom>
            <a:solidFill>
              <a:srgbClr val="FF0000"/>
            </a:solidFill>
            <a:ln w="9525">
              <a:solidFill>
                <a:schemeClr val="tx1"/>
              </a:solidFill>
              <a:miter lim="800000"/>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237" name="AutoShape 3"/>
            <p:cNvSpPr>
              <a:spLocks noChangeArrowheads="1"/>
            </p:cNvSpPr>
            <p:nvPr/>
          </p:nvSpPr>
          <p:spPr bwMode="auto">
            <a:xfrm>
              <a:off x="3036888" y="2830513"/>
              <a:ext cx="73025" cy="71437"/>
            </a:xfrm>
            <a:prstGeom prst="triangle">
              <a:avLst>
                <a:gd name="adj" fmla="val 50000"/>
              </a:avLst>
            </a:prstGeom>
            <a:solidFill>
              <a:srgbClr val="FF0000"/>
            </a:solidFill>
            <a:ln w="9525">
              <a:solidFill>
                <a:schemeClr val="tx1"/>
              </a:solidFill>
              <a:miter lim="800000"/>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238" name="AutoShape 4"/>
            <p:cNvSpPr>
              <a:spLocks noChangeArrowheads="1"/>
            </p:cNvSpPr>
            <p:nvPr/>
          </p:nvSpPr>
          <p:spPr bwMode="auto">
            <a:xfrm>
              <a:off x="2906713" y="4337050"/>
              <a:ext cx="73025" cy="71438"/>
            </a:xfrm>
            <a:prstGeom prst="triangle">
              <a:avLst>
                <a:gd name="adj" fmla="val 50000"/>
              </a:avLst>
            </a:prstGeom>
            <a:solidFill>
              <a:srgbClr val="FF0000"/>
            </a:solidFill>
            <a:ln w="9525">
              <a:solidFill>
                <a:schemeClr val="tx1"/>
              </a:solidFill>
              <a:miter lim="800000"/>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239" name="AutoShape 5"/>
            <p:cNvSpPr>
              <a:spLocks noChangeArrowheads="1"/>
            </p:cNvSpPr>
            <p:nvPr/>
          </p:nvSpPr>
          <p:spPr bwMode="auto">
            <a:xfrm>
              <a:off x="2962275" y="4479925"/>
              <a:ext cx="73025" cy="71438"/>
            </a:xfrm>
            <a:prstGeom prst="triangle">
              <a:avLst>
                <a:gd name="adj" fmla="val 50000"/>
              </a:avLst>
            </a:prstGeom>
            <a:solidFill>
              <a:srgbClr val="FF0000"/>
            </a:solidFill>
            <a:ln w="9525">
              <a:solidFill>
                <a:schemeClr val="tx1"/>
              </a:solidFill>
              <a:miter lim="800000"/>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240" name="AutoShape 6"/>
            <p:cNvSpPr>
              <a:spLocks noChangeArrowheads="1"/>
            </p:cNvSpPr>
            <p:nvPr/>
          </p:nvSpPr>
          <p:spPr bwMode="auto">
            <a:xfrm>
              <a:off x="3043238" y="4756150"/>
              <a:ext cx="73025" cy="71438"/>
            </a:xfrm>
            <a:prstGeom prst="triangle">
              <a:avLst>
                <a:gd name="adj" fmla="val 50000"/>
              </a:avLst>
            </a:prstGeom>
            <a:solidFill>
              <a:srgbClr val="FF0000"/>
            </a:solidFill>
            <a:ln w="9525">
              <a:solidFill>
                <a:schemeClr val="tx1"/>
              </a:solidFill>
              <a:miter lim="800000"/>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241" name="AutoShape 7"/>
            <p:cNvSpPr>
              <a:spLocks noChangeArrowheads="1"/>
            </p:cNvSpPr>
            <p:nvPr/>
          </p:nvSpPr>
          <p:spPr bwMode="auto">
            <a:xfrm>
              <a:off x="2849563" y="5006975"/>
              <a:ext cx="73025" cy="71438"/>
            </a:xfrm>
            <a:prstGeom prst="triangle">
              <a:avLst>
                <a:gd name="adj" fmla="val 50000"/>
              </a:avLst>
            </a:prstGeom>
            <a:solidFill>
              <a:srgbClr val="FF0000"/>
            </a:solidFill>
            <a:ln w="9525">
              <a:solidFill>
                <a:schemeClr val="tx1"/>
              </a:solidFill>
              <a:miter lim="800000"/>
              <a:headEnd/>
              <a:tailEnd/>
            </a:ln>
            <a:effectLst/>
          </p:spPr>
          <p:txBody>
            <a:bodyPr wrap="none" anchor="ctr"/>
            <a:lstStyle/>
            <a:p>
              <a:pPr algn="ctr" fontAlgn="base">
                <a:spcBef>
                  <a:spcPct val="0"/>
                </a:spcBef>
                <a:spcAft>
                  <a:spcPct val="0"/>
                </a:spcAft>
              </a:pPr>
              <a:endParaRPr lang="ja-JP" altLang="ja-JP" smtClean="0">
                <a:solidFill>
                  <a:srgbClr val="000000"/>
                </a:solidFill>
              </a:endParaRPr>
            </a:p>
          </p:txBody>
        </p:sp>
        <p:sp>
          <p:nvSpPr>
            <p:cNvPr id="242" name="AutoShape 8"/>
            <p:cNvSpPr>
              <a:spLocks noChangeArrowheads="1"/>
            </p:cNvSpPr>
            <p:nvPr/>
          </p:nvSpPr>
          <p:spPr bwMode="auto">
            <a:xfrm>
              <a:off x="2898775" y="4941888"/>
              <a:ext cx="73025" cy="71437"/>
            </a:xfrm>
            <a:prstGeom prst="triangle">
              <a:avLst>
                <a:gd name="adj" fmla="val 50000"/>
              </a:avLst>
            </a:prstGeom>
            <a:solidFill>
              <a:srgbClr val="FF0000"/>
            </a:solidFill>
            <a:ln w="9525">
              <a:solidFill>
                <a:schemeClr val="tx1"/>
              </a:solidFill>
              <a:miter lim="800000"/>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243" name="AutoShape 9"/>
            <p:cNvSpPr>
              <a:spLocks noChangeArrowheads="1"/>
            </p:cNvSpPr>
            <p:nvPr/>
          </p:nvSpPr>
          <p:spPr bwMode="auto">
            <a:xfrm>
              <a:off x="2884488" y="4886325"/>
              <a:ext cx="73025" cy="71438"/>
            </a:xfrm>
            <a:prstGeom prst="triangle">
              <a:avLst>
                <a:gd name="adj" fmla="val 50000"/>
              </a:avLst>
            </a:prstGeom>
            <a:solidFill>
              <a:srgbClr val="FF0000"/>
            </a:solidFill>
            <a:ln w="9525">
              <a:solidFill>
                <a:schemeClr val="tx1"/>
              </a:solidFill>
              <a:miter lim="800000"/>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244" name="AutoShape 10"/>
            <p:cNvSpPr>
              <a:spLocks noChangeArrowheads="1"/>
            </p:cNvSpPr>
            <p:nvPr/>
          </p:nvSpPr>
          <p:spPr bwMode="auto">
            <a:xfrm>
              <a:off x="2919413" y="4852988"/>
              <a:ext cx="73025" cy="71437"/>
            </a:xfrm>
            <a:prstGeom prst="triangle">
              <a:avLst>
                <a:gd name="adj" fmla="val 50000"/>
              </a:avLst>
            </a:prstGeom>
            <a:solidFill>
              <a:srgbClr val="FF0000"/>
            </a:solidFill>
            <a:ln w="9525">
              <a:solidFill>
                <a:schemeClr val="tx1"/>
              </a:solidFill>
              <a:miter lim="800000"/>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245" name="AutoShape 11"/>
            <p:cNvSpPr>
              <a:spLocks noChangeArrowheads="1"/>
            </p:cNvSpPr>
            <p:nvPr/>
          </p:nvSpPr>
          <p:spPr bwMode="auto">
            <a:xfrm>
              <a:off x="2890838" y="4819650"/>
              <a:ext cx="73025" cy="71438"/>
            </a:xfrm>
            <a:prstGeom prst="triangle">
              <a:avLst>
                <a:gd name="adj" fmla="val 50000"/>
              </a:avLst>
            </a:prstGeom>
            <a:solidFill>
              <a:srgbClr val="FF0000"/>
            </a:solidFill>
            <a:ln w="9525">
              <a:solidFill>
                <a:schemeClr val="tx1"/>
              </a:solidFill>
              <a:miter lim="800000"/>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246" name="AutoShape 12"/>
            <p:cNvSpPr>
              <a:spLocks noChangeArrowheads="1"/>
            </p:cNvSpPr>
            <p:nvPr/>
          </p:nvSpPr>
          <p:spPr bwMode="auto">
            <a:xfrm>
              <a:off x="2925763" y="4784725"/>
              <a:ext cx="73025" cy="71438"/>
            </a:xfrm>
            <a:prstGeom prst="triangle">
              <a:avLst>
                <a:gd name="adj" fmla="val 50000"/>
              </a:avLst>
            </a:prstGeom>
            <a:solidFill>
              <a:srgbClr val="FF0000"/>
            </a:solidFill>
            <a:ln w="9525">
              <a:solidFill>
                <a:schemeClr val="tx1"/>
              </a:solidFill>
              <a:miter lim="800000"/>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247" name="AutoShape 13"/>
            <p:cNvSpPr>
              <a:spLocks noChangeArrowheads="1"/>
            </p:cNvSpPr>
            <p:nvPr/>
          </p:nvSpPr>
          <p:spPr bwMode="auto">
            <a:xfrm>
              <a:off x="2978150" y="4637088"/>
              <a:ext cx="73025" cy="71437"/>
            </a:xfrm>
            <a:prstGeom prst="triangle">
              <a:avLst>
                <a:gd name="adj" fmla="val 50000"/>
              </a:avLst>
            </a:prstGeom>
            <a:solidFill>
              <a:srgbClr val="FF0000"/>
            </a:solidFill>
            <a:ln w="9525">
              <a:solidFill>
                <a:schemeClr val="tx1"/>
              </a:solidFill>
              <a:miter lim="800000"/>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248" name="AutoShape 14"/>
            <p:cNvSpPr>
              <a:spLocks noChangeArrowheads="1"/>
            </p:cNvSpPr>
            <p:nvPr/>
          </p:nvSpPr>
          <p:spPr bwMode="auto">
            <a:xfrm>
              <a:off x="2787650" y="4868863"/>
              <a:ext cx="73025" cy="71437"/>
            </a:xfrm>
            <a:prstGeom prst="triangle">
              <a:avLst>
                <a:gd name="adj" fmla="val 50000"/>
              </a:avLst>
            </a:prstGeom>
            <a:solidFill>
              <a:srgbClr val="FF0000"/>
            </a:solidFill>
            <a:ln w="9525">
              <a:solidFill>
                <a:schemeClr val="tx1"/>
              </a:solidFill>
              <a:miter lim="800000"/>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249" name="AutoShape 15"/>
            <p:cNvSpPr>
              <a:spLocks noChangeArrowheads="1"/>
            </p:cNvSpPr>
            <p:nvPr/>
          </p:nvSpPr>
          <p:spPr bwMode="auto">
            <a:xfrm>
              <a:off x="2762250" y="4846638"/>
              <a:ext cx="73025" cy="71437"/>
            </a:xfrm>
            <a:prstGeom prst="triangle">
              <a:avLst>
                <a:gd name="adj" fmla="val 50000"/>
              </a:avLst>
            </a:prstGeom>
            <a:solidFill>
              <a:srgbClr val="FF0000"/>
            </a:solidFill>
            <a:ln w="9525">
              <a:solidFill>
                <a:schemeClr val="tx1"/>
              </a:solidFill>
              <a:miter lim="800000"/>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250" name="AutoShape 16"/>
            <p:cNvSpPr>
              <a:spLocks noChangeArrowheads="1"/>
            </p:cNvSpPr>
            <p:nvPr/>
          </p:nvSpPr>
          <p:spPr bwMode="auto">
            <a:xfrm>
              <a:off x="2546350" y="4614863"/>
              <a:ext cx="73025" cy="71437"/>
            </a:xfrm>
            <a:prstGeom prst="triangle">
              <a:avLst>
                <a:gd name="adj" fmla="val 50000"/>
              </a:avLst>
            </a:prstGeom>
            <a:solidFill>
              <a:srgbClr val="FF0000"/>
            </a:solidFill>
            <a:ln w="9525">
              <a:solidFill>
                <a:schemeClr val="tx1"/>
              </a:solidFill>
              <a:miter lim="800000"/>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251" name="AutoShape 17"/>
            <p:cNvSpPr>
              <a:spLocks noChangeArrowheads="1"/>
            </p:cNvSpPr>
            <p:nvPr/>
          </p:nvSpPr>
          <p:spPr bwMode="auto">
            <a:xfrm>
              <a:off x="2830513" y="4692650"/>
              <a:ext cx="73025" cy="71438"/>
            </a:xfrm>
            <a:prstGeom prst="triangle">
              <a:avLst>
                <a:gd name="adj" fmla="val 50000"/>
              </a:avLst>
            </a:prstGeom>
            <a:solidFill>
              <a:srgbClr val="FF0000"/>
            </a:solidFill>
            <a:ln w="9525">
              <a:solidFill>
                <a:schemeClr val="tx1"/>
              </a:solidFill>
              <a:miter lim="800000"/>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252" name="AutoShape 18"/>
            <p:cNvSpPr>
              <a:spLocks noChangeArrowheads="1"/>
            </p:cNvSpPr>
            <p:nvPr/>
          </p:nvSpPr>
          <p:spPr bwMode="auto">
            <a:xfrm>
              <a:off x="2873375" y="4643438"/>
              <a:ext cx="73025" cy="71437"/>
            </a:xfrm>
            <a:prstGeom prst="triangle">
              <a:avLst>
                <a:gd name="adj" fmla="val 50000"/>
              </a:avLst>
            </a:prstGeom>
            <a:solidFill>
              <a:srgbClr val="FF0000"/>
            </a:solidFill>
            <a:ln w="9525">
              <a:solidFill>
                <a:schemeClr val="tx1"/>
              </a:solidFill>
              <a:miter lim="800000"/>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253" name="AutoShape 19"/>
            <p:cNvSpPr>
              <a:spLocks noChangeArrowheads="1"/>
            </p:cNvSpPr>
            <p:nvPr/>
          </p:nvSpPr>
          <p:spPr bwMode="auto">
            <a:xfrm>
              <a:off x="2932113" y="4508500"/>
              <a:ext cx="73025" cy="71438"/>
            </a:xfrm>
            <a:prstGeom prst="triangle">
              <a:avLst>
                <a:gd name="adj" fmla="val 50000"/>
              </a:avLst>
            </a:prstGeom>
            <a:solidFill>
              <a:srgbClr val="FF0000"/>
            </a:solidFill>
            <a:ln w="9525">
              <a:solidFill>
                <a:schemeClr val="tx1"/>
              </a:solidFill>
              <a:miter lim="800000"/>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254" name="AutoShape 20"/>
            <p:cNvSpPr>
              <a:spLocks noChangeArrowheads="1"/>
            </p:cNvSpPr>
            <p:nvPr/>
          </p:nvSpPr>
          <p:spPr bwMode="auto">
            <a:xfrm>
              <a:off x="2849563" y="4537075"/>
              <a:ext cx="73025" cy="71438"/>
            </a:xfrm>
            <a:prstGeom prst="triangle">
              <a:avLst>
                <a:gd name="adj" fmla="val 50000"/>
              </a:avLst>
            </a:prstGeom>
            <a:solidFill>
              <a:srgbClr val="FF0000"/>
            </a:solidFill>
            <a:ln w="9525">
              <a:solidFill>
                <a:schemeClr val="tx1"/>
              </a:solidFill>
              <a:miter lim="800000"/>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255" name="AutoShape 21"/>
            <p:cNvSpPr>
              <a:spLocks noChangeArrowheads="1"/>
            </p:cNvSpPr>
            <p:nvPr/>
          </p:nvSpPr>
          <p:spPr bwMode="auto">
            <a:xfrm>
              <a:off x="2771775" y="4508500"/>
              <a:ext cx="73025" cy="71438"/>
            </a:xfrm>
            <a:prstGeom prst="triangle">
              <a:avLst>
                <a:gd name="adj" fmla="val 50000"/>
              </a:avLst>
            </a:prstGeom>
            <a:solidFill>
              <a:srgbClr val="FF0000"/>
            </a:solidFill>
            <a:ln w="9525">
              <a:solidFill>
                <a:schemeClr val="tx1"/>
              </a:solidFill>
              <a:miter lim="800000"/>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256" name="AutoShape 22"/>
            <p:cNvSpPr>
              <a:spLocks noChangeArrowheads="1"/>
            </p:cNvSpPr>
            <p:nvPr/>
          </p:nvSpPr>
          <p:spPr bwMode="auto">
            <a:xfrm>
              <a:off x="2811463" y="4492625"/>
              <a:ext cx="73025" cy="71438"/>
            </a:xfrm>
            <a:prstGeom prst="triangle">
              <a:avLst>
                <a:gd name="adj" fmla="val 50000"/>
              </a:avLst>
            </a:prstGeom>
            <a:solidFill>
              <a:srgbClr val="FF0000"/>
            </a:solidFill>
            <a:ln w="9525">
              <a:solidFill>
                <a:schemeClr val="tx1"/>
              </a:solidFill>
              <a:miter lim="800000"/>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257" name="AutoShape 23"/>
            <p:cNvSpPr>
              <a:spLocks noChangeArrowheads="1"/>
            </p:cNvSpPr>
            <p:nvPr/>
          </p:nvSpPr>
          <p:spPr bwMode="auto">
            <a:xfrm>
              <a:off x="2771775" y="4403725"/>
              <a:ext cx="73025" cy="71438"/>
            </a:xfrm>
            <a:prstGeom prst="triangle">
              <a:avLst>
                <a:gd name="adj" fmla="val 50000"/>
              </a:avLst>
            </a:prstGeom>
            <a:solidFill>
              <a:srgbClr val="FF0000"/>
            </a:solidFill>
            <a:ln w="9525">
              <a:solidFill>
                <a:schemeClr val="tx1"/>
              </a:solidFill>
              <a:miter lim="800000"/>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258" name="AutoShape 24"/>
            <p:cNvSpPr>
              <a:spLocks noChangeArrowheads="1"/>
            </p:cNvSpPr>
            <p:nvPr/>
          </p:nvSpPr>
          <p:spPr bwMode="auto">
            <a:xfrm>
              <a:off x="2941638" y="5216525"/>
              <a:ext cx="73025" cy="71438"/>
            </a:xfrm>
            <a:prstGeom prst="triangle">
              <a:avLst>
                <a:gd name="adj" fmla="val 50000"/>
              </a:avLst>
            </a:prstGeom>
            <a:solidFill>
              <a:srgbClr val="FF0000"/>
            </a:solidFill>
            <a:ln w="9525">
              <a:solidFill>
                <a:schemeClr val="tx1"/>
              </a:solidFill>
              <a:miter lim="800000"/>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259" name="AutoShape 25"/>
            <p:cNvSpPr>
              <a:spLocks noChangeArrowheads="1"/>
            </p:cNvSpPr>
            <p:nvPr/>
          </p:nvSpPr>
          <p:spPr bwMode="auto">
            <a:xfrm>
              <a:off x="5995988" y="4140200"/>
              <a:ext cx="73025" cy="71438"/>
            </a:xfrm>
            <a:prstGeom prst="triangle">
              <a:avLst>
                <a:gd name="adj" fmla="val 50000"/>
              </a:avLst>
            </a:prstGeom>
            <a:solidFill>
              <a:srgbClr val="FF0000"/>
            </a:solidFill>
            <a:ln w="9525">
              <a:solidFill>
                <a:schemeClr val="tx1"/>
              </a:solidFill>
              <a:miter lim="800000"/>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260" name="AutoShape 26"/>
            <p:cNvSpPr>
              <a:spLocks noChangeArrowheads="1"/>
            </p:cNvSpPr>
            <p:nvPr/>
          </p:nvSpPr>
          <p:spPr bwMode="auto">
            <a:xfrm>
              <a:off x="5842000" y="4857750"/>
              <a:ext cx="73025" cy="71438"/>
            </a:xfrm>
            <a:prstGeom prst="triangle">
              <a:avLst>
                <a:gd name="adj" fmla="val 50000"/>
              </a:avLst>
            </a:prstGeom>
            <a:solidFill>
              <a:srgbClr val="FF0000"/>
            </a:solidFill>
            <a:ln w="9525">
              <a:solidFill>
                <a:schemeClr val="tx1"/>
              </a:solidFill>
              <a:miter lim="800000"/>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261" name="AutoShape 27"/>
            <p:cNvSpPr>
              <a:spLocks noChangeArrowheads="1"/>
            </p:cNvSpPr>
            <p:nvPr/>
          </p:nvSpPr>
          <p:spPr bwMode="auto">
            <a:xfrm>
              <a:off x="5380038" y="5311775"/>
              <a:ext cx="73025" cy="71438"/>
            </a:xfrm>
            <a:prstGeom prst="triangle">
              <a:avLst>
                <a:gd name="adj" fmla="val 50000"/>
              </a:avLst>
            </a:prstGeom>
            <a:solidFill>
              <a:srgbClr val="FF0000"/>
            </a:solidFill>
            <a:ln w="9525">
              <a:solidFill>
                <a:schemeClr val="tx1"/>
              </a:solidFill>
              <a:miter lim="800000"/>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262" name="AutoShape 28"/>
            <p:cNvSpPr>
              <a:spLocks noChangeArrowheads="1"/>
            </p:cNvSpPr>
            <p:nvPr/>
          </p:nvSpPr>
          <p:spPr bwMode="auto">
            <a:xfrm>
              <a:off x="5321300" y="5348288"/>
              <a:ext cx="73025" cy="71437"/>
            </a:xfrm>
            <a:prstGeom prst="triangle">
              <a:avLst>
                <a:gd name="adj" fmla="val 50000"/>
              </a:avLst>
            </a:prstGeom>
            <a:solidFill>
              <a:srgbClr val="FF0000"/>
            </a:solidFill>
            <a:ln w="9525">
              <a:solidFill>
                <a:schemeClr val="tx1"/>
              </a:solidFill>
              <a:miter lim="800000"/>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263" name="AutoShape 29"/>
            <p:cNvSpPr>
              <a:spLocks noChangeArrowheads="1"/>
            </p:cNvSpPr>
            <p:nvPr/>
          </p:nvSpPr>
          <p:spPr bwMode="auto">
            <a:xfrm>
              <a:off x="5348288" y="5373688"/>
              <a:ext cx="73025" cy="71437"/>
            </a:xfrm>
            <a:prstGeom prst="triangle">
              <a:avLst>
                <a:gd name="adj" fmla="val 50000"/>
              </a:avLst>
            </a:prstGeom>
            <a:solidFill>
              <a:srgbClr val="FF0000"/>
            </a:solidFill>
            <a:ln w="9525">
              <a:solidFill>
                <a:schemeClr val="tx1"/>
              </a:solidFill>
              <a:miter lim="800000"/>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264" name="AutoShape 30"/>
            <p:cNvSpPr>
              <a:spLocks noChangeArrowheads="1"/>
            </p:cNvSpPr>
            <p:nvPr/>
          </p:nvSpPr>
          <p:spPr bwMode="auto">
            <a:xfrm>
              <a:off x="5292725" y="5392738"/>
              <a:ext cx="73025" cy="71437"/>
            </a:xfrm>
            <a:prstGeom prst="triangle">
              <a:avLst>
                <a:gd name="adj" fmla="val 50000"/>
              </a:avLst>
            </a:prstGeom>
            <a:solidFill>
              <a:srgbClr val="FF0000"/>
            </a:solidFill>
            <a:ln w="9525">
              <a:solidFill>
                <a:schemeClr val="tx1"/>
              </a:solidFill>
              <a:miter lim="800000"/>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265" name="AutoShape 31"/>
            <p:cNvSpPr>
              <a:spLocks noChangeArrowheads="1"/>
            </p:cNvSpPr>
            <p:nvPr/>
          </p:nvSpPr>
          <p:spPr bwMode="auto">
            <a:xfrm>
              <a:off x="5276850" y="5489575"/>
              <a:ext cx="73025" cy="71438"/>
            </a:xfrm>
            <a:prstGeom prst="triangle">
              <a:avLst>
                <a:gd name="adj" fmla="val 50000"/>
              </a:avLst>
            </a:prstGeom>
            <a:solidFill>
              <a:srgbClr val="FF0000"/>
            </a:solidFill>
            <a:ln w="9525">
              <a:solidFill>
                <a:schemeClr val="tx1"/>
              </a:solidFill>
              <a:miter lim="800000"/>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266" name="Rectangle 3"/>
            <p:cNvSpPr>
              <a:spLocks noChangeArrowheads="1"/>
            </p:cNvSpPr>
            <p:nvPr/>
          </p:nvSpPr>
          <p:spPr bwMode="auto">
            <a:xfrm>
              <a:off x="3040063" y="2701925"/>
              <a:ext cx="73025" cy="71438"/>
            </a:xfrm>
            <a:prstGeom prst="rect">
              <a:avLst/>
            </a:prstGeom>
            <a:solidFill>
              <a:srgbClr val="FF0000"/>
            </a:solidFill>
            <a:ln w="9525">
              <a:solidFill>
                <a:schemeClr val="tx1"/>
              </a:solidFill>
              <a:miter lim="800000"/>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267" name="Rectangle 4"/>
            <p:cNvSpPr>
              <a:spLocks noChangeArrowheads="1"/>
            </p:cNvSpPr>
            <p:nvPr/>
          </p:nvSpPr>
          <p:spPr bwMode="auto">
            <a:xfrm>
              <a:off x="3203575" y="4075113"/>
              <a:ext cx="73025" cy="71437"/>
            </a:xfrm>
            <a:prstGeom prst="rect">
              <a:avLst/>
            </a:prstGeom>
            <a:solidFill>
              <a:srgbClr val="FF0000"/>
            </a:solidFill>
            <a:ln w="9525">
              <a:solidFill>
                <a:schemeClr val="tx1"/>
              </a:solidFill>
              <a:miter lim="800000"/>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268" name="Rectangle 5"/>
            <p:cNvSpPr>
              <a:spLocks noChangeArrowheads="1"/>
            </p:cNvSpPr>
            <p:nvPr/>
          </p:nvSpPr>
          <p:spPr bwMode="auto">
            <a:xfrm>
              <a:off x="3349625" y="4017963"/>
              <a:ext cx="73025" cy="71437"/>
            </a:xfrm>
            <a:prstGeom prst="rect">
              <a:avLst/>
            </a:prstGeom>
            <a:solidFill>
              <a:srgbClr val="FF0000"/>
            </a:solidFill>
            <a:ln w="9525">
              <a:solidFill>
                <a:schemeClr val="tx1"/>
              </a:solidFill>
              <a:miter lim="800000"/>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269" name="Rectangle 6"/>
            <p:cNvSpPr>
              <a:spLocks noChangeArrowheads="1"/>
            </p:cNvSpPr>
            <p:nvPr/>
          </p:nvSpPr>
          <p:spPr bwMode="auto">
            <a:xfrm>
              <a:off x="3419475" y="3995738"/>
              <a:ext cx="73025" cy="71437"/>
            </a:xfrm>
            <a:prstGeom prst="rect">
              <a:avLst/>
            </a:prstGeom>
            <a:solidFill>
              <a:srgbClr val="FF0000"/>
            </a:solidFill>
            <a:ln w="9525">
              <a:solidFill>
                <a:schemeClr val="tx1"/>
              </a:solidFill>
              <a:miter lim="800000"/>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270" name="Rectangle 7"/>
            <p:cNvSpPr>
              <a:spLocks noChangeArrowheads="1"/>
            </p:cNvSpPr>
            <p:nvPr/>
          </p:nvSpPr>
          <p:spPr bwMode="auto">
            <a:xfrm>
              <a:off x="3448050" y="3933825"/>
              <a:ext cx="73025" cy="71438"/>
            </a:xfrm>
            <a:prstGeom prst="rect">
              <a:avLst/>
            </a:prstGeom>
            <a:solidFill>
              <a:srgbClr val="FF0000"/>
            </a:solidFill>
            <a:ln w="9525">
              <a:solidFill>
                <a:schemeClr val="tx1"/>
              </a:solidFill>
              <a:miter lim="800000"/>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271" name="Rectangle 8"/>
            <p:cNvSpPr>
              <a:spLocks noChangeArrowheads="1"/>
            </p:cNvSpPr>
            <p:nvPr/>
          </p:nvSpPr>
          <p:spPr bwMode="auto">
            <a:xfrm>
              <a:off x="3321050" y="3983038"/>
              <a:ext cx="73025" cy="71437"/>
            </a:xfrm>
            <a:prstGeom prst="rect">
              <a:avLst/>
            </a:prstGeom>
            <a:solidFill>
              <a:srgbClr val="FF0000"/>
            </a:solidFill>
            <a:ln w="9525">
              <a:solidFill>
                <a:schemeClr val="tx1"/>
              </a:solidFill>
              <a:miter lim="800000"/>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272" name="Rectangle 9"/>
            <p:cNvSpPr>
              <a:spLocks noChangeArrowheads="1"/>
            </p:cNvSpPr>
            <p:nvPr/>
          </p:nvSpPr>
          <p:spPr bwMode="auto">
            <a:xfrm>
              <a:off x="3576638" y="3851275"/>
              <a:ext cx="73025" cy="71438"/>
            </a:xfrm>
            <a:prstGeom prst="rect">
              <a:avLst/>
            </a:prstGeom>
            <a:solidFill>
              <a:srgbClr val="FF0000"/>
            </a:solidFill>
            <a:ln w="9525">
              <a:solidFill>
                <a:schemeClr val="tx1"/>
              </a:solidFill>
              <a:miter lim="800000"/>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273" name="Rectangle 10"/>
            <p:cNvSpPr>
              <a:spLocks noChangeArrowheads="1"/>
            </p:cNvSpPr>
            <p:nvPr/>
          </p:nvSpPr>
          <p:spPr bwMode="auto">
            <a:xfrm>
              <a:off x="3660775" y="3854450"/>
              <a:ext cx="73025" cy="71438"/>
            </a:xfrm>
            <a:prstGeom prst="rect">
              <a:avLst/>
            </a:prstGeom>
            <a:solidFill>
              <a:srgbClr val="FF0000"/>
            </a:solidFill>
            <a:ln w="9525">
              <a:solidFill>
                <a:schemeClr val="tx1"/>
              </a:solidFill>
              <a:miter lim="800000"/>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274" name="Rectangle 11"/>
            <p:cNvSpPr>
              <a:spLocks noChangeArrowheads="1"/>
            </p:cNvSpPr>
            <p:nvPr/>
          </p:nvSpPr>
          <p:spPr bwMode="auto">
            <a:xfrm>
              <a:off x="3609975" y="3629025"/>
              <a:ext cx="73025" cy="71438"/>
            </a:xfrm>
            <a:prstGeom prst="rect">
              <a:avLst/>
            </a:prstGeom>
            <a:solidFill>
              <a:srgbClr val="FF0000"/>
            </a:solidFill>
            <a:ln w="9525">
              <a:solidFill>
                <a:schemeClr val="tx1"/>
              </a:solidFill>
              <a:miter lim="800000"/>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275" name="Rectangle 12"/>
            <p:cNvSpPr>
              <a:spLocks noChangeArrowheads="1"/>
            </p:cNvSpPr>
            <p:nvPr/>
          </p:nvSpPr>
          <p:spPr bwMode="auto">
            <a:xfrm>
              <a:off x="3678238" y="3644900"/>
              <a:ext cx="73025" cy="71438"/>
            </a:xfrm>
            <a:prstGeom prst="rect">
              <a:avLst/>
            </a:prstGeom>
            <a:solidFill>
              <a:srgbClr val="FF0000"/>
            </a:solidFill>
            <a:ln w="9525">
              <a:solidFill>
                <a:schemeClr val="tx1"/>
              </a:solidFill>
              <a:miter lim="800000"/>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276" name="Rectangle 13"/>
            <p:cNvSpPr>
              <a:spLocks noChangeArrowheads="1"/>
            </p:cNvSpPr>
            <p:nvPr/>
          </p:nvSpPr>
          <p:spPr bwMode="auto">
            <a:xfrm>
              <a:off x="3822700" y="3860800"/>
              <a:ext cx="73025" cy="71438"/>
            </a:xfrm>
            <a:prstGeom prst="rect">
              <a:avLst/>
            </a:prstGeom>
            <a:solidFill>
              <a:srgbClr val="FF0000"/>
            </a:solidFill>
            <a:ln w="9525">
              <a:solidFill>
                <a:schemeClr val="tx1"/>
              </a:solidFill>
              <a:miter lim="800000"/>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277" name="Rectangle 14"/>
            <p:cNvSpPr>
              <a:spLocks noChangeArrowheads="1"/>
            </p:cNvSpPr>
            <p:nvPr/>
          </p:nvSpPr>
          <p:spPr bwMode="auto">
            <a:xfrm>
              <a:off x="3876675" y="3827463"/>
              <a:ext cx="73025" cy="71437"/>
            </a:xfrm>
            <a:prstGeom prst="rect">
              <a:avLst/>
            </a:prstGeom>
            <a:solidFill>
              <a:srgbClr val="FF0000"/>
            </a:solidFill>
            <a:ln w="9525">
              <a:solidFill>
                <a:schemeClr val="tx1"/>
              </a:solidFill>
              <a:miter lim="800000"/>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278" name="Rectangle 15"/>
            <p:cNvSpPr>
              <a:spLocks noChangeArrowheads="1"/>
            </p:cNvSpPr>
            <p:nvPr/>
          </p:nvSpPr>
          <p:spPr bwMode="auto">
            <a:xfrm>
              <a:off x="3929063" y="3798888"/>
              <a:ext cx="73025" cy="71437"/>
            </a:xfrm>
            <a:prstGeom prst="rect">
              <a:avLst/>
            </a:prstGeom>
            <a:solidFill>
              <a:srgbClr val="FF0000"/>
            </a:solidFill>
            <a:ln w="9525">
              <a:solidFill>
                <a:schemeClr val="tx1"/>
              </a:solidFill>
              <a:miter lim="800000"/>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279" name="Rectangle 16"/>
            <p:cNvSpPr>
              <a:spLocks noChangeArrowheads="1"/>
            </p:cNvSpPr>
            <p:nvPr/>
          </p:nvSpPr>
          <p:spPr bwMode="auto">
            <a:xfrm>
              <a:off x="3956050" y="3789363"/>
              <a:ext cx="73025" cy="71437"/>
            </a:xfrm>
            <a:prstGeom prst="rect">
              <a:avLst/>
            </a:prstGeom>
            <a:solidFill>
              <a:srgbClr val="FF0000"/>
            </a:solidFill>
            <a:ln w="9525">
              <a:solidFill>
                <a:schemeClr val="tx1"/>
              </a:solidFill>
              <a:miter lim="800000"/>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280" name="Rectangle 17"/>
            <p:cNvSpPr>
              <a:spLocks noChangeArrowheads="1"/>
            </p:cNvSpPr>
            <p:nvPr/>
          </p:nvSpPr>
          <p:spPr bwMode="auto">
            <a:xfrm>
              <a:off x="3984625" y="3786188"/>
              <a:ext cx="73025" cy="71437"/>
            </a:xfrm>
            <a:prstGeom prst="rect">
              <a:avLst/>
            </a:prstGeom>
            <a:solidFill>
              <a:srgbClr val="FF0000"/>
            </a:solidFill>
            <a:ln w="9525">
              <a:solidFill>
                <a:schemeClr val="tx1"/>
              </a:solidFill>
              <a:miter lim="800000"/>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281" name="Rectangle 18"/>
            <p:cNvSpPr>
              <a:spLocks noChangeArrowheads="1"/>
            </p:cNvSpPr>
            <p:nvPr/>
          </p:nvSpPr>
          <p:spPr bwMode="auto">
            <a:xfrm>
              <a:off x="4010025" y="3789363"/>
              <a:ext cx="73025" cy="71437"/>
            </a:xfrm>
            <a:prstGeom prst="rect">
              <a:avLst/>
            </a:prstGeom>
            <a:solidFill>
              <a:srgbClr val="FF0000"/>
            </a:solidFill>
            <a:ln w="9525">
              <a:solidFill>
                <a:schemeClr val="tx1"/>
              </a:solidFill>
              <a:miter lim="800000"/>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282" name="Rectangle 19"/>
            <p:cNvSpPr>
              <a:spLocks noChangeArrowheads="1"/>
            </p:cNvSpPr>
            <p:nvPr/>
          </p:nvSpPr>
          <p:spPr bwMode="auto">
            <a:xfrm>
              <a:off x="4044950" y="3773488"/>
              <a:ext cx="73025" cy="71437"/>
            </a:xfrm>
            <a:prstGeom prst="rect">
              <a:avLst/>
            </a:prstGeom>
            <a:solidFill>
              <a:srgbClr val="FF0000"/>
            </a:solidFill>
            <a:ln w="9525">
              <a:solidFill>
                <a:schemeClr val="tx1"/>
              </a:solidFill>
              <a:miter lim="800000"/>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283" name="Rectangle 20"/>
            <p:cNvSpPr>
              <a:spLocks noChangeArrowheads="1"/>
            </p:cNvSpPr>
            <p:nvPr/>
          </p:nvSpPr>
          <p:spPr bwMode="auto">
            <a:xfrm>
              <a:off x="4032250" y="3816350"/>
              <a:ext cx="73025" cy="71438"/>
            </a:xfrm>
            <a:prstGeom prst="rect">
              <a:avLst/>
            </a:prstGeom>
            <a:solidFill>
              <a:srgbClr val="FF0000"/>
            </a:solidFill>
            <a:ln w="9525">
              <a:solidFill>
                <a:schemeClr val="tx1"/>
              </a:solidFill>
              <a:miter lim="800000"/>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284" name="Rectangle 21"/>
            <p:cNvSpPr>
              <a:spLocks noChangeArrowheads="1"/>
            </p:cNvSpPr>
            <p:nvPr/>
          </p:nvSpPr>
          <p:spPr bwMode="auto">
            <a:xfrm>
              <a:off x="4016375" y="3844925"/>
              <a:ext cx="73025" cy="71438"/>
            </a:xfrm>
            <a:prstGeom prst="rect">
              <a:avLst/>
            </a:prstGeom>
            <a:solidFill>
              <a:srgbClr val="FF0000"/>
            </a:solidFill>
            <a:ln w="9525">
              <a:solidFill>
                <a:schemeClr val="tx1"/>
              </a:solidFill>
              <a:miter lim="800000"/>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285" name="Rectangle 22"/>
            <p:cNvSpPr>
              <a:spLocks noChangeArrowheads="1"/>
            </p:cNvSpPr>
            <p:nvPr/>
          </p:nvSpPr>
          <p:spPr bwMode="auto">
            <a:xfrm>
              <a:off x="4038600" y="3862388"/>
              <a:ext cx="73025" cy="71437"/>
            </a:xfrm>
            <a:prstGeom prst="rect">
              <a:avLst/>
            </a:prstGeom>
            <a:solidFill>
              <a:srgbClr val="FF0000"/>
            </a:solidFill>
            <a:ln w="9525">
              <a:solidFill>
                <a:schemeClr val="tx1"/>
              </a:solidFill>
              <a:miter lim="800000"/>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286" name="AutoShape 3"/>
            <p:cNvSpPr>
              <a:spLocks noChangeArrowheads="1"/>
            </p:cNvSpPr>
            <p:nvPr/>
          </p:nvSpPr>
          <p:spPr bwMode="auto">
            <a:xfrm flipV="1">
              <a:off x="3040063" y="2962275"/>
              <a:ext cx="73025" cy="71438"/>
            </a:xfrm>
            <a:prstGeom prst="triangle">
              <a:avLst>
                <a:gd name="adj" fmla="val 50000"/>
              </a:avLst>
            </a:prstGeom>
            <a:solidFill>
              <a:srgbClr val="FF0000"/>
            </a:solidFill>
            <a:ln w="9525">
              <a:solidFill>
                <a:schemeClr val="tx1"/>
              </a:solidFill>
              <a:miter lim="800000"/>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287" name="AutoShape 4"/>
            <p:cNvSpPr>
              <a:spLocks noChangeArrowheads="1"/>
            </p:cNvSpPr>
            <p:nvPr/>
          </p:nvSpPr>
          <p:spPr bwMode="auto">
            <a:xfrm flipV="1">
              <a:off x="5286375" y="3497263"/>
              <a:ext cx="73025" cy="71437"/>
            </a:xfrm>
            <a:prstGeom prst="triangle">
              <a:avLst>
                <a:gd name="adj" fmla="val 50000"/>
              </a:avLst>
            </a:prstGeom>
            <a:solidFill>
              <a:srgbClr val="FF0000"/>
            </a:solidFill>
            <a:ln w="9525">
              <a:solidFill>
                <a:schemeClr val="tx1"/>
              </a:solidFill>
              <a:miter lim="800000"/>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288" name="AutoShape 5"/>
            <p:cNvSpPr>
              <a:spLocks noChangeArrowheads="1"/>
            </p:cNvSpPr>
            <p:nvPr/>
          </p:nvSpPr>
          <p:spPr bwMode="auto">
            <a:xfrm flipV="1">
              <a:off x="5321300" y="3522663"/>
              <a:ext cx="73025" cy="71437"/>
            </a:xfrm>
            <a:prstGeom prst="triangle">
              <a:avLst>
                <a:gd name="adj" fmla="val 50000"/>
              </a:avLst>
            </a:prstGeom>
            <a:solidFill>
              <a:srgbClr val="FF0000"/>
            </a:solidFill>
            <a:ln w="9525">
              <a:solidFill>
                <a:schemeClr val="tx1"/>
              </a:solidFill>
              <a:miter lim="800000"/>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289" name="AutoShape 6"/>
            <p:cNvSpPr>
              <a:spLocks noChangeArrowheads="1"/>
            </p:cNvSpPr>
            <p:nvPr/>
          </p:nvSpPr>
          <p:spPr bwMode="auto">
            <a:xfrm flipV="1">
              <a:off x="5105400" y="3871913"/>
              <a:ext cx="73025" cy="71437"/>
            </a:xfrm>
            <a:prstGeom prst="triangle">
              <a:avLst>
                <a:gd name="adj" fmla="val 50000"/>
              </a:avLst>
            </a:prstGeom>
            <a:solidFill>
              <a:srgbClr val="FF0000"/>
            </a:solidFill>
            <a:ln w="9525">
              <a:solidFill>
                <a:schemeClr val="tx1"/>
              </a:solidFill>
              <a:miter lim="800000"/>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290" name="AutoShape 7"/>
            <p:cNvSpPr>
              <a:spLocks noChangeArrowheads="1"/>
            </p:cNvSpPr>
            <p:nvPr/>
          </p:nvSpPr>
          <p:spPr bwMode="auto">
            <a:xfrm flipV="1">
              <a:off x="5213350" y="3870325"/>
              <a:ext cx="73025" cy="71438"/>
            </a:xfrm>
            <a:prstGeom prst="triangle">
              <a:avLst>
                <a:gd name="adj" fmla="val 50000"/>
              </a:avLst>
            </a:prstGeom>
            <a:solidFill>
              <a:srgbClr val="FF0000"/>
            </a:solidFill>
            <a:ln w="9525">
              <a:solidFill>
                <a:schemeClr val="tx1"/>
              </a:solidFill>
              <a:miter lim="800000"/>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291" name="AutoShape 8"/>
            <p:cNvSpPr>
              <a:spLocks noChangeArrowheads="1"/>
            </p:cNvSpPr>
            <p:nvPr/>
          </p:nvSpPr>
          <p:spPr bwMode="auto">
            <a:xfrm flipV="1">
              <a:off x="5321300" y="3789363"/>
              <a:ext cx="73025" cy="71437"/>
            </a:xfrm>
            <a:prstGeom prst="triangle">
              <a:avLst>
                <a:gd name="adj" fmla="val 50000"/>
              </a:avLst>
            </a:prstGeom>
            <a:solidFill>
              <a:srgbClr val="FF0000"/>
            </a:solidFill>
            <a:ln w="9525">
              <a:solidFill>
                <a:schemeClr val="tx1"/>
              </a:solidFill>
              <a:miter lim="800000"/>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292" name="Oval 3"/>
            <p:cNvSpPr>
              <a:spLocks noChangeArrowheads="1"/>
            </p:cNvSpPr>
            <p:nvPr/>
          </p:nvSpPr>
          <p:spPr bwMode="auto">
            <a:xfrm>
              <a:off x="3046413" y="1196975"/>
              <a:ext cx="73025" cy="73025"/>
            </a:xfrm>
            <a:prstGeom prst="ellipse">
              <a:avLst/>
            </a:prstGeom>
            <a:solidFill>
              <a:srgbClr val="3333FF"/>
            </a:solidFill>
            <a:ln w="9525">
              <a:solidFill>
                <a:schemeClr val="tx1"/>
              </a:solidFill>
              <a:round/>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293" name="Oval 4"/>
            <p:cNvSpPr>
              <a:spLocks noChangeArrowheads="1"/>
            </p:cNvSpPr>
            <p:nvPr/>
          </p:nvSpPr>
          <p:spPr bwMode="auto">
            <a:xfrm>
              <a:off x="5435600" y="2085975"/>
              <a:ext cx="73025" cy="73025"/>
            </a:xfrm>
            <a:prstGeom prst="ellipse">
              <a:avLst/>
            </a:prstGeom>
            <a:solidFill>
              <a:srgbClr val="3333FF"/>
            </a:solidFill>
            <a:ln w="9525">
              <a:solidFill>
                <a:schemeClr val="tx1"/>
              </a:solidFill>
              <a:round/>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294" name="Oval 5"/>
            <p:cNvSpPr>
              <a:spLocks noChangeArrowheads="1"/>
            </p:cNvSpPr>
            <p:nvPr/>
          </p:nvSpPr>
          <p:spPr bwMode="auto">
            <a:xfrm>
              <a:off x="5272088" y="2335213"/>
              <a:ext cx="73025" cy="73025"/>
            </a:xfrm>
            <a:prstGeom prst="ellipse">
              <a:avLst/>
            </a:prstGeom>
            <a:solidFill>
              <a:srgbClr val="3333FF"/>
            </a:solidFill>
            <a:ln w="9525">
              <a:solidFill>
                <a:schemeClr val="tx1"/>
              </a:solidFill>
              <a:round/>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295" name="Oval 6"/>
            <p:cNvSpPr>
              <a:spLocks noChangeArrowheads="1"/>
            </p:cNvSpPr>
            <p:nvPr/>
          </p:nvSpPr>
          <p:spPr bwMode="auto">
            <a:xfrm>
              <a:off x="5457825" y="2301875"/>
              <a:ext cx="73025" cy="73025"/>
            </a:xfrm>
            <a:prstGeom prst="ellipse">
              <a:avLst/>
            </a:prstGeom>
            <a:solidFill>
              <a:srgbClr val="3333FF"/>
            </a:solidFill>
            <a:ln w="9525">
              <a:solidFill>
                <a:schemeClr val="tx1"/>
              </a:solidFill>
              <a:round/>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296" name="Oval 7"/>
            <p:cNvSpPr>
              <a:spLocks noChangeArrowheads="1"/>
            </p:cNvSpPr>
            <p:nvPr/>
          </p:nvSpPr>
          <p:spPr bwMode="auto">
            <a:xfrm>
              <a:off x="5419725" y="2257425"/>
              <a:ext cx="73025" cy="73025"/>
            </a:xfrm>
            <a:prstGeom prst="ellipse">
              <a:avLst/>
            </a:prstGeom>
            <a:solidFill>
              <a:srgbClr val="3333FF"/>
            </a:solidFill>
            <a:ln w="9525">
              <a:solidFill>
                <a:schemeClr val="tx1"/>
              </a:solidFill>
              <a:round/>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297" name="Oval 8"/>
            <p:cNvSpPr>
              <a:spLocks noChangeArrowheads="1"/>
            </p:cNvSpPr>
            <p:nvPr/>
          </p:nvSpPr>
          <p:spPr bwMode="auto">
            <a:xfrm>
              <a:off x="5229225" y="2305050"/>
              <a:ext cx="73025" cy="73025"/>
            </a:xfrm>
            <a:prstGeom prst="ellipse">
              <a:avLst/>
            </a:prstGeom>
            <a:solidFill>
              <a:srgbClr val="3333FF"/>
            </a:solidFill>
            <a:ln w="9525">
              <a:solidFill>
                <a:schemeClr val="tx1"/>
              </a:solidFill>
              <a:round/>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298" name="Oval 9"/>
            <p:cNvSpPr>
              <a:spLocks noChangeArrowheads="1"/>
            </p:cNvSpPr>
            <p:nvPr/>
          </p:nvSpPr>
          <p:spPr bwMode="auto">
            <a:xfrm>
              <a:off x="5175250" y="2444750"/>
              <a:ext cx="73025" cy="73025"/>
            </a:xfrm>
            <a:prstGeom prst="ellipse">
              <a:avLst/>
            </a:prstGeom>
            <a:solidFill>
              <a:srgbClr val="3333FF"/>
            </a:solidFill>
            <a:ln w="9525">
              <a:solidFill>
                <a:schemeClr val="tx1"/>
              </a:solidFill>
              <a:round/>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299" name="Oval 10"/>
            <p:cNvSpPr>
              <a:spLocks noChangeArrowheads="1"/>
            </p:cNvSpPr>
            <p:nvPr/>
          </p:nvSpPr>
          <p:spPr bwMode="auto">
            <a:xfrm>
              <a:off x="5170488" y="2514600"/>
              <a:ext cx="73025" cy="73025"/>
            </a:xfrm>
            <a:prstGeom prst="ellipse">
              <a:avLst/>
            </a:prstGeom>
            <a:solidFill>
              <a:srgbClr val="3333FF"/>
            </a:solidFill>
            <a:ln w="9525">
              <a:solidFill>
                <a:schemeClr val="tx1"/>
              </a:solidFill>
              <a:round/>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300" name="Oval 11"/>
            <p:cNvSpPr>
              <a:spLocks noChangeArrowheads="1"/>
            </p:cNvSpPr>
            <p:nvPr/>
          </p:nvSpPr>
          <p:spPr bwMode="auto">
            <a:xfrm>
              <a:off x="5216525" y="2600325"/>
              <a:ext cx="73025" cy="73025"/>
            </a:xfrm>
            <a:prstGeom prst="ellipse">
              <a:avLst/>
            </a:prstGeom>
            <a:solidFill>
              <a:srgbClr val="3333FF"/>
            </a:solidFill>
            <a:ln w="9525">
              <a:solidFill>
                <a:schemeClr val="tx1"/>
              </a:solidFill>
              <a:round/>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301" name="Oval 12"/>
            <p:cNvSpPr>
              <a:spLocks noChangeArrowheads="1"/>
            </p:cNvSpPr>
            <p:nvPr/>
          </p:nvSpPr>
          <p:spPr bwMode="auto">
            <a:xfrm>
              <a:off x="5195888" y="2665413"/>
              <a:ext cx="73025" cy="73025"/>
            </a:xfrm>
            <a:prstGeom prst="ellipse">
              <a:avLst/>
            </a:prstGeom>
            <a:solidFill>
              <a:srgbClr val="3333FF"/>
            </a:solidFill>
            <a:ln w="9525">
              <a:solidFill>
                <a:schemeClr val="tx1"/>
              </a:solidFill>
              <a:round/>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302" name="Oval 13"/>
            <p:cNvSpPr>
              <a:spLocks noChangeArrowheads="1"/>
            </p:cNvSpPr>
            <p:nvPr/>
          </p:nvSpPr>
          <p:spPr bwMode="auto">
            <a:xfrm>
              <a:off x="5248275" y="2828925"/>
              <a:ext cx="73025" cy="73025"/>
            </a:xfrm>
            <a:prstGeom prst="ellipse">
              <a:avLst/>
            </a:prstGeom>
            <a:solidFill>
              <a:srgbClr val="3333FF"/>
            </a:solidFill>
            <a:ln w="9525">
              <a:solidFill>
                <a:schemeClr val="tx1"/>
              </a:solidFill>
              <a:round/>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303" name="Oval 14"/>
            <p:cNvSpPr>
              <a:spLocks noChangeArrowheads="1"/>
            </p:cNvSpPr>
            <p:nvPr/>
          </p:nvSpPr>
          <p:spPr bwMode="auto">
            <a:xfrm>
              <a:off x="5264150" y="2886075"/>
              <a:ext cx="73025" cy="73025"/>
            </a:xfrm>
            <a:prstGeom prst="ellipse">
              <a:avLst/>
            </a:prstGeom>
            <a:solidFill>
              <a:srgbClr val="3333FF"/>
            </a:solidFill>
            <a:ln w="9525">
              <a:solidFill>
                <a:schemeClr val="tx1"/>
              </a:solidFill>
              <a:round/>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304" name="Oval 15"/>
            <p:cNvSpPr>
              <a:spLocks noChangeArrowheads="1"/>
            </p:cNvSpPr>
            <p:nvPr/>
          </p:nvSpPr>
          <p:spPr bwMode="auto">
            <a:xfrm>
              <a:off x="5273675" y="2995613"/>
              <a:ext cx="73025" cy="73025"/>
            </a:xfrm>
            <a:prstGeom prst="ellipse">
              <a:avLst/>
            </a:prstGeom>
            <a:solidFill>
              <a:srgbClr val="3333FF"/>
            </a:solidFill>
            <a:ln w="9525">
              <a:solidFill>
                <a:schemeClr val="tx1"/>
              </a:solidFill>
              <a:round/>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305" name="Oval 16"/>
            <p:cNvSpPr>
              <a:spLocks noChangeArrowheads="1"/>
            </p:cNvSpPr>
            <p:nvPr/>
          </p:nvSpPr>
          <p:spPr bwMode="auto">
            <a:xfrm>
              <a:off x="5145088" y="2860675"/>
              <a:ext cx="73025" cy="73025"/>
            </a:xfrm>
            <a:prstGeom prst="ellipse">
              <a:avLst/>
            </a:prstGeom>
            <a:solidFill>
              <a:srgbClr val="3333FF"/>
            </a:solidFill>
            <a:ln w="9525">
              <a:solidFill>
                <a:schemeClr val="tx1"/>
              </a:solidFill>
              <a:round/>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306" name="Oval 17"/>
            <p:cNvSpPr>
              <a:spLocks noChangeArrowheads="1"/>
            </p:cNvSpPr>
            <p:nvPr/>
          </p:nvSpPr>
          <p:spPr bwMode="auto">
            <a:xfrm>
              <a:off x="5254625" y="3155950"/>
              <a:ext cx="73025" cy="73025"/>
            </a:xfrm>
            <a:prstGeom prst="ellipse">
              <a:avLst/>
            </a:prstGeom>
            <a:solidFill>
              <a:srgbClr val="3333FF"/>
            </a:solidFill>
            <a:ln w="9525">
              <a:solidFill>
                <a:schemeClr val="tx1"/>
              </a:solidFill>
              <a:round/>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307" name="Oval 18"/>
            <p:cNvSpPr>
              <a:spLocks noChangeArrowheads="1"/>
            </p:cNvSpPr>
            <p:nvPr/>
          </p:nvSpPr>
          <p:spPr bwMode="auto">
            <a:xfrm>
              <a:off x="5286375" y="3227388"/>
              <a:ext cx="73025" cy="73025"/>
            </a:xfrm>
            <a:prstGeom prst="ellipse">
              <a:avLst/>
            </a:prstGeom>
            <a:solidFill>
              <a:srgbClr val="3333FF"/>
            </a:solidFill>
            <a:ln w="9525">
              <a:solidFill>
                <a:schemeClr val="tx1"/>
              </a:solidFill>
              <a:round/>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308" name="Oval 19"/>
            <p:cNvSpPr>
              <a:spLocks noChangeArrowheads="1"/>
            </p:cNvSpPr>
            <p:nvPr/>
          </p:nvSpPr>
          <p:spPr bwMode="auto">
            <a:xfrm>
              <a:off x="5076825" y="3068638"/>
              <a:ext cx="73025" cy="73025"/>
            </a:xfrm>
            <a:prstGeom prst="ellipse">
              <a:avLst/>
            </a:prstGeom>
            <a:solidFill>
              <a:srgbClr val="3333FF"/>
            </a:solidFill>
            <a:ln w="9525">
              <a:solidFill>
                <a:schemeClr val="tx1"/>
              </a:solidFill>
              <a:round/>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309" name="Oval 20"/>
            <p:cNvSpPr>
              <a:spLocks noChangeArrowheads="1"/>
            </p:cNvSpPr>
            <p:nvPr/>
          </p:nvSpPr>
          <p:spPr bwMode="auto">
            <a:xfrm>
              <a:off x="5068888" y="3046413"/>
              <a:ext cx="73025" cy="73025"/>
            </a:xfrm>
            <a:prstGeom prst="ellipse">
              <a:avLst/>
            </a:prstGeom>
            <a:solidFill>
              <a:srgbClr val="3333FF"/>
            </a:solidFill>
            <a:ln w="9525">
              <a:solidFill>
                <a:schemeClr val="tx1"/>
              </a:solidFill>
              <a:round/>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310" name="Oval 21"/>
            <p:cNvSpPr>
              <a:spLocks noChangeArrowheads="1"/>
            </p:cNvSpPr>
            <p:nvPr/>
          </p:nvSpPr>
          <p:spPr bwMode="auto">
            <a:xfrm>
              <a:off x="5045075" y="3124200"/>
              <a:ext cx="73025" cy="73025"/>
            </a:xfrm>
            <a:prstGeom prst="ellipse">
              <a:avLst/>
            </a:prstGeom>
            <a:solidFill>
              <a:srgbClr val="3333FF"/>
            </a:solidFill>
            <a:ln w="9525">
              <a:solidFill>
                <a:schemeClr val="tx1"/>
              </a:solidFill>
              <a:round/>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311" name="Oval 22"/>
            <p:cNvSpPr>
              <a:spLocks noChangeArrowheads="1"/>
            </p:cNvSpPr>
            <p:nvPr/>
          </p:nvSpPr>
          <p:spPr bwMode="auto">
            <a:xfrm>
              <a:off x="5148263" y="3184525"/>
              <a:ext cx="73025" cy="73025"/>
            </a:xfrm>
            <a:prstGeom prst="ellipse">
              <a:avLst/>
            </a:prstGeom>
            <a:solidFill>
              <a:srgbClr val="3333FF"/>
            </a:solidFill>
            <a:ln w="9525">
              <a:solidFill>
                <a:schemeClr val="tx1"/>
              </a:solidFill>
              <a:round/>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312" name="Oval 23"/>
            <p:cNvSpPr>
              <a:spLocks noChangeArrowheads="1"/>
            </p:cNvSpPr>
            <p:nvPr/>
          </p:nvSpPr>
          <p:spPr bwMode="auto">
            <a:xfrm>
              <a:off x="5183188" y="3216275"/>
              <a:ext cx="73025" cy="73025"/>
            </a:xfrm>
            <a:prstGeom prst="ellipse">
              <a:avLst/>
            </a:prstGeom>
            <a:solidFill>
              <a:srgbClr val="3333FF"/>
            </a:solidFill>
            <a:ln w="9525">
              <a:solidFill>
                <a:schemeClr val="tx1"/>
              </a:solidFill>
              <a:round/>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313" name="Oval 24"/>
            <p:cNvSpPr>
              <a:spLocks noChangeArrowheads="1"/>
            </p:cNvSpPr>
            <p:nvPr/>
          </p:nvSpPr>
          <p:spPr bwMode="auto">
            <a:xfrm>
              <a:off x="4852988" y="3406775"/>
              <a:ext cx="73025" cy="73025"/>
            </a:xfrm>
            <a:prstGeom prst="ellipse">
              <a:avLst/>
            </a:prstGeom>
            <a:solidFill>
              <a:srgbClr val="3333FF"/>
            </a:solidFill>
            <a:ln w="9525">
              <a:solidFill>
                <a:schemeClr val="tx1"/>
              </a:solidFill>
              <a:round/>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314" name="Oval 25"/>
            <p:cNvSpPr>
              <a:spLocks noChangeArrowheads="1"/>
            </p:cNvSpPr>
            <p:nvPr/>
          </p:nvSpPr>
          <p:spPr bwMode="auto">
            <a:xfrm>
              <a:off x="4941888" y="3225800"/>
              <a:ext cx="73025" cy="73025"/>
            </a:xfrm>
            <a:prstGeom prst="ellipse">
              <a:avLst/>
            </a:prstGeom>
            <a:solidFill>
              <a:srgbClr val="3333FF"/>
            </a:solidFill>
            <a:ln w="9525">
              <a:solidFill>
                <a:schemeClr val="tx1"/>
              </a:solidFill>
              <a:round/>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315" name="Oval 26"/>
            <p:cNvSpPr>
              <a:spLocks noChangeArrowheads="1"/>
            </p:cNvSpPr>
            <p:nvPr/>
          </p:nvSpPr>
          <p:spPr bwMode="auto">
            <a:xfrm>
              <a:off x="4987925" y="3151188"/>
              <a:ext cx="73025" cy="73025"/>
            </a:xfrm>
            <a:prstGeom prst="ellipse">
              <a:avLst/>
            </a:prstGeom>
            <a:solidFill>
              <a:srgbClr val="3333FF"/>
            </a:solidFill>
            <a:ln w="9525">
              <a:solidFill>
                <a:schemeClr val="tx1"/>
              </a:solidFill>
              <a:round/>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316" name="Oval 27"/>
            <p:cNvSpPr>
              <a:spLocks noChangeArrowheads="1"/>
            </p:cNvSpPr>
            <p:nvPr/>
          </p:nvSpPr>
          <p:spPr bwMode="auto">
            <a:xfrm>
              <a:off x="4987925" y="3103563"/>
              <a:ext cx="73025" cy="73025"/>
            </a:xfrm>
            <a:prstGeom prst="ellipse">
              <a:avLst/>
            </a:prstGeom>
            <a:solidFill>
              <a:srgbClr val="3333FF"/>
            </a:solidFill>
            <a:ln w="9525">
              <a:solidFill>
                <a:schemeClr val="tx1"/>
              </a:solidFill>
              <a:round/>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317" name="Oval 28"/>
            <p:cNvSpPr>
              <a:spLocks noChangeArrowheads="1"/>
            </p:cNvSpPr>
            <p:nvPr/>
          </p:nvSpPr>
          <p:spPr bwMode="auto">
            <a:xfrm>
              <a:off x="5035550" y="3068638"/>
              <a:ext cx="73025" cy="73025"/>
            </a:xfrm>
            <a:prstGeom prst="ellipse">
              <a:avLst/>
            </a:prstGeom>
            <a:solidFill>
              <a:srgbClr val="3333FF"/>
            </a:solidFill>
            <a:ln w="9525">
              <a:solidFill>
                <a:schemeClr val="tx1"/>
              </a:solidFill>
              <a:round/>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318" name="Oval 29"/>
            <p:cNvSpPr>
              <a:spLocks noChangeArrowheads="1"/>
            </p:cNvSpPr>
            <p:nvPr/>
          </p:nvSpPr>
          <p:spPr bwMode="auto">
            <a:xfrm>
              <a:off x="4872038" y="3371850"/>
              <a:ext cx="73025" cy="73025"/>
            </a:xfrm>
            <a:prstGeom prst="ellipse">
              <a:avLst/>
            </a:prstGeom>
            <a:solidFill>
              <a:srgbClr val="3333FF"/>
            </a:solidFill>
            <a:ln w="9525">
              <a:solidFill>
                <a:schemeClr val="tx1"/>
              </a:solidFill>
              <a:round/>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319" name="Oval 30"/>
            <p:cNvSpPr>
              <a:spLocks noChangeArrowheads="1"/>
            </p:cNvSpPr>
            <p:nvPr/>
          </p:nvSpPr>
          <p:spPr bwMode="auto">
            <a:xfrm>
              <a:off x="4906963" y="3284538"/>
              <a:ext cx="73025" cy="73025"/>
            </a:xfrm>
            <a:prstGeom prst="ellipse">
              <a:avLst/>
            </a:prstGeom>
            <a:solidFill>
              <a:srgbClr val="3333FF"/>
            </a:solidFill>
            <a:ln w="9525">
              <a:solidFill>
                <a:schemeClr val="tx1"/>
              </a:solidFill>
              <a:round/>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320" name="Oval 31"/>
            <p:cNvSpPr>
              <a:spLocks noChangeArrowheads="1"/>
            </p:cNvSpPr>
            <p:nvPr/>
          </p:nvSpPr>
          <p:spPr bwMode="auto">
            <a:xfrm>
              <a:off x="4932363" y="3113088"/>
              <a:ext cx="73025" cy="73025"/>
            </a:xfrm>
            <a:prstGeom prst="ellipse">
              <a:avLst/>
            </a:prstGeom>
            <a:solidFill>
              <a:srgbClr val="3333FF"/>
            </a:solidFill>
            <a:ln w="9525">
              <a:solidFill>
                <a:schemeClr val="tx1"/>
              </a:solidFill>
              <a:round/>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321" name="Oval 32"/>
            <p:cNvSpPr>
              <a:spLocks noChangeArrowheads="1"/>
            </p:cNvSpPr>
            <p:nvPr/>
          </p:nvSpPr>
          <p:spPr bwMode="auto">
            <a:xfrm>
              <a:off x="4833938" y="3275013"/>
              <a:ext cx="73025" cy="73025"/>
            </a:xfrm>
            <a:prstGeom prst="ellipse">
              <a:avLst/>
            </a:prstGeom>
            <a:solidFill>
              <a:srgbClr val="3333FF"/>
            </a:solidFill>
            <a:ln w="9525">
              <a:solidFill>
                <a:schemeClr val="tx1"/>
              </a:solidFill>
              <a:round/>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322" name="Oval 33"/>
            <p:cNvSpPr>
              <a:spLocks noChangeArrowheads="1"/>
            </p:cNvSpPr>
            <p:nvPr/>
          </p:nvSpPr>
          <p:spPr bwMode="auto">
            <a:xfrm>
              <a:off x="4905375" y="3187700"/>
              <a:ext cx="73025" cy="73025"/>
            </a:xfrm>
            <a:prstGeom prst="ellipse">
              <a:avLst/>
            </a:prstGeom>
            <a:solidFill>
              <a:srgbClr val="3333FF"/>
            </a:solidFill>
            <a:ln w="9525">
              <a:solidFill>
                <a:schemeClr val="tx1"/>
              </a:solidFill>
              <a:round/>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323" name="Oval 34"/>
            <p:cNvSpPr>
              <a:spLocks noChangeArrowheads="1"/>
            </p:cNvSpPr>
            <p:nvPr/>
          </p:nvSpPr>
          <p:spPr bwMode="auto">
            <a:xfrm>
              <a:off x="4787900" y="3055938"/>
              <a:ext cx="73025" cy="73025"/>
            </a:xfrm>
            <a:prstGeom prst="ellipse">
              <a:avLst/>
            </a:prstGeom>
            <a:solidFill>
              <a:srgbClr val="3333FF"/>
            </a:solidFill>
            <a:ln w="9525">
              <a:solidFill>
                <a:schemeClr val="tx1"/>
              </a:solidFill>
              <a:round/>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324" name="Oval 35"/>
            <p:cNvSpPr>
              <a:spLocks noChangeArrowheads="1"/>
            </p:cNvSpPr>
            <p:nvPr/>
          </p:nvSpPr>
          <p:spPr bwMode="auto">
            <a:xfrm>
              <a:off x="4837113" y="3055938"/>
              <a:ext cx="73025" cy="73025"/>
            </a:xfrm>
            <a:prstGeom prst="ellipse">
              <a:avLst/>
            </a:prstGeom>
            <a:solidFill>
              <a:srgbClr val="3333FF"/>
            </a:solidFill>
            <a:ln w="9525">
              <a:solidFill>
                <a:schemeClr val="tx1"/>
              </a:solidFill>
              <a:round/>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325" name="Oval 36"/>
            <p:cNvSpPr>
              <a:spLocks noChangeArrowheads="1"/>
            </p:cNvSpPr>
            <p:nvPr/>
          </p:nvSpPr>
          <p:spPr bwMode="auto">
            <a:xfrm>
              <a:off x="4813300" y="3132138"/>
              <a:ext cx="73025" cy="73025"/>
            </a:xfrm>
            <a:prstGeom prst="ellipse">
              <a:avLst/>
            </a:prstGeom>
            <a:solidFill>
              <a:srgbClr val="3333FF"/>
            </a:solidFill>
            <a:ln w="9525">
              <a:solidFill>
                <a:schemeClr val="tx1"/>
              </a:solidFill>
              <a:round/>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326" name="Oval 37"/>
            <p:cNvSpPr>
              <a:spLocks noChangeArrowheads="1"/>
            </p:cNvSpPr>
            <p:nvPr/>
          </p:nvSpPr>
          <p:spPr bwMode="auto">
            <a:xfrm>
              <a:off x="4797425" y="3097213"/>
              <a:ext cx="73025" cy="73025"/>
            </a:xfrm>
            <a:prstGeom prst="ellipse">
              <a:avLst/>
            </a:prstGeom>
            <a:solidFill>
              <a:srgbClr val="3333FF"/>
            </a:solidFill>
            <a:ln w="9525">
              <a:solidFill>
                <a:schemeClr val="tx1"/>
              </a:solidFill>
              <a:round/>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327" name="Oval 38"/>
            <p:cNvSpPr>
              <a:spLocks noChangeArrowheads="1"/>
            </p:cNvSpPr>
            <p:nvPr/>
          </p:nvSpPr>
          <p:spPr bwMode="auto">
            <a:xfrm>
              <a:off x="4681538" y="3375025"/>
              <a:ext cx="73025" cy="73025"/>
            </a:xfrm>
            <a:prstGeom prst="ellipse">
              <a:avLst/>
            </a:prstGeom>
            <a:solidFill>
              <a:srgbClr val="3333FF"/>
            </a:solidFill>
            <a:ln w="9525">
              <a:solidFill>
                <a:schemeClr val="tx1"/>
              </a:solidFill>
              <a:round/>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328" name="Oval 39"/>
            <p:cNvSpPr>
              <a:spLocks noChangeArrowheads="1"/>
            </p:cNvSpPr>
            <p:nvPr/>
          </p:nvSpPr>
          <p:spPr bwMode="auto">
            <a:xfrm>
              <a:off x="4587875" y="3433763"/>
              <a:ext cx="73025" cy="73025"/>
            </a:xfrm>
            <a:prstGeom prst="ellipse">
              <a:avLst/>
            </a:prstGeom>
            <a:solidFill>
              <a:srgbClr val="3333FF"/>
            </a:solidFill>
            <a:ln w="9525">
              <a:solidFill>
                <a:schemeClr val="tx1"/>
              </a:solidFill>
              <a:round/>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329" name="Oval 40"/>
            <p:cNvSpPr>
              <a:spLocks noChangeArrowheads="1"/>
            </p:cNvSpPr>
            <p:nvPr/>
          </p:nvSpPr>
          <p:spPr bwMode="auto">
            <a:xfrm>
              <a:off x="4614863" y="3408363"/>
              <a:ext cx="73025" cy="73025"/>
            </a:xfrm>
            <a:prstGeom prst="ellipse">
              <a:avLst/>
            </a:prstGeom>
            <a:solidFill>
              <a:srgbClr val="3333FF"/>
            </a:solidFill>
            <a:ln w="9525">
              <a:solidFill>
                <a:schemeClr val="tx1"/>
              </a:solidFill>
              <a:round/>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330" name="Oval 41"/>
            <p:cNvSpPr>
              <a:spLocks noChangeArrowheads="1"/>
            </p:cNvSpPr>
            <p:nvPr/>
          </p:nvSpPr>
          <p:spPr bwMode="auto">
            <a:xfrm>
              <a:off x="4346575" y="3633788"/>
              <a:ext cx="73025" cy="73025"/>
            </a:xfrm>
            <a:prstGeom prst="ellipse">
              <a:avLst/>
            </a:prstGeom>
            <a:solidFill>
              <a:srgbClr val="3333FF"/>
            </a:solidFill>
            <a:ln w="9525">
              <a:solidFill>
                <a:schemeClr val="tx1"/>
              </a:solidFill>
              <a:round/>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331" name="Oval 42"/>
            <p:cNvSpPr>
              <a:spLocks noChangeArrowheads="1"/>
            </p:cNvSpPr>
            <p:nvPr/>
          </p:nvSpPr>
          <p:spPr bwMode="auto">
            <a:xfrm>
              <a:off x="4313238" y="3700463"/>
              <a:ext cx="73025" cy="73025"/>
            </a:xfrm>
            <a:prstGeom prst="ellipse">
              <a:avLst/>
            </a:prstGeom>
            <a:solidFill>
              <a:srgbClr val="3333FF"/>
            </a:solidFill>
            <a:ln w="9525">
              <a:solidFill>
                <a:schemeClr val="tx1"/>
              </a:solidFill>
              <a:round/>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332" name="Oval 43"/>
            <p:cNvSpPr>
              <a:spLocks noChangeArrowheads="1"/>
            </p:cNvSpPr>
            <p:nvPr/>
          </p:nvSpPr>
          <p:spPr bwMode="auto">
            <a:xfrm>
              <a:off x="4500563" y="3416300"/>
              <a:ext cx="73025" cy="73025"/>
            </a:xfrm>
            <a:prstGeom prst="ellipse">
              <a:avLst/>
            </a:prstGeom>
            <a:solidFill>
              <a:srgbClr val="3333FF"/>
            </a:solidFill>
            <a:ln w="9525">
              <a:solidFill>
                <a:schemeClr val="tx1"/>
              </a:solidFill>
              <a:round/>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333" name="Oval 44"/>
            <p:cNvSpPr>
              <a:spLocks noChangeArrowheads="1"/>
            </p:cNvSpPr>
            <p:nvPr/>
          </p:nvSpPr>
          <p:spPr bwMode="auto">
            <a:xfrm>
              <a:off x="4532313" y="3459163"/>
              <a:ext cx="73025" cy="73025"/>
            </a:xfrm>
            <a:prstGeom prst="ellipse">
              <a:avLst/>
            </a:prstGeom>
            <a:solidFill>
              <a:srgbClr val="3333FF"/>
            </a:solidFill>
            <a:ln w="9525">
              <a:solidFill>
                <a:schemeClr val="tx1"/>
              </a:solidFill>
              <a:round/>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334" name="Oval 45"/>
            <p:cNvSpPr>
              <a:spLocks noChangeArrowheads="1"/>
            </p:cNvSpPr>
            <p:nvPr/>
          </p:nvSpPr>
          <p:spPr bwMode="auto">
            <a:xfrm>
              <a:off x="4133850" y="3778250"/>
              <a:ext cx="73025" cy="73025"/>
            </a:xfrm>
            <a:prstGeom prst="ellipse">
              <a:avLst/>
            </a:prstGeom>
            <a:solidFill>
              <a:srgbClr val="3333FF"/>
            </a:solidFill>
            <a:ln w="9525">
              <a:solidFill>
                <a:schemeClr val="tx1"/>
              </a:solidFill>
              <a:round/>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335" name="Oval 46"/>
            <p:cNvSpPr>
              <a:spLocks noChangeArrowheads="1"/>
            </p:cNvSpPr>
            <p:nvPr/>
          </p:nvSpPr>
          <p:spPr bwMode="auto">
            <a:xfrm>
              <a:off x="4256088" y="3787775"/>
              <a:ext cx="73025" cy="73025"/>
            </a:xfrm>
            <a:prstGeom prst="ellipse">
              <a:avLst/>
            </a:prstGeom>
            <a:solidFill>
              <a:srgbClr val="3333FF"/>
            </a:solidFill>
            <a:ln w="9525">
              <a:solidFill>
                <a:schemeClr val="tx1"/>
              </a:solidFill>
              <a:round/>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336" name="Oval 47"/>
            <p:cNvSpPr>
              <a:spLocks noChangeArrowheads="1"/>
            </p:cNvSpPr>
            <p:nvPr/>
          </p:nvSpPr>
          <p:spPr bwMode="auto">
            <a:xfrm>
              <a:off x="4217988" y="3835400"/>
              <a:ext cx="73025" cy="73025"/>
            </a:xfrm>
            <a:prstGeom prst="ellipse">
              <a:avLst/>
            </a:prstGeom>
            <a:solidFill>
              <a:srgbClr val="3333FF"/>
            </a:solidFill>
            <a:ln w="9525">
              <a:solidFill>
                <a:schemeClr val="tx1"/>
              </a:solidFill>
              <a:round/>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337" name="Oval 48"/>
            <p:cNvSpPr>
              <a:spLocks noChangeArrowheads="1"/>
            </p:cNvSpPr>
            <p:nvPr/>
          </p:nvSpPr>
          <p:spPr bwMode="auto">
            <a:xfrm>
              <a:off x="4140200" y="3848100"/>
              <a:ext cx="73025" cy="73025"/>
            </a:xfrm>
            <a:prstGeom prst="ellipse">
              <a:avLst/>
            </a:prstGeom>
            <a:solidFill>
              <a:srgbClr val="3333FF"/>
            </a:solidFill>
            <a:ln w="9525">
              <a:solidFill>
                <a:schemeClr val="tx1"/>
              </a:solidFill>
              <a:round/>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338" name="Oval 49"/>
            <p:cNvSpPr>
              <a:spLocks noChangeArrowheads="1"/>
            </p:cNvSpPr>
            <p:nvPr/>
          </p:nvSpPr>
          <p:spPr bwMode="auto">
            <a:xfrm>
              <a:off x="4073525" y="3838575"/>
              <a:ext cx="73025" cy="73025"/>
            </a:xfrm>
            <a:prstGeom prst="ellipse">
              <a:avLst/>
            </a:prstGeom>
            <a:solidFill>
              <a:srgbClr val="3333FF"/>
            </a:solidFill>
            <a:ln w="9525">
              <a:solidFill>
                <a:schemeClr val="tx1"/>
              </a:solidFill>
              <a:round/>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340" name="Rectangle 52"/>
            <p:cNvSpPr>
              <a:spLocks noChangeArrowheads="1"/>
            </p:cNvSpPr>
            <p:nvPr/>
          </p:nvSpPr>
          <p:spPr bwMode="auto">
            <a:xfrm>
              <a:off x="3049588" y="1319213"/>
              <a:ext cx="73025" cy="73025"/>
            </a:xfrm>
            <a:prstGeom prst="rect">
              <a:avLst/>
            </a:prstGeom>
            <a:solidFill>
              <a:srgbClr val="3333FF"/>
            </a:solidFill>
            <a:ln w="9525">
              <a:solidFill>
                <a:schemeClr val="tx1"/>
              </a:solidFill>
              <a:miter lim="800000"/>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341" name="Rectangle 53"/>
            <p:cNvSpPr>
              <a:spLocks noChangeArrowheads="1"/>
            </p:cNvSpPr>
            <p:nvPr/>
          </p:nvSpPr>
          <p:spPr bwMode="auto">
            <a:xfrm>
              <a:off x="4494213" y="3373438"/>
              <a:ext cx="73025" cy="73025"/>
            </a:xfrm>
            <a:prstGeom prst="rect">
              <a:avLst/>
            </a:prstGeom>
            <a:solidFill>
              <a:srgbClr val="3333FF"/>
            </a:solidFill>
            <a:ln w="9525">
              <a:solidFill>
                <a:schemeClr val="tx1"/>
              </a:solidFill>
              <a:miter lim="800000"/>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342" name="Rectangle 54"/>
            <p:cNvSpPr>
              <a:spLocks noChangeArrowheads="1"/>
            </p:cNvSpPr>
            <p:nvPr/>
          </p:nvSpPr>
          <p:spPr bwMode="auto">
            <a:xfrm>
              <a:off x="4414838" y="3503613"/>
              <a:ext cx="73025" cy="73025"/>
            </a:xfrm>
            <a:prstGeom prst="rect">
              <a:avLst/>
            </a:prstGeom>
            <a:solidFill>
              <a:srgbClr val="3333FF"/>
            </a:solidFill>
            <a:ln w="9525">
              <a:solidFill>
                <a:schemeClr val="tx1"/>
              </a:solidFill>
              <a:miter lim="800000"/>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343" name="Rectangle 55"/>
            <p:cNvSpPr>
              <a:spLocks noChangeArrowheads="1"/>
            </p:cNvSpPr>
            <p:nvPr/>
          </p:nvSpPr>
          <p:spPr bwMode="auto">
            <a:xfrm>
              <a:off x="4359275" y="3579813"/>
              <a:ext cx="73025" cy="73025"/>
            </a:xfrm>
            <a:prstGeom prst="rect">
              <a:avLst/>
            </a:prstGeom>
            <a:solidFill>
              <a:srgbClr val="3333FF"/>
            </a:solidFill>
            <a:ln w="9525">
              <a:solidFill>
                <a:schemeClr val="tx1"/>
              </a:solidFill>
              <a:miter lim="800000"/>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344" name="Rectangle 56"/>
            <p:cNvSpPr>
              <a:spLocks noChangeArrowheads="1"/>
            </p:cNvSpPr>
            <p:nvPr/>
          </p:nvSpPr>
          <p:spPr bwMode="auto">
            <a:xfrm>
              <a:off x="4310063" y="3614738"/>
              <a:ext cx="73025" cy="73025"/>
            </a:xfrm>
            <a:prstGeom prst="rect">
              <a:avLst/>
            </a:prstGeom>
            <a:solidFill>
              <a:srgbClr val="3333FF"/>
            </a:solidFill>
            <a:ln w="9525">
              <a:solidFill>
                <a:schemeClr val="tx1"/>
              </a:solidFill>
              <a:miter lim="800000"/>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346" name="Rectangle 58"/>
            <p:cNvSpPr>
              <a:spLocks noChangeArrowheads="1"/>
            </p:cNvSpPr>
            <p:nvPr/>
          </p:nvSpPr>
          <p:spPr bwMode="auto">
            <a:xfrm rot="-18847174">
              <a:off x="3046413" y="1438275"/>
              <a:ext cx="73025" cy="73025"/>
            </a:xfrm>
            <a:prstGeom prst="rect">
              <a:avLst/>
            </a:prstGeom>
            <a:solidFill>
              <a:srgbClr val="3333FF"/>
            </a:solidFill>
            <a:ln w="9525">
              <a:solidFill>
                <a:schemeClr val="tx1"/>
              </a:solidFill>
              <a:miter lim="800000"/>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347" name="Rectangle 59"/>
            <p:cNvSpPr>
              <a:spLocks noChangeArrowheads="1"/>
            </p:cNvSpPr>
            <p:nvPr/>
          </p:nvSpPr>
          <p:spPr bwMode="auto">
            <a:xfrm rot="-18847174">
              <a:off x="3946525" y="3790950"/>
              <a:ext cx="73025" cy="73025"/>
            </a:xfrm>
            <a:prstGeom prst="rect">
              <a:avLst/>
            </a:prstGeom>
            <a:solidFill>
              <a:srgbClr val="3333FF"/>
            </a:solidFill>
            <a:ln w="9525">
              <a:solidFill>
                <a:schemeClr val="tx1"/>
              </a:solidFill>
              <a:miter lim="800000"/>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348" name="Rectangle 60"/>
            <p:cNvSpPr>
              <a:spLocks noChangeArrowheads="1"/>
            </p:cNvSpPr>
            <p:nvPr/>
          </p:nvSpPr>
          <p:spPr bwMode="auto">
            <a:xfrm rot="-18847174">
              <a:off x="4006850" y="3787775"/>
              <a:ext cx="73025" cy="73025"/>
            </a:xfrm>
            <a:prstGeom prst="rect">
              <a:avLst/>
            </a:prstGeom>
            <a:solidFill>
              <a:srgbClr val="3333FF"/>
            </a:solidFill>
            <a:ln w="9525">
              <a:solidFill>
                <a:schemeClr val="tx1"/>
              </a:solidFill>
              <a:miter lim="800000"/>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grpSp>
      <p:sp>
        <p:nvSpPr>
          <p:cNvPr id="350" name="テキスト ボックス 349"/>
          <p:cNvSpPr txBox="1"/>
          <p:nvPr/>
        </p:nvSpPr>
        <p:spPr>
          <a:xfrm>
            <a:off x="5148064" y="836712"/>
            <a:ext cx="1338828" cy="369332"/>
          </a:xfrm>
          <a:prstGeom prst="rect">
            <a:avLst/>
          </a:prstGeom>
          <a:noFill/>
        </p:spPr>
        <p:txBody>
          <a:bodyPr wrap="none" rtlCol="0">
            <a:spAutoFit/>
          </a:bodyPr>
          <a:lstStyle/>
          <a:p>
            <a:r>
              <a:rPr kumimoji="1" lang="ja-JP" altLang="en-US" dirty="0" smtClean="0">
                <a:solidFill>
                  <a:srgbClr val="3333FF"/>
                </a:solidFill>
              </a:rPr>
              <a:t>北日本集団</a:t>
            </a:r>
            <a:endParaRPr kumimoji="1" lang="ja-JP" altLang="en-US" dirty="0">
              <a:solidFill>
                <a:srgbClr val="3333FF"/>
              </a:solidFill>
            </a:endParaRPr>
          </a:p>
        </p:txBody>
      </p:sp>
      <p:sp>
        <p:nvSpPr>
          <p:cNvPr id="351" name="テキスト ボックス 350"/>
          <p:cNvSpPr txBox="1"/>
          <p:nvPr/>
        </p:nvSpPr>
        <p:spPr>
          <a:xfrm>
            <a:off x="1763688" y="2924944"/>
            <a:ext cx="1338828" cy="369332"/>
          </a:xfrm>
          <a:prstGeom prst="rect">
            <a:avLst/>
          </a:prstGeom>
          <a:noFill/>
        </p:spPr>
        <p:txBody>
          <a:bodyPr wrap="none" rtlCol="0">
            <a:spAutoFit/>
          </a:bodyPr>
          <a:lstStyle/>
          <a:p>
            <a:r>
              <a:rPr kumimoji="1" lang="ja-JP" altLang="en-US" dirty="0" smtClean="0">
                <a:solidFill>
                  <a:srgbClr val="FF0000"/>
                </a:solidFill>
              </a:rPr>
              <a:t>南日本集団</a:t>
            </a:r>
            <a:endParaRPr kumimoji="1" lang="ja-JP" altLang="en-US" dirty="0">
              <a:solidFill>
                <a:srgbClr val="FF0000"/>
              </a:solidFill>
            </a:endParaRPr>
          </a:p>
        </p:txBody>
      </p:sp>
      <p:sp>
        <p:nvSpPr>
          <p:cNvPr id="353" name="テキスト ボックス 352"/>
          <p:cNvSpPr txBox="1"/>
          <p:nvPr/>
        </p:nvSpPr>
        <p:spPr>
          <a:xfrm>
            <a:off x="6444208" y="5949280"/>
            <a:ext cx="2163349" cy="369332"/>
          </a:xfrm>
          <a:prstGeom prst="rect">
            <a:avLst/>
          </a:prstGeom>
          <a:noFill/>
        </p:spPr>
        <p:txBody>
          <a:bodyPr wrap="none" rtlCol="0">
            <a:spAutoFit/>
          </a:bodyPr>
          <a:lstStyle/>
          <a:p>
            <a:r>
              <a:rPr lang="en-US" altLang="ja-JP" dirty="0" err="1" smtClean="0"/>
              <a:t>Takehana</a:t>
            </a:r>
            <a:r>
              <a:rPr lang="en-US" altLang="ja-JP" dirty="0" smtClean="0"/>
              <a:t> et al., 2003</a:t>
            </a:r>
            <a:endParaRPr kumimoji="1" lang="ja-JP" altLang="en-US" dirty="0"/>
          </a:p>
        </p:txBody>
      </p:sp>
      <p:grpSp>
        <p:nvGrpSpPr>
          <p:cNvPr id="357" name="グループ化 356"/>
          <p:cNvGrpSpPr/>
          <p:nvPr/>
        </p:nvGrpSpPr>
        <p:grpSpPr>
          <a:xfrm>
            <a:off x="3203848" y="2060848"/>
            <a:ext cx="1815635" cy="1795969"/>
            <a:chOff x="3203848" y="2060848"/>
            <a:chExt cx="1815635" cy="1795969"/>
          </a:xfrm>
        </p:grpSpPr>
        <p:sp>
          <p:nvSpPr>
            <p:cNvPr id="354" name="テキスト ボックス 353"/>
            <p:cNvSpPr txBox="1"/>
            <p:nvPr/>
          </p:nvSpPr>
          <p:spPr>
            <a:xfrm>
              <a:off x="3203848" y="2060848"/>
              <a:ext cx="1685077" cy="369332"/>
            </a:xfrm>
            <a:prstGeom prst="rect">
              <a:avLst/>
            </a:prstGeom>
            <a:noFill/>
          </p:spPr>
          <p:txBody>
            <a:bodyPr wrap="none" rtlCol="0">
              <a:spAutoFit/>
            </a:bodyPr>
            <a:lstStyle/>
            <a:p>
              <a:r>
                <a:rPr kumimoji="1" lang="ja-JP" altLang="en-US" dirty="0" smtClean="0">
                  <a:solidFill>
                    <a:srgbClr val="00B050"/>
                  </a:solidFill>
                </a:rPr>
                <a:t>丹後・但馬地方</a:t>
              </a:r>
              <a:endParaRPr kumimoji="1" lang="ja-JP" altLang="en-US" dirty="0">
                <a:solidFill>
                  <a:srgbClr val="00B050"/>
                </a:solidFill>
              </a:endParaRPr>
            </a:p>
          </p:txBody>
        </p:sp>
        <p:sp>
          <p:nvSpPr>
            <p:cNvPr id="356" name="フリーフォーム 355"/>
            <p:cNvSpPr/>
            <p:nvPr/>
          </p:nvSpPr>
          <p:spPr>
            <a:xfrm>
              <a:off x="4211960" y="2924944"/>
              <a:ext cx="807523" cy="931873"/>
            </a:xfrm>
            <a:custGeom>
              <a:avLst/>
              <a:gdLst>
                <a:gd name="connsiteX0" fmla="*/ 629393 w 807523"/>
                <a:gd name="connsiteY0" fmla="*/ 855023 h 931873"/>
                <a:gd name="connsiteX1" fmla="*/ 368136 w 807523"/>
                <a:gd name="connsiteY1" fmla="*/ 843148 h 931873"/>
                <a:gd name="connsiteX2" fmla="*/ 308759 w 807523"/>
                <a:gd name="connsiteY2" fmla="*/ 819397 h 931873"/>
                <a:gd name="connsiteX3" fmla="*/ 225632 w 807523"/>
                <a:gd name="connsiteY3" fmla="*/ 783771 h 931873"/>
                <a:gd name="connsiteX4" fmla="*/ 118754 w 807523"/>
                <a:gd name="connsiteY4" fmla="*/ 688769 h 931873"/>
                <a:gd name="connsiteX5" fmla="*/ 71252 w 807523"/>
                <a:gd name="connsiteY5" fmla="*/ 641268 h 931873"/>
                <a:gd name="connsiteX6" fmla="*/ 47502 w 807523"/>
                <a:gd name="connsiteY6" fmla="*/ 593766 h 931873"/>
                <a:gd name="connsiteX7" fmla="*/ 23751 w 807523"/>
                <a:gd name="connsiteY7" fmla="*/ 558140 h 931873"/>
                <a:gd name="connsiteX8" fmla="*/ 0 w 807523"/>
                <a:gd name="connsiteY8" fmla="*/ 451262 h 931873"/>
                <a:gd name="connsiteX9" fmla="*/ 11876 w 807523"/>
                <a:gd name="connsiteY9" fmla="*/ 296883 h 931873"/>
                <a:gd name="connsiteX10" fmla="*/ 71252 w 807523"/>
                <a:gd name="connsiteY10" fmla="*/ 201881 h 931873"/>
                <a:gd name="connsiteX11" fmla="*/ 106878 w 807523"/>
                <a:gd name="connsiteY11" fmla="*/ 178130 h 931873"/>
                <a:gd name="connsiteX12" fmla="*/ 201881 w 807523"/>
                <a:gd name="connsiteY12" fmla="*/ 95003 h 931873"/>
                <a:gd name="connsiteX13" fmla="*/ 273133 w 807523"/>
                <a:gd name="connsiteY13" fmla="*/ 59377 h 931873"/>
                <a:gd name="connsiteX14" fmla="*/ 320634 w 807523"/>
                <a:gd name="connsiteY14" fmla="*/ 23751 h 931873"/>
                <a:gd name="connsiteX15" fmla="*/ 391886 w 807523"/>
                <a:gd name="connsiteY15" fmla="*/ 0 h 931873"/>
                <a:gd name="connsiteX16" fmla="*/ 498764 w 807523"/>
                <a:gd name="connsiteY16" fmla="*/ 11875 h 931873"/>
                <a:gd name="connsiteX17" fmla="*/ 593767 w 807523"/>
                <a:gd name="connsiteY17" fmla="*/ 59377 h 931873"/>
                <a:gd name="connsiteX18" fmla="*/ 629393 w 807523"/>
                <a:gd name="connsiteY18" fmla="*/ 71252 h 931873"/>
                <a:gd name="connsiteX19" fmla="*/ 700645 w 807523"/>
                <a:gd name="connsiteY19" fmla="*/ 118753 h 931873"/>
                <a:gd name="connsiteX20" fmla="*/ 748146 w 807523"/>
                <a:gd name="connsiteY20" fmla="*/ 142504 h 931873"/>
                <a:gd name="connsiteX21" fmla="*/ 783772 w 807523"/>
                <a:gd name="connsiteY21" fmla="*/ 178130 h 931873"/>
                <a:gd name="connsiteX22" fmla="*/ 807523 w 807523"/>
                <a:gd name="connsiteY22" fmla="*/ 261257 h 931873"/>
                <a:gd name="connsiteX23" fmla="*/ 795647 w 807523"/>
                <a:gd name="connsiteY23" fmla="*/ 391886 h 931873"/>
                <a:gd name="connsiteX24" fmla="*/ 783772 w 807523"/>
                <a:gd name="connsiteY24" fmla="*/ 439387 h 931873"/>
                <a:gd name="connsiteX25" fmla="*/ 748146 w 807523"/>
                <a:gd name="connsiteY25" fmla="*/ 486888 h 931873"/>
                <a:gd name="connsiteX26" fmla="*/ 688769 w 807523"/>
                <a:gd name="connsiteY26" fmla="*/ 581891 h 931873"/>
                <a:gd name="connsiteX27" fmla="*/ 653143 w 807523"/>
                <a:gd name="connsiteY27" fmla="*/ 605642 h 931873"/>
                <a:gd name="connsiteX28" fmla="*/ 558141 w 807523"/>
                <a:gd name="connsiteY28" fmla="*/ 676894 h 931873"/>
                <a:gd name="connsiteX29" fmla="*/ 403761 w 807523"/>
                <a:gd name="connsiteY29" fmla="*/ 748145 h 931873"/>
                <a:gd name="connsiteX30" fmla="*/ 308759 w 807523"/>
                <a:gd name="connsiteY30" fmla="*/ 819397 h 931873"/>
                <a:gd name="connsiteX31" fmla="*/ 261258 w 807523"/>
                <a:gd name="connsiteY31" fmla="*/ 855023 h 931873"/>
                <a:gd name="connsiteX32" fmla="*/ 201881 w 807523"/>
                <a:gd name="connsiteY32" fmla="*/ 890649 h 931873"/>
                <a:gd name="connsiteX33" fmla="*/ 142504 w 807523"/>
                <a:gd name="connsiteY33" fmla="*/ 926275 h 931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807523" h="931873">
                  <a:moveTo>
                    <a:pt x="629393" y="855023"/>
                  </a:moveTo>
                  <a:cubicBezTo>
                    <a:pt x="542307" y="851065"/>
                    <a:pt x="454778" y="852775"/>
                    <a:pt x="368136" y="843148"/>
                  </a:cubicBezTo>
                  <a:cubicBezTo>
                    <a:pt x="346949" y="840794"/>
                    <a:pt x="328719" y="826882"/>
                    <a:pt x="308759" y="819397"/>
                  </a:cubicBezTo>
                  <a:cubicBezTo>
                    <a:pt x="260307" y="801228"/>
                    <a:pt x="278717" y="814105"/>
                    <a:pt x="225632" y="783771"/>
                  </a:cubicBezTo>
                  <a:cubicBezTo>
                    <a:pt x="176183" y="755514"/>
                    <a:pt x="166857" y="736872"/>
                    <a:pt x="118754" y="688769"/>
                  </a:cubicBezTo>
                  <a:lnTo>
                    <a:pt x="71252" y="641268"/>
                  </a:lnTo>
                  <a:cubicBezTo>
                    <a:pt x="63335" y="625434"/>
                    <a:pt x="56285" y="609136"/>
                    <a:pt x="47502" y="593766"/>
                  </a:cubicBezTo>
                  <a:cubicBezTo>
                    <a:pt x="40421" y="581374"/>
                    <a:pt x="29373" y="571258"/>
                    <a:pt x="23751" y="558140"/>
                  </a:cubicBezTo>
                  <a:cubicBezTo>
                    <a:pt x="17464" y="543470"/>
                    <a:pt x="2112" y="461824"/>
                    <a:pt x="0" y="451262"/>
                  </a:cubicBezTo>
                  <a:cubicBezTo>
                    <a:pt x="3959" y="399802"/>
                    <a:pt x="2907" y="347709"/>
                    <a:pt x="11876" y="296883"/>
                  </a:cubicBezTo>
                  <a:cubicBezTo>
                    <a:pt x="15908" y="274037"/>
                    <a:pt x="56946" y="216187"/>
                    <a:pt x="71252" y="201881"/>
                  </a:cubicBezTo>
                  <a:cubicBezTo>
                    <a:pt x="81344" y="191789"/>
                    <a:pt x="96042" y="187418"/>
                    <a:pt x="106878" y="178130"/>
                  </a:cubicBezTo>
                  <a:cubicBezTo>
                    <a:pt x="159364" y="133143"/>
                    <a:pt x="144431" y="129473"/>
                    <a:pt x="201881" y="95003"/>
                  </a:cubicBezTo>
                  <a:cubicBezTo>
                    <a:pt x="224651" y="81341"/>
                    <a:pt x="250363" y="73039"/>
                    <a:pt x="273133" y="59377"/>
                  </a:cubicBezTo>
                  <a:cubicBezTo>
                    <a:pt x="290105" y="49194"/>
                    <a:pt x="302931" y="32602"/>
                    <a:pt x="320634" y="23751"/>
                  </a:cubicBezTo>
                  <a:cubicBezTo>
                    <a:pt x="343026" y="12555"/>
                    <a:pt x="391886" y="0"/>
                    <a:pt x="391886" y="0"/>
                  </a:cubicBezTo>
                  <a:cubicBezTo>
                    <a:pt x="427512" y="3958"/>
                    <a:pt x="464375" y="1761"/>
                    <a:pt x="498764" y="11875"/>
                  </a:cubicBezTo>
                  <a:cubicBezTo>
                    <a:pt x="532731" y="21865"/>
                    <a:pt x="560178" y="48181"/>
                    <a:pt x="593767" y="59377"/>
                  </a:cubicBezTo>
                  <a:lnTo>
                    <a:pt x="629393" y="71252"/>
                  </a:lnTo>
                  <a:cubicBezTo>
                    <a:pt x="653144" y="87086"/>
                    <a:pt x="675114" y="105987"/>
                    <a:pt x="700645" y="118753"/>
                  </a:cubicBezTo>
                  <a:cubicBezTo>
                    <a:pt x="716479" y="126670"/>
                    <a:pt x="733741" y="132214"/>
                    <a:pt x="748146" y="142504"/>
                  </a:cubicBezTo>
                  <a:cubicBezTo>
                    <a:pt x="761812" y="152266"/>
                    <a:pt x="771897" y="166255"/>
                    <a:pt x="783772" y="178130"/>
                  </a:cubicBezTo>
                  <a:cubicBezTo>
                    <a:pt x="789371" y="194927"/>
                    <a:pt x="807523" y="246350"/>
                    <a:pt x="807523" y="261257"/>
                  </a:cubicBezTo>
                  <a:cubicBezTo>
                    <a:pt x="807523" y="304980"/>
                    <a:pt x="801426" y="348547"/>
                    <a:pt x="795647" y="391886"/>
                  </a:cubicBezTo>
                  <a:cubicBezTo>
                    <a:pt x="793490" y="408064"/>
                    <a:pt x="791071" y="424789"/>
                    <a:pt x="783772" y="439387"/>
                  </a:cubicBezTo>
                  <a:cubicBezTo>
                    <a:pt x="774921" y="457090"/>
                    <a:pt x="758636" y="470104"/>
                    <a:pt x="748146" y="486888"/>
                  </a:cubicBezTo>
                  <a:cubicBezTo>
                    <a:pt x="716789" y="537059"/>
                    <a:pt x="733624" y="537036"/>
                    <a:pt x="688769" y="581891"/>
                  </a:cubicBezTo>
                  <a:cubicBezTo>
                    <a:pt x="678677" y="591983"/>
                    <a:pt x="664686" y="597247"/>
                    <a:pt x="653143" y="605642"/>
                  </a:cubicBezTo>
                  <a:cubicBezTo>
                    <a:pt x="621130" y="628924"/>
                    <a:pt x="594894" y="662193"/>
                    <a:pt x="558141" y="676894"/>
                  </a:cubicBezTo>
                  <a:cubicBezTo>
                    <a:pt x="514946" y="694171"/>
                    <a:pt x="436353" y="723701"/>
                    <a:pt x="403761" y="748145"/>
                  </a:cubicBezTo>
                  <a:lnTo>
                    <a:pt x="308759" y="819397"/>
                  </a:lnTo>
                  <a:cubicBezTo>
                    <a:pt x="292925" y="831272"/>
                    <a:pt x="278230" y="844840"/>
                    <a:pt x="261258" y="855023"/>
                  </a:cubicBezTo>
                  <a:cubicBezTo>
                    <a:pt x="241466" y="866898"/>
                    <a:pt x="220346" y="876800"/>
                    <a:pt x="201881" y="890649"/>
                  </a:cubicBezTo>
                  <a:cubicBezTo>
                    <a:pt x="146915" y="931873"/>
                    <a:pt x="189527" y="926275"/>
                    <a:pt x="142504" y="926275"/>
                  </a:cubicBezTo>
                </a:path>
              </a:pathLst>
            </a:custGeom>
            <a:ln w="57150">
              <a:solidFill>
                <a:srgbClr val="00B05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grpSp>
      <p:sp>
        <p:nvSpPr>
          <p:cNvPr id="358" name="テキスト ボックス 357"/>
          <p:cNvSpPr txBox="1"/>
          <p:nvPr/>
        </p:nvSpPr>
        <p:spPr>
          <a:xfrm>
            <a:off x="5004048" y="1196752"/>
            <a:ext cx="1597104" cy="369332"/>
          </a:xfrm>
          <a:prstGeom prst="rect">
            <a:avLst/>
          </a:prstGeom>
          <a:noFill/>
        </p:spPr>
        <p:txBody>
          <a:bodyPr wrap="none" rtlCol="0">
            <a:spAutoFit/>
          </a:bodyPr>
          <a:lstStyle/>
          <a:p>
            <a:r>
              <a:rPr kumimoji="1" lang="en-US" altLang="ja-JP" i="1" dirty="0" smtClean="0">
                <a:solidFill>
                  <a:srgbClr val="3333FF"/>
                </a:solidFill>
              </a:rPr>
              <a:t>“O. </a:t>
            </a:r>
            <a:r>
              <a:rPr kumimoji="1" lang="en-US" altLang="ja-JP" i="1" dirty="0" err="1" smtClean="0">
                <a:solidFill>
                  <a:srgbClr val="3333FF"/>
                </a:solidFill>
              </a:rPr>
              <a:t>sakaizumii</a:t>
            </a:r>
            <a:r>
              <a:rPr kumimoji="1" lang="en-US" altLang="ja-JP" i="1" dirty="0" smtClean="0">
                <a:solidFill>
                  <a:srgbClr val="3333FF"/>
                </a:solidFill>
              </a:rPr>
              <a:t>”</a:t>
            </a:r>
            <a:endParaRPr kumimoji="1" lang="ja-JP" altLang="en-US" i="1" dirty="0">
              <a:solidFill>
                <a:srgbClr val="3333FF"/>
              </a:solidFill>
            </a:endParaRPr>
          </a:p>
        </p:txBody>
      </p:sp>
      <p:sp>
        <p:nvSpPr>
          <p:cNvPr id="359" name="テキスト ボックス 358"/>
          <p:cNvSpPr txBox="1"/>
          <p:nvPr/>
        </p:nvSpPr>
        <p:spPr>
          <a:xfrm>
            <a:off x="1907704" y="3212976"/>
            <a:ext cx="1062407" cy="369332"/>
          </a:xfrm>
          <a:prstGeom prst="rect">
            <a:avLst/>
          </a:prstGeom>
          <a:noFill/>
        </p:spPr>
        <p:txBody>
          <a:bodyPr wrap="none" rtlCol="0">
            <a:spAutoFit/>
          </a:bodyPr>
          <a:lstStyle/>
          <a:p>
            <a:r>
              <a:rPr kumimoji="1" lang="en-US" altLang="ja-JP" i="1" dirty="0" smtClean="0">
                <a:solidFill>
                  <a:srgbClr val="FF0000"/>
                </a:solidFill>
              </a:rPr>
              <a:t>O. </a:t>
            </a:r>
            <a:r>
              <a:rPr kumimoji="1" lang="en-US" altLang="ja-JP" i="1" dirty="0" err="1" smtClean="0">
                <a:solidFill>
                  <a:srgbClr val="FF0000"/>
                </a:solidFill>
              </a:rPr>
              <a:t>latipes</a:t>
            </a:r>
            <a:endParaRPr kumimoji="1" lang="ja-JP" altLang="en-US" i="1"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357"/>
                                        </p:tgtEl>
                                        <p:attrNameLst>
                                          <p:attrName>style.visibility</p:attrName>
                                        </p:attrNameLst>
                                      </p:cBhvr>
                                      <p:to>
                                        <p:strVal val="visible"/>
                                      </p:to>
                                    </p:set>
                                    <p:animEffect transition="in" filter="dissolve">
                                      <p:cBhvr>
                                        <p:cTn id="7" dur="500"/>
                                        <p:tgtEl>
                                          <p:spTgt spid="3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図 3" descr="Map1.jpg"/>
          <p:cNvPicPr>
            <a:picLocks noChangeAspect="1"/>
          </p:cNvPicPr>
          <p:nvPr/>
        </p:nvPicPr>
        <p:blipFill>
          <a:blip r:embed="rId2" cstate="print"/>
          <a:stretch>
            <a:fillRect/>
          </a:stretch>
        </p:blipFill>
        <p:spPr>
          <a:xfrm>
            <a:off x="0" y="1492541"/>
            <a:ext cx="9144000" cy="3872917"/>
          </a:xfrm>
          <a:prstGeom prst="rect">
            <a:avLst/>
          </a:prstGeom>
        </p:spPr>
      </p:pic>
      <p:sp>
        <p:nvSpPr>
          <p:cNvPr id="3" name="テキスト ボックス 2"/>
          <p:cNvSpPr txBox="1"/>
          <p:nvPr/>
        </p:nvSpPr>
        <p:spPr>
          <a:xfrm>
            <a:off x="7236296" y="5517232"/>
            <a:ext cx="1505540" cy="369332"/>
          </a:xfrm>
          <a:prstGeom prst="rect">
            <a:avLst/>
          </a:prstGeom>
          <a:noFill/>
        </p:spPr>
        <p:txBody>
          <a:bodyPr wrap="none" rtlCol="0">
            <a:spAutoFit/>
          </a:bodyPr>
          <a:lstStyle/>
          <a:p>
            <a:r>
              <a:rPr kumimoji="1" lang="ja-JP" altLang="en-US" dirty="0" smtClean="0"/>
              <a:t>（</a:t>
            </a:r>
            <a:r>
              <a:rPr kumimoji="1" lang="en-US" altLang="ja-JP" dirty="0" smtClean="0"/>
              <a:t>Google </a:t>
            </a:r>
            <a:r>
              <a:rPr kumimoji="1" lang="ja-JP" altLang="en-US" dirty="0" smtClean="0"/>
              <a:t>より）</a:t>
            </a:r>
            <a:endParaRPr kumimoji="1" lang="ja-JP" altLang="en-US" dirty="0"/>
          </a:p>
        </p:txBody>
      </p:sp>
      <p:sp>
        <p:nvSpPr>
          <p:cNvPr id="5" name="円/楕円 4"/>
          <p:cNvSpPr/>
          <p:nvPr/>
        </p:nvSpPr>
        <p:spPr>
          <a:xfrm>
            <a:off x="3707904" y="2564904"/>
            <a:ext cx="288032" cy="288032"/>
          </a:xfrm>
          <a:prstGeom prst="ellipse">
            <a:avLst/>
          </a:prstGeom>
          <a:solidFill>
            <a:srgbClr val="3333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円/楕円 5"/>
          <p:cNvSpPr/>
          <p:nvPr/>
        </p:nvSpPr>
        <p:spPr>
          <a:xfrm>
            <a:off x="3707904" y="3068960"/>
            <a:ext cx="288032" cy="288032"/>
          </a:xfrm>
          <a:prstGeom prst="ellipse">
            <a:avLst/>
          </a:prstGeom>
          <a:solidFill>
            <a:srgbClr val="3333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円/楕円 6"/>
          <p:cNvSpPr/>
          <p:nvPr/>
        </p:nvSpPr>
        <p:spPr>
          <a:xfrm>
            <a:off x="6660232" y="3573016"/>
            <a:ext cx="288032" cy="288032"/>
          </a:xfrm>
          <a:prstGeom prst="ellipse">
            <a:avLst/>
          </a:prstGeom>
          <a:solidFill>
            <a:srgbClr val="3333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円/楕円 7"/>
          <p:cNvSpPr/>
          <p:nvPr/>
        </p:nvSpPr>
        <p:spPr>
          <a:xfrm>
            <a:off x="755576" y="3284984"/>
            <a:ext cx="288032" cy="288032"/>
          </a:xfrm>
          <a:prstGeom prst="ellipse">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円/楕円 9"/>
          <p:cNvSpPr/>
          <p:nvPr/>
        </p:nvSpPr>
        <p:spPr>
          <a:xfrm>
            <a:off x="8460432" y="3501008"/>
            <a:ext cx="288032" cy="288032"/>
          </a:xfrm>
          <a:prstGeom prst="ellipse">
            <a:avLst/>
          </a:prstGeom>
          <a:solidFill>
            <a:srgbClr val="3333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 name="円/楕円 11"/>
          <p:cNvSpPr/>
          <p:nvPr/>
        </p:nvSpPr>
        <p:spPr>
          <a:xfrm>
            <a:off x="1331640" y="2852936"/>
            <a:ext cx="288032" cy="288032"/>
          </a:xfrm>
          <a:prstGeom prst="ellipse">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 name="円/楕円 12"/>
          <p:cNvSpPr/>
          <p:nvPr/>
        </p:nvSpPr>
        <p:spPr>
          <a:xfrm>
            <a:off x="1907704" y="2636912"/>
            <a:ext cx="288032" cy="288032"/>
          </a:xfrm>
          <a:prstGeom prst="ellipse">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4" name="円/楕円 13"/>
          <p:cNvSpPr/>
          <p:nvPr/>
        </p:nvSpPr>
        <p:spPr>
          <a:xfrm>
            <a:off x="2771800" y="2564904"/>
            <a:ext cx="288032" cy="288032"/>
          </a:xfrm>
          <a:prstGeom prst="ellipse">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5" name="円/楕円 14"/>
          <p:cNvSpPr/>
          <p:nvPr/>
        </p:nvSpPr>
        <p:spPr>
          <a:xfrm>
            <a:off x="3347864" y="2492896"/>
            <a:ext cx="288032" cy="288032"/>
          </a:xfrm>
          <a:prstGeom prst="ellipse">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6" name="円/楕円 15"/>
          <p:cNvSpPr/>
          <p:nvPr/>
        </p:nvSpPr>
        <p:spPr>
          <a:xfrm>
            <a:off x="4139952" y="2780928"/>
            <a:ext cx="288032" cy="288032"/>
          </a:xfrm>
          <a:prstGeom prst="ellipse">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7" name="円/楕円 16"/>
          <p:cNvSpPr/>
          <p:nvPr/>
        </p:nvSpPr>
        <p:spPr>
          <a:xfrm>
            <a:off x="4788024" y="2348880"/>
            <a:ext cx="288032" cy="288032"/>
          </a:xfrm>
          <a:prstGeom prst="ellipse">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8" name="円/楕円 17"/>
          <p:cNvSpPr/>
          <p:nvPr/>
        </p:nvSpPr>
        <p:spPr>
          <a:xfrm>
            <a:off x="5652120" y="1772816"/>
            <a:ext cx="288032" cy="288032"/>
          </a:xfrm>
          <a:prstGeom prst="ellipse">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9" name="円/楕円 18"/>
          <p:cNvSpPr/>
          <p:nvPr/>
        </p:nvSpPr>
        <p:spPr>
          <a:xfrm>
            <a:off x="5148064" y="2780928"/>
            <a:ext cx="288032" cy="288032"/>
          </a:xfrm>
          <a:prstGeom prst="ellipse">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0" name="円/楕円 19"/>
          <p:cNvSpPr/>
          <p:nvPr/>
        </p:nvSpPr>
        <p:spPr>
          <a:xfrm>
            <a:off x="5940152" y="4653136"/>
            <a:ext cx="288032" cy="288032"/>
          </a:xfrm>
          <a:prstGeom prst="ellipse">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1" name="テキスト ボックス 20"/>
          <p:cNvSpPr txBox="1"/>
          <p:nvPr/>
        </p:nvSpPr>
        <p:spPr>
          <a:xfrm>
            <a:off x="5148064" y="836712"/>
            <a:ext cx="1338828" cy="369332"/>
          </a:xfrm>
          <a:prstGeom prst="rect">
            <a:avLst/>
          </a:prstGeom>
          <a:noFill/>
        </p:spPr>
        <p:txBody>
          <a:bodyPr wrap="none" rtlCol="0">
            <a:spAutoFit/>
          </a:bodyPr>
          <a:lstStyle/>
          <a:p>
            <a:r>
              <a:rPr kumimoji="1" lang="ja-JP" altLang="en-US" dirty="0" smtClean="0">
                <a:solidFill>
                  <a:srgbClr val="3333FF"/>
                </a:solidFill>
              </a:rPr>
              <a:t>北日本集団</a:t>
            </a:r>
            <a:endParaRPr kumimoji="1" lang="ja-JP" altLang="en-US" dirty="0">
              <a:solidFill>
                <a:srgbClr val="3333FF"/>
              </a:solidFill>
            </a:endParaRPr>
          </a:p>
        </p:txBody>
      </p:sp>
      <p:sp>
        <p:nvSpPr>
          <p:cNvPr id="22" name="テキスト ボックス 21"/>
          <p:cNvSpPr txBox="1"/>
          <p:nvPr/>
        </p:nvSpPr>
        <p:spPr>
          <a:xfrm>
            <a:off x="5148064" y="332656"/>
            <a:ext cx="1338828" cy="369332"/>
          </a:xfrm>
          <a:prstGeom prst="rect">
            <a:avLst/>
          </a:prstGeom>
          <a:noFill/>
        </p:spPr>
        <p:txBody>
          <a:bodyPr wrap="none" rtlCol="0">
            <a:spAutoFit/>
          </a:bodyPr>
          <a:lstStyle/>
          <a:p>
            <a:r>
              <a:rPr kumimoji="1" lang="ja-JP" altLang="en-US" dirty="0" smtClean="0">
                <a:solidFill>
                  <a:srgbClr val="FF0000"/>
                </a:solidFill>
              </a:rPr>
              <a:t>南日本集団</a:t>
            </a:r>
            <a:endParaRPr kumimoji="1" lang="ja-JP" altLang="en-US" dirty="0">
              <a:solidFill>
                <a:srgbClr val="FF0000"/>
              </a:solidFill>
            </a:endParaRPr>
          </a:p>
        </p:txBody>
      </p:sp>
      <p:sp>
        <p:nvSpPr>
          <p:cNvPr id="23" name="テキスト ボックス 22"/>
          <p:cNvSpPr txBox="1"/>
          <p:nvPr/>
        </p:nvSpPr>
        <p:spPr>
          <a:xfrm>
            <a:off x="1619672" y="476672"/>
            <a:ext cx="3456395" cy="584775"/>
          </a:xfrm>
          <a:prstGeom prst="rect">
            <a:avLst/>
          </a:prstGeom>
          <a:noFill/>
        </p:spPr>
        <p:txBody>
          <a:bodyPr wrap="none" rtlCol="0">
            <a:spAutoFit/>
          </a:bodyPr>
          <a:lstStyle/>
          <a:p>
            <a:r>
              <a:rPr lang="ja-JP" altLang="en-US" sz="3200" dirty="0" smtClean="0"/>
              <a:t>ミトコンドリア</a:t>
            </a:r>
            <a:r>
              <a:rPr kumimoji="1" lang="ja-JP" altLang="en-US" sz="3200" dirty="0" smtClean="0"/>
              <a:t>ゲノム</a:t>
            </a:r>
            <a:endParaRPr kumimoji="1" lang="ja-JP" altLang="en-US" sz="3200" dirty="0"/>
          </a:p>
        </p:txBody>
      </p:sp>
      <p:sp>
        <p:nvSpPr>
          <p:cNvPr id="24" name="テキスト ボックス 23"/>
          <p:cNvSpPr txBox="1"/>
          <p:nvPr/>
        </p:nvSpPr>
        <p:spPr>
          <a:xfrm>
            <a:off x="6444208" y="5949280"/>
            <a:ext cx="2390463" cy="646331"/>
          </a:xfrm>
          <a:prstGeom prst="rect">
            <a:avLst/>
          </a:prstGeom>
          <a:noFill/>
        </p:spPr>
        <p:txBody>
          <a:bodyPr wrap="none" rtlCol="0">
            <a:spAutoFit/>
          </a:bodyPr>
          <a:lstStyle/>
          <a:p>
            <a:r>
              <a:rPr lang="en-US" altLang="ja-JP" dirty="0" err="1" smtClean="0"/>
              <a:t>Takehana</a:t>
            </a:r>
            <a:r>
              <a:rPr lang="en-US" altLang="ja-JP" dirty="0" smtClean="0"/>
              <a:t> et al., 2003</a:t>
            </a:r>
          </a:p>
          <a:p>
            <a:r>
              <a:rPr lang="ja-JP" altLang="en-US" dirty="0" smtClean="0"/>
              <a:t>魚野ら</a:t>
            </a:r>
            <a:r>
              <a:rPr lang="en-US" altLang="ja-JP" dirty="0" smtClean="0"/>
              <a:t>, 2011</a:t>
            </a:r>
            <a:endParaRPr kumimoji="1" lang="ja-JP" altLang="en-US" dirty="0"/>
          </a:p>
        </p:txBody>
      </p:sp>
      <p:sp>
        <p:nvSpPr>
          <p:cNvPr id="25" name="円/楕円 24"/>
          <p:cNvSpPr/>
          <p:nvPr/>
        </p:nvSpPr>
        <p:spPr>
          <a:xfrm>
            <a:off x="5220072" y="4653136"/>
            <a:ext cx="288032" cy="288032"/>
          </a:xfrm>
          <a:prstGeom prst="ellipse">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6" name="テキスト ボックス 25"/>
          <p:cNvSpPr txBox="1"/>
          <p:nvPr/>
        </p:nvSpPr>
        <p:spPr>
          <a:xfrm>
            <a:off x="323528" y="2708920"/>
            <a:ext cx="646331" cy="369332"/>
          </a:xfrm>
          <a:prstGeom prst="rect">
            <a:avLst/>
          </a:prstGeom>
          <a:noFill/>
        </p:spPr>
        <p:txBody>
          <a:bodyPr wrap="none" rtlCol="0">
            <a:spAutoFit/>
          </a:bodyPr>
          <a:lstStyle/>
          <a:p>
            <a:r>
              <a:rPr lang="ja-JP" altLang="en-US" b="1" dirty="0" smtClean="0">
                <a:solidFill>
                  <a:srgbClr val="FF0000"/>
                </a:solidFill>
              </a:rPr>
              <a:t>鳥取</a:t>
            </a:r>
            <a:endParaRPr kumimoji="1" lang="ja-JP" altLang="en-US" b="1" dirty="0">
              <a:solidFill>
                <a:srgbClr val="FF0000"/>
              </a:solidFill>
            </a:endParaRPr>
          </a:p>
        </p:txBody>
      </p:sp>
      <p:sp>
        <p:nvSpPr>
          <p:cNvPr id="27" name="テキスト ボックス 26"/>
          <p:cNvSpPr txBox="1"/>
          <p:nvPr/>
        </p:nvSpPr>
        <p:spPr>
          <a:xfrm>
            <a:off x="899592" y="2204864"/>
            <a:ext cx="646331" cy="369332"/>
          </a:xfrm>
          <a:prstGeom prst="rect">
            <a:avLst/>
          </a:prstGeom>
          <a:noFill/>
        </p:spPr>
        <p:txBody>
          <a:bodyPr wrap="none" rtlCol="0">
            <a:spAutoFit/>
          </a:bodyPr>
          <a:lstStyle/>
          <a:p>
            <a:r>
              <a:rPr kumimoji="1" lang="ja-JP" altLang="en-US" b="1" dirty="0" smtClean="0">
                <a:solidFill>
                  <a:srgbClr val="FF0000"/>
                </a:solidFill>
              </a:rPr>
              <a:t>岩美</a:t>
            </a:r>
            <a:endParaRPr kumimoji="1" lang="ja-JP" altLang="en-US" b="1" dirty="0">
              <a:solidFill>
                <a:srgbClr val="FF0000"/>
              </a:solidFill>
            </a:endParaRPr>
          </a:p>
        </p:txBody>
      </p:sp>
      <p:sp>
        <p:nvSpPr>
          <p:cNvPr id="28" name="テキスト ボックス 27"/>
          <p:cNvSpPr txBox="1"/>
          <p:nvPr/>
        </p:nvSpPr>
        <p:spPr>
          <a:xfrm>
            <a:off x="1691680" y="1988840"/>
            <a:ext cx="646331" cy="369332"/>
          </a:xfrm>
          <a:prstGeom prst="rect">
            <a:avLst/>
          </a:prstGeom>
          <a:noFill/>
        </p:spPr>
        <p:txBody>
          <a:bodyPr wrap="none" rtlCol="0">
            <a:spAutoFit/>
          </a:bodyPr>
          <a:lstStyle/>
          <a:p>
            <a:r>
              <a:rPr kumimoji="1" lang="ja-JP" altLang="en-US" b="1" dirty="0" smtClean="0">
                <a:solidFill>
                  <a:srgbClr val="FF0000"/>
                </a:solidFill>
              </a:rPr>
              <a:t>浜坂</a:t>
            </a:r>
            <a:endParaRPr kumimoji="1" lang="ja-JP" altLang="en-US" b="1" dirty="0">
              <a:solidFill>
                <a:srgbClr val="FF0000"/>
              </a:solidFill>
            </a:endParaRPr>
          </a:p>
        </p:txBody>
      </p:sp>
      <p:sp>
        <p:nvSpPr>
          <p:cNvPr id="29" name="テキスト ボックス 28"/>
          <p:cNvSpPr txBox="1"/>
          <p:nvPr/>
        </p:nvSpPr>
        <p:spPr>
          <a:xfrm>
            <a:off x="2555776" y="1988840"/>
            <a:ext cx="646331" cy="369332"/>
          </a:xfrm>
          <a:prstGeom prst="rect">
            <a:avLst/>
          </a:prstGeom>
          <a:noFill/>
        </p:spPr>
        <p:txBody>
          <a:bodyPr wrap="none" rtlCol="0">
            <a:spAutoFit/>
          </a:bodyPr>
          <a:lstStyle/>
          <a:p>
            <a:r>
              <a:rPr kumimoji="1" lang="ja-JP" altLang="en-US" b="1" dirty="0" smtClean="0">
                <a:solidFill>
                  <a:srgbClr val="FF0000"/>
                </a:solidFill>
              </a:rPr>
              <a:t>香住</a:t>
            </a:r>
            <a:endParaRPr kumimoji="1" lang="ja-JP" altLang="en-US" b="1" dirty="0">
              <a:solidFill>
                <a:srgbClr val="FF0000"/>
              </a:solidFill>
            </a:endParaRPr>
          </a:p>
        </p:txBody>
      </p:sp>
      <p:sp>
        <p:nvSpPr>
          <p:cNvPr id="30" name="テキスト ボックス 29"/>
          <p:cNvSpPr txBox="1"/>
          <p:nvPr/>
        </p:nvSpPr>
        <p:spPr>
          <a:xfrm>
            <a:off x="3131840" y="1772816"/>
            <a:ext cx="646331" cy="369332"/>
          </a:xfrm>
          <a:prstGeom prst="rect">
            <a:avLst/>
          </a:prstGeom>
          <a:noFill/>
        </p:spPr>
        <p:txBody>
          <a:bodyPr wrap="none" rtlCol="0">
            <a:spAutoFit/>
          </a:bodyPr>
          <a:lstStyle/>
          <a:p>
            <a:r>
              <a:rPr kumimoji="1" lang="ja-JP" altLang="en-US" b="1" dirty="0" smtClean="0">
                <a:solidFill>
                  <a:srgbClr val="FF0000"/>
                </a:solidFill>
              </a:rPr>
              <a:t>竹野</a:t>
            </a:r>
            <a:endParaRPr kumimoji="1" lang="ja-JP" altLang="en-US" b="1" dirty="0">
              <a:solidFill>
                <a:srgbClr val="FF0000"/>
              </a:solidFill>
            </a:endParaRPr>
          </a:p>
        </p:txBody>
      </p:sp>
      <p:sp>
        <p:nvSpPr>
          <p:cNvPr id="31" name="テキスト ボックス 30"/>
          <p:cNvSpPr txBox="1"/>
          <p:nvPr/>
        </p:nvSpPr>
        <p:spPr>
          <a:xfrm>
            <a:off x="3779912" y="2060848"/>
            <a:ext cx="646331" cy="369332"/>
          </a:xfrm>
          <a:prstGeom prst="rect">
            <a:avLst/>
          </a:prstGeom>
          <a:noFill/>
        </p:spPr>
        <p:txBody>
          <a:bodyPr wrap="none" rtlCol="0">
            <a:spAutoFit/>
          </a:bodyPr>
          <a:lstStyle/>
          <a:p>
            <a:r>
              <a:rPr kumimoji="1" lang="ja-JP" altLang="en-US" b="1" dirty="0" smtClean="0">
                <a:solidFill>
                  <a:srgbClr val="3333FF"/>
                </a:solidFill>
              </a:rPr>
              <a:t>城崎</a:t>
            </a:r>
            <a:endParaRPr kumimoji="1" lang="ja-JP" altLang="en-US" b="1" dirty="0">
              <a:solidFill>
                <a:srgbClr val="3333FF"/>
              </a:solidFill>
            </a:endParaRPr>
          </a:p>
        </p:txBody>
      </p:sp>
      <p:sp>
        <p:nvSpPr>
          <p:cNvPr id="32" name="テキスト ボックス 31"/>
          <p:cNvSpPr txBox="1"/>
          <p:nvPr/>
        </p:nvSpPr>
        <p:spPr>
          <a:xfrm>
            <a:off x="3131840" y="3501008"/>
            <a:ext cx="646331" cy="369332"/>
          </a:xfrm>
          <a:prstGeom prst="rect">
            <a:avLst/>
          </a:prstGeom>
          <a:noFill/>
        </p:spPr>
        <p:txBody>
          <a:bodyPr wrap="none" rtlCol="0">
            <a:spAutoFit/>
          </a:bodyPr>
          <a:lstStyle/>
          <a:p>
            <a:r>
              <a:rPr kumimoji="1" lang="ja-JP" altLang="en-US" b="1" dirty="0" smtClean="0">
                <a:solidFill>
                  <a:srgbClr val="3333FF"/>
                </a:solidFill>
              </a:rPr>
              <a:t>豊岡</a:t>
            </a:r>
            <a:endParaRPr kumimoji="1" lang="ja-JP" altLang="en-US" b="1" dirty="0">
              <a:solidFill>
                <a:srgbClr val="3333FF"/>
              </a:solidFill>
            </a:endParaRPr>
          </a:p>
        </p:txBody>
      </p:sp>
      <p:sp>
        <p:nvSpPr>
          <p:cNvPr id="33" name="テキスト ボックス 32"/>
          <p:cNvSpPr txBox="1"/>
          <p:nvPr/>
        </p:nvSpPr>
        <p:spPr>
          <a:xfrm>
            <a:off x="4067944" y="3140968"/>
            <a:ext cx="877163" cy="369332"/>
          </a:xfrm>
          <a:prstGeom prst="rect">
            <a:avLst/>
          </a:prstGeom>
          <a:noFill/>
        </p:spPr>
        <p:txBody>
          <a:bodyPr wrap="none" rtlCol="0">
            <a:spAutoFit/>
          </a:bodyPr>
          <a:lstStyle/>
          <a:p>
            <a:r>
              <a:rPr kumimoji="1" lang="ja-JP" altLang="en-US" b="1" dirty="0" smtClean="0">
                <a:solidFill>
                  <a:srgbClr val="FF0000"/>
                </a:solidFill>
              </a:rPr>
              <a:t>久美浜</a:t>
            </a:r>
            <a:endParaRPr kumimoji="1" lang="ja-JP" altLang="en-US" b="1" dirty="0">
              <a:solidFill>
                <a:srgbClr val="FF0000"/>
              </a:solidFill>
            </a:endParaRPr>
          </a:p>
        </p:txBody>
      </p:sp>
      <p:sp>
        <p:nvSpPr>
          <p:cNvPr id="34" name="テキスト ボックス 33"/>
          <p:cNvSpPr txBox="1"/>
          <p:nvPr/>
        </p:nvSpPr>
        <p:spPr>
          <a:xfrm>
            <a:off x="4427984" y="1844824"/>
            <a:ext cx="646331" cy="369332"/>
          </a:xfrm>
          <a:prstGeom prst="rect">
            <a:avLst/>
          </a:prstGeom>
          <a:noFill/>
        </p:spPr>
        <p:txBody>
          <a:bodyPr wrap="none" rtlCol="0">
            <a:spAutoFit/>
          </a:bodyPr>
          <a:lstStyle/>
          <a:p>
            <a:r>
              <a:rPr kumimoji="1" lang="ja-JP" altLang="en-US" b="1" dirty="0" smtClean="0">
                <a:solidFill>
                  <a:srgbClr val="FF0000"/>
                </a:solidFill>
              </a:rPr>
              <a:t>網野</a:t>
            </a:r>
            <a:endParaRPr kumimoji="1" lang="ja-JP" altLang="en-US" b="1" dirty="0">
              <a:solidFill>
                <a:srgbClr val="FF0000"/>
              </a:solidFill>
            </a:endParaRPr>
          </a:p>
        </p:txBody>
      </p:sp>
      <p:sp>
        <p:nvSpPr>
          <p:cNvPr id="35" name="テキスト ボックス 34"/>
          <p:cNvSpPr txBox="1"/>
          <p:nvPr/>
        </p:nvSpPr>
        <p:spPr>
          <a:xfrm>
            <a:off x="6300192" y="2276872"/>
            <a:ext cx="649537" cy="369332"/>
          </a:xfrm>
          <a:prstGeom prst="rect">
            <a:avLst/>
          </a:prstGeom>
          <a:noFill/>
        </p:spPr>
        <p:txBody>
          <a:bodyPr wrap="none" rtlCol="0">
            <a:spAutoFit/>
          </a:bodyPr>
          <a:lstStyle/>
          <a:p>
            <a:r>
              <a:rPr kumimoji="1" lang="ja-JP" altLang="en-US" b="1" dirty="0" smtClean="0">
                <a:solidFill>
                  <a:srgbClr val="3333FF"/>
                </a:solidFill>
              </a:rPr>
              <a:t>伊</a:t>
            </a:r>
            <a:r>
              <a:rPr lang="ja-JP" altLang="en-US" b="1" dirty="0" smtClean="0">
                <a:solidFill>
                  <a:srgbClr val="3333FF"/>
                </a:solidFill>
              </a:rPr>
              <a:t>根</a:t>
            </a:r>
            <a:endParaRPr kumimoji="1" lang="ja-JP" altLang="en-US" b="1" dirty="0">
              <a:solidFill>
                <a:srgbClr val="3333FF"/>
              </a:solidFill>
            </a:endParaRPr>
          </a:p>
        </p:txBody>
      </p:sp>
      <p:sp>
        <p:nvSpPr>
          <p:cNvPr id="36" name="円/楕円 35"/>
          <p:cNvSpPr/>
          <p:nvPr/>
        </p:nvSpPr>
        <p:spPr>
          <a:xfrm>
            <a:off x="5940152" y="2204864"/>
            <a:ext cx="288032" cy="288032"/>
          </a:xfrm>
          <a:prstGeom prst="ellipse">
            <a:avLst/>
          </a:prstGeom>
          <a:solidFill>
            <a:srgbClr val="3333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9" name="テキスト ボックス 38"/>
          <p:cNvSpPr txBox="1"/>
          <p:nvPr/>
        </p:nvSpPr>
        <p:spPr>
          <a:xfrm>
            <a:off x="5508104" y="2564904"/>
            <a:ext cx="646331" cy="369332"/>
          </a:xfrm>
          <a:prstGeom prst="rect">
            <a:avLst/>
          </a:prstGeom>
          <a:noFill/>
        </p:spPr>
        <p:txBody>
          <a:bodyPr wrap="none" rtlCol="0">
            <a:spAutoFit/>
          </a:bodyPr>
          <a:lstStyle/>
          <a:p>
            <a:r>
              <a:rPr kumimoji="1" lang="ja-JP" altLang="en-US" b="1" dirty="0" smtClean="0">
                <a:solidFill>
                  <a:srgbClr val="FF0000"/>
                </a:solidFill>
              </a:rPr>
              <a:t>大宮</a:t>
            </a:r>
            <a:endParaRPr kumimoji="1" lang="ja-JP" altLang="en-US" b="1" dirty="0">
              <a:solidFill>
                <a:srgbClr val="FF0000"/>
              </a:solidFill>
            </a:endParaRPr>
          </a:p>
        </p:txBody>
      </p:sp>
      <p:sp>
        <p:nvSpPr>
          <p:cNvPr id="40" name="テキスト ボックス 39"/>
          <p:cNvSpPr txBox="1"/>
          <p:nvPr/>
        </p:nvSpPr>
        <p:spPr>
          <a:xfrm>
            <a:off x="6012160" y="2996952"/>
            <a:ext cx="646331" cy="369332"/>
          </a:xfrm>
          <a:prstGeom prst="rect">
            <a:avLst/>
          </a:prstGeom>
          <a:noFill/>
        </p:spPr>
        <p:txBody>
          <a:bodyPr wrap="none" rtlCol="0">
            <a:spAutoFit/>
          </a:bodyPr>
          <a:lstStyle/>
          <a:p>
            <a:r>
              <a:rPr kumimoji="1" lang="ja-JP" altLang="en-US" b="1" dirty="0" smtClean="0">
                <a:solidFill>
                  <a:srgbClr val="3333FF"/>
                </a:solidFill>
              </a:rPr>
              <a:t>宮津</a:t>
            </a:r>
            <a:endParaRPr kumimoji="1" lang="ja-JP" altLang="en-US" b="1" dirty="0">
              <a:solidFill>
                <a:srgbClr val="3333FF"/>
              </a:solidFill>
            </a:endParaRPr>
          </a:p>
        </p:txBody>
      </p:sp>
      <p:sp>
        <p:nvSpPr>
          <p:cNvPr id="41" name="テキスト ボックス 40"/>
          <p:cNvSpPr txBox="1"/>
          <p:nvPr/>
        </p:nvSpPr>
        <p:spPr>
          <a:xfrm>
            <a:off x="6732240" y="3140968"/>
            <a:ext cx="646331" cy="369332"/>
          </a:xfrm>
          <a:prstGeom prst="rect">
            <a:avLst/>
          </a:prstGeom>
          <a:noFill/>
        </p:spPr>
        <p:txBody>
          <a:bodyPr wrap="none" rtlCol="0">
            <a:spAutoFit/>
          </a:bodyPr>
          <a:lstStyle/>
          <a:p>
            <a:r>
              <a:rPr kumimoji="1" lang="ja-JP" altLang="en-US" b="1" dirty="0" smtClean="0">
                <a:solidFill>
                  <a:srgbClr val="3333FF"/>
                </a:solidFill>
              </a:rPr>
              <a:t>舞鶴</a:t>
            </a:r>
            <a:endParaRPr kumimoji="1" lang="ja-JP" altLang="en-US" b="1" dirty="0">
              <a:solidFill>
                <a:srgbClr val="3333FF"/>
              </a:solidFill>
            </a:endParaRPr>
          </a:p>
        </p:txBody>
      </p:sp>
      <p:sp>
        <p:nvSpPr>
          <p:cNvPr id="42" name="テキスト ボックス 41"/>
          <p:cNvSpPr txBox="1"/>
          <p:nvPr/>
        </p:nvSpPr>
        <p:spPr>
          <a:xfrm>
            <a:off x="8100392" y="2924944"/>
            <a:ext cx="646331" cy="369332"/>
          </a:xfrm>
          <a:prstGeom prst="rect">
            <a:avLst/>
          </a:prstGeom>
          <a:noFill/>
        </p:spPr>
        <p:txBody>
          <a:bodyPr wrap="none" rtlCol="0">
            <a:spAutoFit/>
          </a:bodyPr>
          <a:lstStyle/>
          <a:p>
            <a:r>
              <a:rPr kumimoji="1" lang="ja-JP" altLang="en-US" b="1" dirty="0" smtClean="0">
                <a:solidFill>
                  <a:srgbClr val="3333FF"/>
                </a:solidFill>
              </a:rPr>
              <a:t>小浜</a:t>
            </a:r>
            <a:endParaRPr kumimoji="1" lang="ja-JP" altLang="en-US" b="1" dirty="0">
              <a:solidFill>
                <a:srgbClr val="3333FF"/>
              </a:solidFill>
            </a:endParaRPr>
          </a:p>
        </p:txBody>
      </p:sp>
      <p:sp>
        <p:nvSpPr>
          <p:cNvPr id="43" name="テキスト ボックス 42"/>
          <p:cNvSpPr txBox="1"/>
          <p:nvPr/>
        </p:nvSpPr>
        <p:spPr>
          <a:xfrm>
            <a:off x="6372200" y="4581128"/>
            <a:ext cx="646331" cy="369332"/>
          </a:xfrm>
          <a:prstGeom prst="rect">
            <a:avLst/>
          </a:prstGeom>
          <a:noFill/>
        </p:spPr>
        <p:txBody>
          <a:bodyPr wrap="none" rtlCol="0">
            <a:spAutoFit/>
          </a:bodyPr>
          <a:lstStyle/>
          <a:p>
            <a:r>
              <a:rPr lang="ja-JP" altLang="en-US" b="1" dirty="0" smtClean="0">
                <a:solidFill>
                  <a:srgbClr val="FF0000"/>
                </a:solidFill>
              </a:rPr>
              <a:t>綾部</a:t>
            </a:r>
            <a:endParaRPr kumimoji="1" lang="ja-JP" altLang="en-US" b="1" dirty="0">
              <a:solidFill>
                <a:srgbClr val="FF0000"/>
              </a:solidFill>
            </a:endParaRPr>
          </a:p>
        </p:txBody>
      </p:sp>
      <p:sp>
        <p:nvSpPr>
          <p:cNvPr id="44" name="テキスト ボックス 43"/>
          <p:cNvSpPr txBox="1"/>
          <p:nvPr/>
        </p:nvSpPr>
        <p:spPr>
          <a:xfrm>
            <a:off x="4499992" y="4293096"/>
            <a:ext cx="877163" cy="369332"/>
          </a:xfrm>
          <a:prstGeom prst="rect">
            <a:avLst/>
          </a:prstGeom>
          <a:noFill/>
        </p:spPr>
        <p:txBody>
          <a:bodyPr wrap="none" rtlCol="0">
            <a:spAutoFit/>
          </a:bodyPr>
          <a:lstStyle/>
          <a:p>
            <a:r>
              <a:rPr kumimoji="1" lang="ja-JP" altLang="en-US" b="1" dirty="0" smtClean="0">
                <a:solidFill>
                  <a:srgbClr val="FF0000"/>
                </a:solidFill>
              </a:rPr>
              <a:t>福知山</a:t>
            </a:r>
            <a:endParaRPr kumimoji="1" lang="ja-JP" altLang="en-US" b="1" dirty="0">
              <a:solidFill>
                <a:srgbClr val="FF0000"/>
              </a:solidFill>
            </a:endParaRPr>
          </a:p>
        </p:txBody>
      </p:sp>
      <p:sp>
        <p:nvSpPr>
          <p:cNvPr id="45" name="テキスト ボックス 44"/>
          <p:cNvSpPr txBox="1"/>
          <p:nvPr/>
        </p:nvSpPr>
        <p:spPr>
          <a:xfrm>
            <a:off x="5220072" y="1412776"/>
            <a:ext cx="646331" cy="369332"/>
          </a:xfrm>
          <a:prstGeom prst="rect">
            <a:avLst/>
          </a:prstGeom>
          <a:noFill/>
        </p:spPr>
        <p:txBody>
          <a:bodyPr wrap="none" rtlCol="0">
            <a:spAutoFit/>
          </a:bodyPr>
          <a:lstStyle/>
          <a:p>
            <a:r>
              <a:rPr kumimoji="1" lang="ja-JP" altLang="en-US" b="1" dirty="0" smtClean="0">
                <a:solidFill>
                  <a:srgbClr val="FF0000"/>
                </a:solidFill>
              </a:rPr>
              <a:t>丹後</a:t>
            </a:r>
            <a:endParaRPr kumimoji="1" lang="ja-JP" altLang="en-US" b="1" dirty="0">
              <a:solidFill>
                <a:srgbClr val="FF0000"/>
              </a:solidFill>
            </a:endParaRPr>
          </a:p>
        </p:txBody>
      </p:sp>
      <p:sp>
        <p:nvSpPr>
          <p:cNvPr id="46" name="円/楕円 45"/>
          <p:cNvSpPr/>
          <p:nvPr/>
        </p:nvSpPr>
        <p:spPr>
          <a:xfrm>
            <a:off x="3431747" y="3261234"/>
            <a:ext cx="288032" cy="288032"/>
          </a:xfrm>
          <a:prstGeom prst="ellipse">
            <a:avLst/>
          </a:prstGeom>
          <a:solidFill>
            <a:srgbClr val="3333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7" name="円/楕円 46"/>
          <p:cNvSpPr/>
          <p:nvPr/>
        </p:nvSpPr>
        <p:spPr>
          <a:xfrm>
            <a:off x="3732412" y="3381500"/>
            <a:ext cx="288032" cy="288032"/>
          </a:xfrm>
          <a:prstGeom prst="ellipse">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8" name="円/楕円 47"/>
          <p:cNvSpPr/>
          <p:nvPr/>
        </p:nvSpPr>
        <p:spPr>
          <a:xfrm>
            <a:off x="5796136" y="3356992"/>
            <a:ext cx="288032" cy="288032"/>
          </a:xfrm>
          <a:prstGeom prst="ellipse">
            <a:avLst/>
          </a:prstGeom>
          <a:solidFill>
            <a:srgbClr val="3333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srgbClr val="FFFFFF"/>
              </a:solidFill>
            </a:endParaRP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図 3" descr="Map1.jpg"/>
          <p:cNvPicPr>
            <a:picLocks noChangeAspect="1"/>
          </p:cNvPicPr>
          <p:nvPr/>
        </p:nvPicPr>
        <p:blipFill>
          <a:blip r:embed="rId2" cstate="print"/>
          <a:stretch>
            <a:fillRect/>
          </a:stretch>
        </p:blipFill>
        <p:spPr>
          <a:xfrm>
            <a:off x="0" y="1492541"/>
            <a:ext cx="9144000" cy="3872917"/>
          </a:xfrm>
          <a:prstGeom prst="rect">
            <a:avLst/>
          </a:prstGeom>
        </p:spPr>
      </p:pic>
      <p:sp>
        <p:nvSpPr>
          <p:cNvPr id="3" name="テキスト ボックス 2"/>
          <p:cNvSpPr txBox="1"/>
          <p:nvPr/>
        </p:nvSpPr>
        <p:spPr>
          <a:xfrm>
            <a:off x="7236296" y="5517232"/>
            <a:ext cx="1505540" cy="369332"/>
          </a:xfrm>
          <a:prstGeom prst="rect">
            <a:avLst/>
          </a:prstGeom>
          <a:noFill/>
        </p:spPr>
        <p:txBody>
          <a:bodyPr wrap="none" rtlCol="0">
            <a:spAutoFit/>
          </a:bodyPr>
          <a:lstStyle/>
          <a:p>
            <a:r>
              <a:rPr kumimoji="1" lang="ja-JP" altLang="en-US" dirty="0" smtClean="0"/>
              <a:t>（</a:t>
            </a:r>
            <a:r>
              <a:rPr kumimoji="1" lang="en-US" altLang="ja-JP" dirty="0" smtClean="0"/>
              <a:t>Google </a:t>
            </a:r>
            <a:r>
              <a:rPr kumimoji="1" lang="ja-JP" altLang="en-US" dirty="0" smtClean="0"/>
              <a:t>より）</a:t>
            </a:r>
            <a:endParaRPr kumimoji="1" lang="ja-JP" altLang="en-US" dirty="0"/>
          </a:p>
        </p:txBody>
      </p:sp>
      <p:sp>
        <p:nvSpPr>
          <p:cNvPr id="5" name="円/楕円 4"/>
          <p:cNvSpPr/>
          <p:nvPr/>
        </p:nvSpPr>
        <p:spPr>
          <a:xfrm>
            <a:off x="3707904" y="2564904"/>
            <a:ext cx="288032" cy="288032"/>
          </a:xfrm>
          <a:prstGeom prst="ellipse">
            <a:avLst/>
          </a:prstGeom>
          <a:solidFill>
            <a:srgbClr val="3333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円/楕円 6"/>
          <p:cNvSpPr/>
          <p:nvPr/>
        </p:nvSpPr>
        <p:spPr>
          <a:xfrm>
            <a:off x="6660232" y="3573016"/>
            <a:ext cx="288032" cy="288032"/>
          </a:xfrm>
          <a:prstGeom prst="ellipse">
            <a:avLst/>
          </a:prstGeom>
          <a:solidFill>
            <a:srgbClr val="3333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円/楕円 7"/>
          <p:cNvSpPr/>
          <p:nvPr/>
        </p:nvSpPr>
        <p:spPr>
          <a:xfrm>
            <a:off x="755576" y="3284984"/>
            <a:ext cx="288032" cy="288032"/>
          </a:xfrm>
          <a:prstGeom prst="ellipse">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円/楕円 9"/>
          <p:cNvSpPr/>
          <p:nvPr/>
        </p:nvSpPr>
        <p:spPr>
          <a:xfrm>
            <a:off x="8460432" y="3501008"/>
            <a:ext cx="288032" cy="288032"/>
          </a:xfrm>
          <a:prstGeom prst="ellipse">
            <a:avLst/>
          </a:prstGeom>
          <a:solidFill>
            <a:srgbClr val="3333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 name="円/楕円 11"/>
          <p:cNvSpPr/>
          <p:nvPr/>
        </p:nvSpPr>
        <p:spPr>
          <a:xfrm>
            <a:off x="1331640" y="2852936"/>
            <a:ext cx="288032" cy="288032"/>
          </a:xfrm>
          <a:prstGeom prst="ellipse">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 name="円/楕円 12"/>
          <p:cNvSpPr/>
          <p:nvPr/>
        </p:nvSpPr>
        <p:spPr>
          <a:xfrm>
            <a:off x="1907704" y="2636912"/>
            <a:ext cx="288032" cy="288032"/>
          </a:xfrm>
          <a:prstGeom prst="ellipse">
            <a:avLst/>
          </a:prstGeom>
          <a:solidFill>
            <a:srgbClr val="3333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4" name="円/楕円 13"/>
          <p:cNvSpPr/>
          <p:nvPr/>
        </p:nvSpPr>
        <p:spPr>
          <a:xfrm>
            <a:off x="2771800" y="2564904"/>
            <a:ext cx="288032" cy="288032"/>
          </a:xfrm>
          <a:prstGeom prst="ellipse">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6" name="円/楕円 15"/>
          <p:cNvSpPr/>
          <p:nvPr/>
        </p:nvSpPr>
        <p:spPr>
          <a:xfrm>
            <a:off x="4139952" y="2780928"/>
            <a:ext cx="288032" cy="288032"/>
          </a:xfrm>
          <a:prstGeom prst="ellipse">
            <a:avLst/>
          </a:prstGeom>
          <a:solidFill>
            <a:srgbClr val="3333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7" name="円/楕円 16"/>
          <p:cNvSpPr/>
          <p:nvPr/>
        </p:nvSpPr>
        <p:spPr>
          <a:xfrm>
            <a:off x="4788024" y="2348880"/>
            <a:ext cx="288032" cy="288032"/>
          </a:xfrm>
          <a:prstGeom prst="ellipse">
            <a:avLst/>
          </a:prstGeom>
          <a:solidFill>
            <a:srgbClr val="3333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0" name="円/楕円 19"/>
          <p:cNvSpPr/>
          <p:nvPr/>
        </p:nvSpPr>
        <p:spPr>
          <a:xfrm>
            <a:off x="5940152" y="4653136"/>
            <a:ext cx="288032" cy="288032"/>
          </a:xfrm>
          <a:prstGeom prst="ellipse">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1" name="テキスト ボックス 20"/>
          <p:cNvSpPr txBox="1"/>
          <p:nvPr/>
        </p:nvSpPr>
        <p:spPr>
          <a:xfrm>
            <a:off x="3059832" y="476672"/>
            <a:ext cx="1680268" cy="584775"/>
          </a:xfrm>
          <a:prstGeom prst="rect">
            <a:avLst/>
          </a:prstGeom>
          <a:noFill/>
        </p:spPr>
        <p:txBody>
          <a:bodyPr wrap="none" rtlCol="0">
            <a:spAutoFit/>
          </a:bodyPr>
          <a:lstStyle/>
          <a:p>
            <a:r>
              <a:rPr kumimoji="1" lang="ja-JP" altLang="en-US" sz="3200" dirty="0" smtClean="0"/>
              <a:t>核ゲノム</a:t>
            </a:r>
            <a:endParaRPr kumimoji="1" lang="ja-JP" altLang="en-US" sz="3200" dirty="0"/>
          </a:p>
        </p:txBody>
      </p:sp>
      <p:sp>
        <p:nvSpPr>
          <p:cNvPr id="22" name="テキスト ボックス 21"/>
          <p:cNvSpPr txBox="1"/>
          <p:nvPr/>
        </p:nvSpPr>
        <p:spPr>
          <a:xfrm>
            <a:off x="5148064" y="836712"/>
            <a:ext cx="1338828" cy="369332"/>
          </a:xfrm>
          <a:prstGeom prst="rect">
            <a:avLst/>
          </a:prstGeom>
          <a:noFill/>
        </p:spPr>
        <p:txBody>
          <a:bodyPr wrap="none" rtlCol="0">
            <a:spAutoFit/>
          </a:bodyPr>
          <a:lstStyle/>
          <a:p>
            <a:r>
              <a:rPr kumimoji="1" lang="ja-JP" altLang="en-US" dirty="0" smtClean="0">
                <a:solidFill>
                  <a:srgbClr val="3333FF"/>
                </a:solidFill>
              </a:rPr>
              <a:t>北日本集団</a:t>
            </a:r>
            <a:endParaRPr kumimoji="1" lang="ja-JP" altLang="en-US" dirty="0">
              <a:solidFill>
                <a:srgbClr val="3333FF"/>
              </a:solidFill>
            </a:endParaRPr>
          </a:p>
        </p:txBody>
      </p:sp>
      <p:sp>
        <p:nvSpPr>
          <p:cNvPr id="23" name="テキスト ボックス 22"/>
          <p:cNvSpPr txBox="1"/>
          <p:nvPr/>
        </p:nvSpPr>
        <p:spPr>
          <a:xfrm>
            <a:off x="5148064" y="332656"/>
            <a:ext cx="1338828" cy="369332"/>
          </a:xfrm>
          <a:prstGeom prst="rect">
            <a:avLst/>
          </a:prstGeom>
          <a:noFill/>
        </p:spPr>
        <p:txBody>
          <a:bodyPr wrap="none" rtlCol="0">
            <a:spAutoFit/>
          </a:bodyPr>
          <a:lstStyle/>
          <a:p>
            <a:r>
              <a:rPr kumimoji="1" lang="ja-JP" altLang="en-US" dirty="0" smtClean="0">
                <a:solidFill>
                  <a:srgbClr val="FF0000"/>
                </a:solidFill>
              </a:rPr>
              <a:t>南日本集団</a:t>
            </a:r>
            <a:endParaRPr kumimoji="1" lang="ja-JP" altLang="en-US" dirty="0">
              <a:solidFill>
                <a:srgbClr val="FF0000"/>
              </a:solidFill>
            </a:endParaRPr>
          </a:p>
        </p:txBody>
      </p:sp>
      <p:sp>
        <p:nvSpPr>
          <p:cNvPr id="24" name="テキスト ボックス 23"/>
          <p:cNvSpPr txBox="1"/>
          <p:nvPr/>
        </p:nvSpPr>
        <p:spPr>
          <a:xfrm>
            <a:off x="6804248" y="5949280"/>
            <a:ext cx="1890261" cy="646331"/>
          </a:xfrm>
          <a:prstGeom prst="rect">
            <a:avLst/>
          </a:prstGeom>
          <a:noFill/>
        </p:spPr>
        <p:txBody>
          <a:bodyPr wrap="none" rtlCol="0">
            <a:spAutoFit/>
          </a:bodyPr>
          <a:lstStyle/>
          <a:p>
            <a:r>
              <a:rPr lang="en-US" altLang="ja-JP" dirty="0" err="1" smtClean="0"/>
              <a:t>Sakaizumi</a:t>
            </a:r>
            <a:r>
              <a:rPr lang="en-US" altLang="ja-JP" dirty="0" smtClean="0"/>
              <a:t>, 1984</a:t>
            </a:r>
          </a:p>
          <a:p>
            <a:r>
              <a:rPr lang="ja-JP" altLang="en-US" dirty="0" smtClean="0"/>
              <a:t>勝村ら</a:t>
            </a:r>
            <a:r>
              <a:rPr lang="en-US" altLang="ja-JP" dirty="0" smtClean="0"/>
              <a:t>,</a:t>
            </a:r>
            <a:r>
              <a:rPr lang="ja-JP" altLang="en-US" dirty="0" smtClean="0"/>
              <a:t>未発表</a:t>
            </a:r>
            <a:endParaRPr kumimoji="1" lang="ja-JP" altLang="en-US" dirty="0"/>
          </a:p>
        </p:txBody>
      </p:sp>
      <p:sp>
        <p:nvSpPr>
          <p:cNvPr id="25" name="テキスト ボックス 24"/>
          <p:cNvSpPr txBox="1"/>
          <p:nvPr/>
        </p:nvSpPr>
        <p:spPr>
          <a:xfrm>
            <a:off x="323528" y="2708920"/>
            <a:ext cx="646331" cy="369332"/>
          </a:xfrm>
          <a:prstGeom prst="rect">
            <a:avLst/>
          </a:prstGeom>
          <a:noFill/>
        </p:spPr>
        <p:txBody>
          <a:bodyPr wrap="none" rtlCol="0">
            <a:spAutoFit/>
          </a:bodyPr>
          <a:lstStyle/>
          <a:p>
            <a:r>
              <a:rPr lang="ja-JP" altLang="en-US" b="1" dirty="0" smtClean="0">
                <a:solidFill>
                  <a:srgbClr val="FF0000"/>
                </a:solidFill>
              </a:rPr>
              <a:t>鳥取</a:t>
            </a:r>
            <a:endParaRPr kumimoji="1" lang="ja-JP" altLang="en-US" b="1" dirty="0">
              <a:solidFill>
                <a:srgbClr val="FF0000"/>
              </a:solidFill>
            </a:endParaRPr>
          </a:p>
        </p:txBody>
      </p:sp>
      <p:sp>
        <p:nvSpPr>
          <p:cNvPr id="26" name="テキスト ボックス 25"/>
          <p:cNvSpPr txBox="1"/>
          <p:nvPr/>
        </p:nvSpPr>
        <p:spPr>
          <a:xfrm>
            <a:off x="899592" y="2204864"/>
            <a:ext cx="646331" cy="369332"/>
          </a:xfrm>
          <a:prstGeom prst="rect">
            <a:avLst/>
          </a:prstGeom>
          <a:noFill/>
        </p:spPr>
        <p:txBody>
          <a:bodyPr wrap="none" rtlCol="0">
            <a:spAutoFit/>
          </a:bodyPr>
          <a:lstStyle/>
          <a:p>
            <a:r>
              <a:rPr kumimoji="1" lang="ja-JP" altLang="en-US" b="1" dirty="0" smtClean="0">
                <a:solidFill>
                  <a:srgbClr val="FF0000"/>
                </a:solidFill>
              </a:rPr>
              <a:t>岩美</a:t>
            </a:r>
            <a:endParaRPr kumimoji="1" lang="ja-JP" altLang="en-US" b="1" dirty="0">
              <a:solidFill>
                <a:srgbClr val="FF0000"/>
              </a:solidFill>
            </a:endParaRPr>
          </a:p>
        </p:txBody>
      </p:sp>
      <p:sp>
        <p:nvSpPr>
          <p:cNvPr id="27" name="テキスト ボックス 26"/>
          <p:cNvSpPr txBox="1"/>
          <p:nvPr/>
        </p:nvSpPr>
        <p:spPr>
          <a:xfrm>
            <a:off x="1691680" y="1988840"/>
            <a:ext cx="646331" cy="369332"/>
          </a:xfrm>
          <a:prstGeom prst="rect">
            <a:avLst/>
          </a:prstGeom>
          <a:noFill/>
        </p:spPr>
        <p:txBody>
          <a:bodyPr wrap="none" rtlCol="0">
            <a:spAutoFit/>
          </a:bodyPr>
          <a:lstStyle/>
          <a:p>
            <a:r>
              <a:rPr kumimoji="1" lang="ja-JP" altLang="en-US" b="1" dirty="0" smtClean="0">
                <a:solidFill>
                  <a:srgbClr val="3333FF"/>
                </a:solidFill>
              </a:rPr>
              <a:t>浜坂</a:t>
            </a:r>
            <a:endParaRPr kumimoji="1" lang="ja-JP" altLang="en-US" b="1" dirty="0">
              <a:solidFill>
                <a:srgbClr val="3333FF"/>
              </a:solidFill>
            </a:endParaRPr>
          </a:p>
        </p:txBody>
      </p:sp>
      <p:sp>
        <p:nvSpPr>
          <p:cNvPr id="28" name="テキスト ボックス 27"/>
          <p:cNvSpPr txBox="1"/>
          <p:nvPr/>
        </p:nvSpPr>
        <p:spPr>
          <a:xfrm>
            <a:off x="2555776" y="1988840"/>
            <a:ext cx="646331" cy="369332"/>
          </a:xfrm>
          <a:prstGeom prst="rect">
            <a:avLst/>
          </a:prstGeom>
          <a:noFill/>
        </p:spPr>
        <p:txBody>
          <a:bodyPr wrap="none" rtlCol="0">
            <a:spAutoFit/>
          </a:bodyPr>
          <a:lstStyle/>
          <a:p>
            <a:r>
              <a:rPr kumimoji="1" lang="ja-JP" altLang="en-US" b="1" dirty="0" smtClean="0">
                <a:solidFill>
                  <a:srgbClr val="FF0000"/>
                </a:solidFill>
              </a:rPr>
              <a:t>香住</a:t>
            </a:r>
            <a:endParaRPr kumimoji="1" lang="ja-JP" altLang="en-US" b="1" dirty="0">
              <a:solidFill>
                <a:srgbClr val="FF0000"/>
              </a:solidFill>
            </a:endParaRPr>
          </a:p>
        </p:txBody>
      </p:sp>
      <p:sp>
        <p:nvSpPr>
          <p:cNvPr id="30" name="テキスト ボックス 29"/>
          <p:cNvSpPr txBox="1"/>
          <p:nvPr/>
        </p:nvSpPr>
        <p:spPr>
          <a:xfrm>
            <a:off x="3779912" y="2060848"/>
            <a:ext cx="646331" cy="369332"/>
          </a:xfrm>
          <a:prstGeom prst="rect">
            <a:avLst/>
          </a:prstGeom>
          <a:noFill/>
        </p:spPr>
        <p:txBody>
          <a:bodyPr wrap="none" rtlCol="0">
            <a:spAutoFit/>
          </a:bodyPr>
          <a:lstStyle/>
          <a:p>
            <a:r>
              <a:rPr kumimoji="1" lang="ja-JP" altLang="en-US" b="1" dirty="0" smtClean="0">
                <a:solidFill>
                  <a:srgbClr val="3333FF"/>
                </a:solidFill>
              </a:rPr>
              <a:t>城崎</a:t>
            </a:r>
            <a:endParaRPr kumimoji="1" lang="ja-JP" altLang="en-US" b="1" dirty="0">
              <a:solidFill>
                <a:srgbClr val="3333FF"/>
              </a:solidFill>
            </a:endParaRPr>
          </a:p>
        </p:txBody>
      </p:sp>
      <p:sp>
        <p:nvSpPr>
          <p:cNvPr id="31" name="テキスト ボックス 30"/>
          <p:cNvSpPr txBox="1"/>
          <p:nvPr/>
        </p:nvSpPr>
        <p:spPr>
          <a:xfrm>
            <a:off x="3131840" y="3501008"/>
            <a:ext cx="646331" cy="369332"/>
          </a:xfrm>
          <a:prstGeom prst="rect">
            <a:avLst/>
          </a:prstGeom>
          <a:noFill/>
        </p:spPr>
        <p:txBody>
          <a:bodyPr wrap="none" rtlCol="0">
            <a:spAutoFit/>
          </a:bodyPr>
          <a:lstStyle/>
          <a:p>
            <a:r>
              <a:rPr kumimoji="1" lang="ja-JP" altLang="en-US" b="1" dirty="0" smtClean="0">
                <a:solidFill>
                  <a:srgbClr val="3333FF"/>
                </a:solidFill>
              </a:rPr>
              <a:t>豊岡</a:t>
            </a:r>
            <a:endParaRPr kumimoji="1" lang="ja-JP" altLang="en-US" b="1" dirty="0">
              <a:solidFill>
                <a:srgbClr val="3333FF"/>
              </a:solidFill>
            </a:endParaRPr>
          </a:p>
        </p:txBody>
      </p:sp>
      <p:sp>
        <p:nvSpPr>
          <p:cNvPr id="32" name="テキスト ボックス 31"/>
          <p:cNvSpPr txBox="1"/>
          <p:nvPr/>
        </p:nvSpPr>
        <p:spPr>
          <a:xfrm>
            <a:off x="4067944" y="3140968"/>
            <a:ext cx="877163" cy="369332"/>
          </a:xfrm>
          <a:prstGeom prst="rect">
            <a:avLst/>
          </a:prstGeom>
          <a:noFill/>
        </p:spPr>
        <p:txBody>
          <a:bodyPr wrap="none" rtlCol="0">
            <a:spAutoFit/>
          </a:bodyPr>
          <a:lstStyle/>
          <a:p>
            <a:r>
              <a:rPr kumimoji="1" lang="ja-JP" altLang="en-US" b="1" dirty="0" smtClean="0">
                <a:solidFill>
                  <a:srgbClr val="3333FF"/>
                </a:solidFill>
              </a:rPr>
              <a:t>久美浜</a:t>
            </a:r>
            <a:endParaRPr kumimoji="1" lang="ja-JP" altLang="en-US" b="1" dirty="0">
              <a:solidFill>
                <a:srgbClr val="3333FF"/>
              </a:solidFill>
            </a:endParaRPr>
          </a:p>
        </p:txBody>
      </p:sp>
      <p:sp>
        <p:nvSpPr>
          <p:cNvPr id="33" name="テキスト ボックス 32"/>
          <p:cNvSpPr txBox="1"/>
          <p:nvPr/>
        </p:nvSpPr>
        <p:spPr>
          <a:xfrm>
            <a:off x="4427984" y="1844824"/>
            <a:ext cx="646331" cy="369332"/>
          </a:xfrm>
          <a:prstGeom prst="rect">
            <a:avLst/>
          </a:prstGeom>
          <a:noFill/>
        </p:spPr>
        <p:txBody>
          <a:bodyPr wrap="none" rtlCol="0">
            <a:spAutoFit/>
          </a:bodyPr>
          <a:lstStyle/>
          <a:p>
            <a:r>
              <a:rPr kumimoji="1" lang="ja-JP" altLang="en-US" b="1" dirty="0" smtClean="0">
                <a:solidFill>
                  <a:srgbClr val="3333FF"/>
                </a:solidFill>
              </a:rPr>
              <a:t>網野</a:t>
            </a:r>
            <a:endParaRPr kumimoji="1" lang="ja-JP" altLang="en-US" b="1" dirty="0">
              <a:solidFill>
                <a:srgbClr val="3333FF"/>
              </a:solidFill>
            </a:endParaRPr>
          </a:p>
        </p:txBody>
      </p:sp>
      <p:sp>
        <p:nvSpPr>
          <p:cNvPr id="36" name="テキスト ボックス 35"/>
          <p:cNvSpPr txBox="1"/>
          <p:nvPr/>
        </p:nvSpPr>
        <p:spPr>
          <a:xfrm>
            <a:off x="6012160" y="2996952"/>
            <a:ext cx="646331" cy="369332"/>
          </a:xfrm>
          <a:prstGeom prst="rect">
            <a:avLst/>
          </a:prstGeom>
          <a:noFill/>
        </p:spPr>
        <p:txBody>
          <a:bodyPr wrap="none" rtlCol="0">
            <a:spAutoFit/>
          </a:bodyPr>
          <a:lstStyle/>
          <a:p>
            <a:r>
              <a:rPr kumimoji="1" lang="ja-JP" altLang="en-US" b="1" dirty="0" smtClean="0">
                <a:solidFill>
                  <a:srgbClr val="3333FF"/>
                </a:solidFill>
              </a:rPr>
              <a:t>宮津</a:t>
            </a:r>
            <a:endParaRPr kumimoji="1" lang="ja-JP" altLang="en-US" b="1" dirty="0">
              <a:solidFill>
                <a:srgbClr val="3333FF"/>
              </a:solidFill>
            </a:endParaRPr>
          </a:p>
        </p:txBody>
      </p:sp>
      <p:sp>
        <p:nvSpPr>
          <p:cNvPr id="37" name="テキスト ボックス 36"/>
          <p:cNvSpPr txBox="1"/>
          <p:nvPr/>
        </p:nvSpPr>
        <p:spPr>
          <a:xfrm>
            <a:off x="6732240" y="3140968"/>
            <a:ext cx="646331" cy="369332"/>
          </a:xfrm>
          <a:prstGeom prst="rect">
            <a:avLst/>
          </a:prstGeom>
          <a:noFill/>
        </p:spPr>
        <p:txBody>
          <a:bodyPr wrap="none" rtlCol="0">
            <a:spAutoFit/>
          </a:bodyPr>
          <a:lstStyle/>
          <a:p>
            <a:r>
              <a:rPr kumimoji="1" lang="ja-JP" altLang="en-US" b="1" dirty="0" smtClean="0">
                <a:solidFill>
                  <a:srgbClr val="3333FF"/>
                </a:solidFill>
              </a:rPr>
              <a:t>舞鶴</a:t>
            </a:r>
            <a:endParaRPr kumimoji="1" lang="ja-JP" altLang="en-US" b="1" dirty="0">
              <a:solidFill>
                <a:srgbClr val="3333FF"/>
              </a:solidFill>
            </a:endParaRPr>
          </a:p>
        </p:txBody>
      </p:sp>
      <p:sp>
        <p:nvSpPr>
          <p:cNvPr id="38" name="テキスト ボックス 37"/>
          <p:cNvSpPr txBox="1"/>
          <p:nvPr/>
        </p:nvSpPr>
        <p:spPr>
          <a:xfrm>
            <a:off x="8100392" y="2924944"/>
            <a:ext cx="646331" cy="369332"/>
          </a:xfrm>
          <a:prstGeom prst="rect">
            <a:avLst/>
          </a:prstGeom>
          <a:noFill/>
        </p:spPr>
        <p:txBody>
          <a:bodyPr wrap="none" rtlCol="0">
            <a:spAutoFit/>
          </a:bodyPr>
          <a:lstStyle/>
          <a:p>
            <a:r>
              <a:rPr kumimoji="1" lang="ja-JP" altLang="en-US" b="1" dirty="0" smtClean="0">
                <a:solidFill>
                  <a:srgbClr val="3333FF"/>
                </a:solidFill>
              </a:rPr>
              <a:t>小浜</a:t>
            </a:r>
            <a:endParaRPr kumimoji="1" lang="ja-JP" altLang="en-US" b="1" dirty="0">
              <a:solidFill>
                <a:srgbClr val="3333FF"/>
              </a:solidFill>
            </a:endParaRPr>
          </a:p>
        </p:txBody>
      </p:sp>
      <p:sp>
        <p:nvSpPr>
          <p:cNvPr id="39" name="テキスト ボックス 38"/>
          <p:cNvSpPr txBox="1"/>
          <p:nvPr/>
        </p:nvSpPr>
        <p:spPr>
          <a:xfrm>
            <a:off x="6372200" y="4581128"/>
            <a:ext cx="646331" cy="369332"/>
          </a:xfrm>
          <a:prstGeom prst="rect">
            <a:avLst/>
          </a:prstGeom>
          <a:noFill/>
        </p:spPr>
        <p:txBody>
          <a:bodyPr wrap="none" rtlCol="0">
            <a:spAutoFit/>
          </a:bodyPr>
          <a:lstStyle/>
          <a:p>
            <a:r>
              <a:rPr lang="ja-JP" altLang="en-US" b="1" dirty="0" smtClean="0">
                <a:solidFill>
                  <a:srgbClr val="FF0000"/>
                </a:solidFill>
              </a:rPr>
              <a:t>綾部</a:t>
            </a:r>
            <a:endParaRPr kumimoji="1" lang="ja-JP" altLang="en-US" b="1" dirty="0">
              <a:solidFill>
                <a:srgbClr val="FF0000"/>
              </a:solidFill>
            </a:endParaRPr>
          </a:p>
        </p:txBody>
      </p:sp>
      <p:sp>
        <p:nvSpPr>
          <p:cNvPr id="34" name="円/楕円 33"/>
          <p:cNvSpPr/>
          <p:nvPr/>
        </p:nvSpPr>
        <p:spPr>
          <a:xfrm>
            <a:off x="3707904" y="3068960"/>
            <a:ext cx="288032" cy="288032"/>
          </a:xfrm>
          <a:prstGeom prst="ellipse">
            <a:avLst/>
          </a:prstGeom>
          <a:solidFill>
            <a:srgbClr val="3333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5" name="円/楕円 34"/>
          <p:cNvSpPr/>
          <p:nvPr/>
        </p:nvSpPr>
        <p:spPr>
          <a:xfrm>
            <a:off x="3431747" y="3261234"/>
            <a:ext cx="288032" cy="288032"/>
          </a:xfrm>
          <a:prstGeom prst="ellipse">
            <a:avLst/>
          </a:prstGeom>
          <a:solidFill>
            <a:srgbClr val="3333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0" name="円/楕円 39"/>
          <p:cNvSpPr/>
          <p:nvPr/>
        </p:nvSpPr>
        <p:spPr>
          <a:xfrm>
            <a:off x="3732412" y="3381500"/>
            <a:ext cx="288032" cy="288032"/>
          </a:xfrm>
          <a:prstGeom prst="ellipse">
            <a:avLst/>
          </a:prstGeom>
          <a:solidFill>
            <a:srgbClr val="3333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1" name="円/楕円 40"/>
          <p:cNvSpPr/>
          <p:nvPr/>
        </p:nvSpPr>
        <p:spPr>
          <a:xfrm>
            <a:off x="5796136" y="3356992"/>
            <a:ext cx="288032" cy="288032"/>
          </a:xfrm>
          <a:prstGeom prst="ellipse">
            <a:avLst/>
          </a:prstGeom>
          <a:solidFill>
            <a:srgbClr val="3333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srgbClr val="FFFFFF"/>
              </a:solidFill>
            </a:endParaRP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図 3" descr="Map1.jpg"/>
          <p:cNvPicPr>
            <a:picLocks noChangeAspect="1"/>
          </p:cNvPicPr>
          <p:nvPr/>
        </p:nvPicPr>
        <p:blipFill>
          <a:blip r:embed="rId2" cstate="print"/>
          <a:stretch>
            <a:fillRect/>
          </a:stretch>
        </p:blipFill>
        <p:spPr>
          <a:xfrm>
            <a:off x="0" y="1484784"/>
            <a:ext cx="9144000" cy="3872917"/>
          </a:xfrm>
          <a:prstGeom prst="rect">
            <a:avLst/>
          </a:prstGeom>
        </p:spPr>
      </p:pic>
      <p:sp>
        <p:nvSpPr>
          <p:cNvPr id="3" name="テキスト ボックス 2"/>
          <p:cNvSpPr txBox="1"/>
          <p:nvPr/>
        </p:nvSpPr>
        <p:spPr>
          <a:xfrm>
            <a:off x="7236296" y="5517232"/>
            <a:ext cx="1505540" cy="369332"/>
          </a:xfrm>
          <a:prstGeom prst="rect">
            <a:avLst/>
          </a:prstGeom>
          <a:noFill/>
        </p:spPr>
        <p:txBody>
          <a:bodyPr wrap="none" rtlCol="0">
            <a:spAutoFit/>
          </a:bodyPr>
          <a:lstStyle/>
          <a:p>
            <a:r>
              <a:rPr kumimoji="1" lang="ja-JP" altLang="en-US" dirty="0" smtClean="0"/>
              <a:t>（</a:t>
            </a:r>
            <a:r>
              <a:rPr kumimoji="1" lang="en-US" altLang="ja-JP" dirty="0" smtClean="0"/>
              <a:t>Google </a:t>
            </a:r>
            <a:r>
              <a:rPr kumimoji="1" lang="ja-JP" altLang="en-US" dirty="0" smtClean="0"/>
              <a:t>より）</a:t>
            </a:r>
            <a:endParaRPr kumimoji="1" lang="ja-JP" altLang="en-US" dirty="0"/>
          </a:p>
        </p:txBody>
      </p:sp>
      <p:sp>
        <p:nvSpPr>
          <p:cNvPr id="5" name="円/楕円 4"/>
          <p:cNvSpPr/>
          <p:nvPr/>
        </p:nvSpPr>
        <p:spPr>
          <a:xfrm>
            <a:off x="3707904" y="2564904"/>
            <a:ext cx="288032" cy="288032"/>
          </a:xfrm>
          <a:prstGeom prst="ellipse">
            <a:avLst/>
          </a:prstGeom>
          <a:solidFill>
            <a:srgbClr val="3333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円/楕円 6"/>
          <p:cNvSpPr/>
          <p:nvPr/>
        </p:nvSpPr>
        <p:spPr>
          <a:xfrm>
            <a:off x="6660232" y="3573016"/>
            <a:ext cx="288032" cy="288032"/>
          </a:xfrm>
          <a:prstGeom prst="ellipse">
            <a:avLst/>
          </a:prstGeom>
          <a:solidFill>
            <a:srgbClr val="3333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円/楕円 7"/>
          <p:cNvSpPr/>
          <p:nvPr/>
        </p:nvSpPr>
        <p:spPr>
          <a:xfrm>
            <a:off x="755576" y="3284984"/>
            <a:ext cx="288032" cy="288032"/>
          </a:xfrm>
          <a:prstGeom prst="ellipse">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円/楕円 9"/>
          <p:cNvSpPr/>
          <p:nvPr/>
        </p:nvSpPr>
        <p:spPr>
          <a:xfrm>
            <a:off x="8460432" y="3501008"/>
            <a:ext cx="288032" cy="288032"/>
          </a:xfrm>
          <a:prstGeom prst="ellipse">
            <a:avLst/>
          </a:prstGeom>
          <a:solidFill>
            <a:srgbClr val="3333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 name="円/楕円 11"/>
          <p:cNvSpPr/>
          <p:nvPr/>
        </p:nvSpPr>
        <p:spPr>
          <a:xfrm>
            <a:off x="1331640" y="2852936"/>
            <a:ext cx="288032" cy="288032"/>
          </a:xfrm>
          <a:prstGeom prst="ellipse">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4" name="円/楕円 13"/>
          <p:cNvSpPr/>
          <p:nvPr/>
        </p:nvSpPr>
        <p:spPr>
          <a:xfrm>
            <a:off x="2771800" y="2564904"/>
            <a:ext cx="288032" cy="288032"/>
          </a:xfrm>
          <a:prstGeom prst="ellipse">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0" name="円/楕円 19"/>
          <p:cNvSpPr/>
          <p:nvPr/>
        </p:nvSpPr>
        <p:spPr>
          <a:xfrm>
            <a:off x="5940152" y="4653136"/>
            <a:ext cx="288032" cy="288032"/>
          </a:xfrm>
          <a:prstGeom prst="ellipse">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1" name="テキスト ボックス 20"/>
          <p:cNvSpPr txBox="1"/>
          <p:nvPr/>
        </p:nvSpPr>
        <p:spPr>
          <a:xfrm>
            <a:off x="2358530" y="332656"/>
            <a:ext cx="1308371" cy="461665"/>
          </a:xfrm>
          <a:prstGeom prst="rect">
            <a:avLst/>
          </a:prstGeom>
          <a:noFill/>
        </p:spPr>
        <p:txBody>
          <a:bodyPr wrap="none" rtlCol="0">
            <a:spAutoFit/>
          </a:bodyPr>
          <a:lstStyle/>
          <a:p>
            <a:r>
              <a:rPr kumimoji="1" lang="ja-JP" altLang="en-US" sz="2400" dirty="0" smtClean="0"/>
              <a:t>核ゲノム</a:t>
            </a:r>
            <a:endParaRPr kumimoji="1" lang="ja-JP" altLang="en-US" sz="2400" dirty="0"/>
          </a:p>
        </p:txBody>
      </p:sp>
      <p:sp>
        <p:nvSpPr>
          <p:cNvPr id="22" name="テキスト ボックス 21"/>
          <p:cNvSpPr txBox="1"/>
          <p:nvPr/>
        </p:nvSpPr>
        <p:spPr>
          <a:xfrm>
            <a:off x="5148064" y="836712"/>
            <a:ext cx="1338828" cy="369332"/>
          </a:xfrm>
          <a:prstGeom prst="rect">
            <a:avLst/>
          </a:prstGeom>
          <a:noFill/>
        </p:spPr>
        <p:txBody>
          <a:bodyPr wrap="none" rtlCol="0">
            <a:spAutoFit/>
          </a:bodyPr>
          <a:lstStyle/>
          <a:p>
            <a:r>
              <a:rPr kumimoji="1" lang="ja-JP" altLang="en-US" dirty="0" smtClean="0">
                <a:solidFill>
                  <a:srgbClr val="3333FF"/>
                </a:solidFill>
              </a:rPr>
              <a:t>北日本集団</a:t>
            </a:r>
            <a:endParaRPr kumimoji="1" lang="ja-JP" altLang="en-US" dirty="0">
              <a:solidFill>
                <a:srgbClr val="3333FF"/>
              </a:solidFill>
            </a:endParaRPr>
          </a:p>
        </p:txBody>
      </p:sp>
      <p:sp>
        <p:nvSpPr>
          <p:cNvPr id="23" name="テキスト ボックス 22"/>
          <p:cNvSpPr txBox="1"/>
          <p:nvPr/>
        </p:nvSpPr>
        <p:spPr>
          <a:xfrm>
            <a:off x="5148064" y="332656"/>
            <a:ext cx="1338828" cy="369332"/>
          </a:xfrm>
          <a:prstGeom prst="rect">
            <a:avLst/>
          </a:prstGeom>
          <a:noFill/>
        </p:spPr>
        <p:txBody>
          <a:bodyPr wrap="none" rtlCol="0">
            <a:spAutoFit/>
          </a:bodyPr>
          <a:lstStyle/>
          <a:p>
            <a:r>
              <a:rPr kumimoji="1" lang="ja-JP" altLang="en-US" dirty="0" smtClean="0">
                <a:solidFill>
                  <a:srgbClr val="FF0000"/>
                </a:solidFill>
              </a:rPr>
              <a:t>南日本集団</a:t>
            </a:r>
            <a:endParaRPr kumimoji="1" lang="ja-JP" altLang="en-US" dirty="0">
              <a:solidFill>
                <a:srgbClr val="FF0000"/>
              </a:solidFill>
            </a:endParaRPr>
          </a:p>
        </p:txBody>
      </p:sp>
      <p:sp>
        <p:nvSpPr>
          <p:cNvPr id="25" name="テキスト ボックス 24"/>
          <p:cNvSpPr txBox="1"/>
          <p:nvPr/>
        </p:nvSpPr>
        <p:spPr>
          <a:xfrm>
            <a:off x="1691680" y="836712"/>
            <a:ext cx="2642070" cy="461665"/>
          </a:xfrm>
          <a:prstGeom prst="rect">
            <a:avLst/>
          </a:prstGeom>
          <a:noFill/>
        </p:spPr>
        <p:txBody>
          <a:bodyPr wrap="none" rtlCol="0">
            <a:spAutoFit/>
          </a:bodyPr>
          <a:lstStyle/>
          <a:p>
            <a:r>
              <a:rPr lang="ja-JP" altLang="en-US" sz="2400" dirty="0" smtClean="0"/>
              <a:t>ミトコンドリア</a:t>
            </a:r>
            <a:r>
              <a:rPr kumimoji="1" lang="ja-JP" altLang="en-US" sz="2400" dirty="0" smtClean="0"/>
              <a:t>ゲノム</a:t>
            </a:r>
            <a:endParaRPr kumimoji="1" lang="ja-JP" altLang="en-US" sz="2400" dirty="0"/>
          </a:p>
        </p:txBody>
      </p:sp>
      <p:grpSp>
        <p:nvGrpSpPr>
          <p:cNvPr id="67" name="グループ化 66"/>
          <p:cNvGrpSpPr/>
          <p:nvPr/>
        </p:nvGrpSpPr>
        <p:grpSpPr>
          <a:xfrm>
            <a:off x="1903597" y="2635434"/>
            <a:ext cx="303799" cy="289510"/>
            <a:chOff x="1903597" y="2635434"/>
            <a:chExt cx="303799" cy="289510"/>
          </a:xfrm>
        </p:grpSpPr>
        <p:sp>
          <p:nvSpPr>
            <p:cNvPr id="13" name="円/楕円 12"/>
            <p:cNvSpPr/>
            <p:nvPr/>
          </p:nvSpPr>
          <p:spPr>
            <a:xfrm>
              <a:off x="1907704" y="2636912"/>
              <a:ext cx="288032" cy="288032"/>
            </a:xfrm>
            <a:prstGeom prst="ellipse">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7" name="弦 26"/>
            <p:cNvSpPr/>
            <p:nvPr/>
          </p:nvSpPr>
          <p:spPr>
            <a:xfrm rot="8070662">
              <a:off x="1915201" y="2623830"/>
              <a:ext cx="280592" cy="303799"/>
            </a:xfrm>
            <a:prstGeom prst="chord">
              <a:avLst>
                <a:gd name="adj1" fmla="val 2700000"/>
                <a:gd name="adj2" fmla="val 13629611"/>
              </a:avLst>
            </a:prstGeom>
            <a:solidFill>
              <a:srgbClr val="3333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cxnSp>
        <p:nvCxnSpPr>
          <p:cNvPr id="29" name="直線コネクタ 28"/>
          <p:cNvCxnSpPr/>
          <p:nvPr/>
        </p:nvCxnSpPr>
        <p:spPr>
          <a:xfrm>
            <a:off x="1763688" y="788454"/>
            <a:ext cx="2376264"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41" name="円/楕円 40"/>
          <p:cNvSpPr/>
          <p:nvPr/>
        </p:nvSpPr>
        <p:spPr>
          <a:xfrm>
            <a:off x="5512211" y="1846303"/>
            <a:ext cx="288032" cy="288032"/>
          </a:xfrm>
          <a:prstGeom prst="ellipse">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2" name="弦 41"/>
          <p:cNvSpPr/>
          <p:nvPr/>
        </p:nvSpPr>
        <p:spPr>
          <a:xfrm rot="8070662">
            <a:off x="5519708" y="1833221"/>
            <a:ext cx="280592" cy="303799"/>
          </a:xfrm>
          <a:prstGeom prst="chord">
            <a:avLst>
              <a:gd name="adj1" fmla="val 2700000"/>
              <a:gd name="adj2" fmla="val 13629611"/>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8" name="円/楕円 47"/>
          <p:cNvSpPr/>
          <p:nvPr/>
        </p:nvSpPr>
        <p:spPr>
          <a:xfrm>
            <a:off x="5152171" y="2782407"/>
            <a:ext cx="288032" cy="288032"/>
          </a:xfrm>
          <a:prstGeom prst="ellipse">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9" name="弦 48"/>
          <p:cNvSpPr/>
          <p:nvPr/>
        </p:nvSpPr>
        <p:spPr>
          <a:xfrm rot="8070662">
            <a:off x="5159668" y="2769325"/>
            <a:ext cx="280592" cy="303799"/>
          </a:xfrm>
          <a:prstGeom prst="chord">
            <a:avLst>
              <a:gd name="adj1" fmla="val 2700000"/>
              <a:gd name="adj2" fmla="val 13629611"/>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0" name="テキスト ボックス 39"/>
          <p:cNvSpPr txBox="1"/>
          <p:nvPr/>
        </p:nvSpPr>
        <p:spPr>
          <a:xfrm>
            <a:off x="323528" y="2708920"/>
            <a:ext cx="646331" cy="369332"/>
          </a:xfrm>
          <a:prstGeom prst="rect">
            <a:avLst/>
          </a:prstGeom>
          <a:noFill/>
        </p:spPr>
        <p:txBody>
          <a:bodyPr wrap="none" rtlCol="0">
            <a:spAutoFit/>
          </a:bodyPr>
          <a:lstStyle/>
          <a:p>
            <a:r>
              <a:rPr lang="ja-JP" altLang="en-US" b="1" dirty="0" smtClean="0">
                <a:solidFill>
                  <a:srgbClr val="FF0000"/>
                </a:solidFill>
              </a:rPr>
              <a:t>鳥取</a:t>
            </a:r>
            <a:endParaRPr kumimoji="1" lang="ja-JP" altLang="en-US" b="1" dirty="0">
              <a:solidFill>
                <a:srgbClr val="FF0000"/>
              </a:solidFill>
            </a:endParaRPr>
          </a:p>
        </p:txBody>
      </p:sp>
      <p:sp>
        <p:nvSpPr>
          <p:cNvPr id="44" name="テキスト ボックス 43"/>
          <p:cNvSpPr txBox="1"/>
          <p:nvPr/>
        </p:nvSpPr>
        <p:spPr>
          <a:xfrm>
            <a:off x="899592" y="2204864"/>
            <a:ext cx="646331" cy="369332"/>
          </a:xfrm>
          <a:prstGeom prst="rect">
            <a:avLst/>
          </a:prstGeom>
          <a:noFill/>
        </p:spPr>
        <p:txBody>
          <a:bodyPr wrap="none" rtlCol="0">
            <a:spAutoFit/>
          </a:bodyPr>
          <a:lstStyle/>
          <a:p>
            <a:r>
              <a:rPr kumimoji="1" lang="ja-JP" altLang="en-US" b="1" dirty="0" smtClean="0">
                <a:solidFill>
                  <a:srgbClr val="FF0000"/>
                </a:solidFill>
              </a:rPr>
              <a:t>岩美</a:t>
            </a:r>
            <a:endParaRPr kumimoji="1" lang="ja-JP" altLang="en-US" b="1" dirty="0">
              <a:solidFill>
                <a:srgbClr val="FF0000"/>
              </a:solidFill>
            </a:endParaRPr>
          </a:p>
        </p:txBody>
      </p:sp>
      <p:sp>
        <p:nvSpPr>
          <p:cNvPr id="45" name="テキスト ボックス 44"/>
          <p:cNvSpPr txBox="1"/>
          <p:nvPr/>
        </p:nvSpPr>
        <p:spPr>
          <a:xfrm>
            <a:off x="1691680" y="1988840"/>
            <a:ext cx="646331" cy="369332"/>
          </a:xfrm>
          <a:prstGeom prst="rect">
            <a:avLst/>
          </a:prstGeom>
          <a:noFill/>
        </p:spPr>
        <p:txBody>
          <a:bodyPr wrap="none" rtlCol="0">
            <a:spAutoFit/>
          </a:bodyPr>
          <a:lstStyle/>
          <a:p>
            <a:r>
              <a:rPr kumimoji="1" lang="ja-JP" altLang="en-US" b="1" dirty="0" smtClean="0">
                <a:solidFill>
                  <a:srgbClr val="FF0000"/>
                </a:solidFill>
              </a:rPr>
              <a:t>浜坂</a:t>
            </a:r>
            <a:endParaRPr kumimoji="1" lang="ja-JP" altLang="en-US" b="1" dirty="0">
              <a:solidFill>
                <a:srgbClr val="FF0000"/>
              </a:solidFill>
            </a:endParaRPr>
          </a:p>
        </p:txBody>
      </p:sp>
      <p:sp>
        <p:nvSpPr>
          <p:cNvPr id="46" name="テキスト ボックス 45"/>
          <p:cNvSpPr txBox="1"/>
          <p:nvPr/>
        </p:nvSpPr>
        <p:spPr>
          <a:xfrm>
            <a:off x="2555776" y="1988840"/>
            <a:ext cx="646331" cy="369332"/>
          </a:xfrm>
          <a:prstGeom prst="rect">
            <a:avLst/>
          </a:prstGeom>
          <a:noFill/>
        </p:spPr>
        <p:txBody>
          <a:bodyPr wrap="none" rtlCol="0">
            <a:spAutoFit/>
          </a:bodyPr>
          <a:lstStyle/>
          <a:p>
            <a:r>
              <a:rPr kumimoji="1" lang="ja-JP" altLang="en-US" b="1" dirty="0" smtClean="0">
                <a:solidFill>
                  <a:srgbClr val="FF0000"/>
                </a:solidFill>
              </a:rPr>
              <a:t>香住</a:t>
            </a:r>
            <a:endParaRPr kumimoji="1" lang="ja-JP" altLang="en-US" b="1" dirty="0">
              <a:solidFill>
                <a:srgbClr val="FF0000"/>
              </a:solidFill>
            </a:endParaRPr>
          </a:p>
        </p:txBody>
      </p:sp>
      <p:sp>
        <p:nvSpPr>
          <p:cNvPr id="54" name="テキスト ボックス 53"/>
          <p:cNvSpPr txBox="1"/>
          <p:nvPr/>
        </p:nvSpPr>
        <p:spPr>
          <a:xfrm>
            <a:off x="3779912" y="2060848"/>
            <a:ext cx="646331" cy="369332"/>
          </a:xfrm>
          <a:prstGeom prst="rect">
            <a:avLst/>
          </a:prstGeom>
          <a:noFill/>
        </p:spPr>
        <p:txBody>
          <a:bodyPr wrap="none" rtlCol="0">
            <a:spAutoFit/>
          </a:bodyPr>
          <a:lstStyle/>
          <a:p>
            <a:r>
              <a:rPr kumimoji="1" lang="ja-JP" altLang="en-US" b="1" dirty="0" smtClean="0">
                <a:solidFill>
                  <a:srgbClr val="3333FF"/>
                </a:solidFill>
              </a:rPr>
              <a:t>城崎</a:t>
            </a:r>
            <a:endParaRPr kumimoji="1" lang="ja-JP" altLang="en-US" b="1" dirty="0">
              <a:solidFill>
                <a:srgbClr val="3333FF"/>
              </a:solidFill>
            </a:endParaRPr>
          </a:p>
        </p:txBody>
      </p:sp>
      <p:sp>
        <p:nvSpPr>
          <p:cNvPr id="55" name="テキスト ボックス 54"/>
          <p:cNvSpPr txBox="1"/>
          <p:nvPr/>
        </p:nvSpPr>
        <p:spPr>
          <a:xfrm>
            <a:off x="3131840" y="3501008"/>
            <a:ext cx="646331" cy="369332"/>
          </a:xfrm>
          <a:prstGeom prst="rect">
            <a:avLst/>
          </a:prstGeom>
          <a:noFill/>
        </p:spPr>
        <p:txBody>
          <a:bodyPr wrap="none" rtlCol="0">
            <a:spAutoFit/>
          </a:bodyPr>
          <a:lstStyle/>
          <a:p>
            <a:r>
              <a:rPr kumimoji="1" lang="ja-JP" altLang="en-US" b="1" dirty="0" smtClean="0">
                <a:solidFill>
                  <a:srgbClr val="3333FF"/>
                </a:solidFill>
              </a:rPr>
              <a:t>豊岡</a:t>
            </a:r>
            <a:endParaRPr kumimoji="1" lang="ja-JP" altLang="en-US" b="1" dirty="0">
              <a:solidFill>
                <a:srgbClr val="3333FF"/>
              </a:solidFill>
            </a:endParaRPr>
          </a:p>
        </p:txBody>
      </p:sp>
      <p:sp>
        <p:nvSpPr>
          <p:cNvPr id="56" name="テキスト ボックス 55"/>
          <p:cNvSpPr txBox="1"/>
          <p:nvPr/>
        </p:nvSpPr>
        <p:spPr>
          <a:xfrm>
            <a:off x="4067944" y="3140968"/>
            <a:ext cx="877163" cy="369332"/>
          </a:xfrm>
          <a:prstGeom prst="rect">
            <a:avLst/>
          </a:prstGeom>
          <a:noFill/>
        </p:spPr>
        <p:txBody>
          <a:bodyPr wrap="none" rtlCol="0">
            <a:spAutoFit/>
          </a:bodyPr>
          <a:lstStyle/>
          <a:p>
            <a:r>
              <a:rPr kumimoji="1" lang="ja-JP" altLang="en-US" b="1" dirty="0" smtClean="0">
                <a:solidFill>
                  <a:srgbClr val="FF0000"/>
                </a:solidFill>
              </a:rPr>
              <a:t>久美浜</a:t>
            </a:r>
            <a:endParaRPr kumimoji="1" lang="ja-JP" altLang="en-US" b="1" dirty="0">
              <a:solidFill>
                <a:srgbClr val="FF0000"/>
              </a:solidFill>
            </a:endParaRPr>
          </a:p>
        </p:txBody>
      </p:sp>
      <p:sp>
        <p:nvSpPr>
          <p:cNvPr id="57" name="テキスト ボックス 56"/>
          <p:cNvSpPr txBox="1"/>
          <p:nvPr/>
        </p:nvSpPr>
        <p:spPr>
          <a:xfrm>
            <a:off x="4427984" y="1844824"/>
            <a:ext cx="646331" cy="369332"/>
          </a:xfrm>
          <a:prstGeom prst="rect">
            <a:avLst/>
          </a:prstGeom>
          <a:noFill/>
        </p:spPr>
        <p:txBody>
          <a:bodyPr wrap="none" rtlCol="0">
            <a:spAutoFit/>
          </a:bodyPr>
          <a:lstStyle/>
          <a:p>
            <a:r>
              <a:rPr kumimoji="1" lang="ja-JP" altLang="en-US" b="1" dirty="0" smtClean="0">
                <a:solidFill>
                  <a:srgbClr val="FF0000"/>
                </a:solidFill>
              </a:rPr>
              <a:t>網野</a:t>
            </a:r>
            <a:endParaRPr kumimoji="1" lang="ja-JP" altLang="en-US" b="1" dirty="0">
              <a:solidFill>
                <a:srgbClr val="FF0000"/>
              </a:solidFill>
            </a:endParaRPr>
          </a:p>
        </p:txBody>
      </p:sp>
      <p:sp>
        <p:nvSpPr>
          <p:cNvPr id="58" name="テキスト ボックス 57"/>
          <p:cNvSpPr txBox="1"/>
          <p:nvPr/>
        </p:nvSpPr>
        <p:spPr>
          <a:xfrm>
            <a:off x="6300192" y="2276872"/>
            <a:ext cx="649537" cy="369332"/>
          </a:xfrm>
          <a:prstGeom prst="rect">
            <a:avLst/>
          </a:prstGeom>
          <a:noFill/>
        </p:spPr>
        <p:txBody>
          <a:bodyPr wrap="none" rtlCol="0">
            <a:spAutoFit/>
          </a:bodyPr>
          <a:lstStyle/>
          <a:p>
            <a:r>
              <a:rPr kumimoji="1" lang="ja-JP" altLang="en-US" b="1" dirty="0" smtClean="0">
                <a:solidFill>
                  <a:srgbClr val="3333FF"/>
                </a:solidFill>
              </a:rPr>
              <a:t>伊根</a:t>
            </a:r>
            <a:endParaRPr kumimoji="1" lang="ja-JP" altLang="en-US" b="1" dirty="0">
              <a:solidFill>
                <a:srgbClr val="3333FF"/>
              </a:solidFill>
            </a:endParaRPr>
          </a:p>
        </p:txBody>
      </p:sp>
      <p:sp>
        <p:nvSpPr>
          <p:cNvPr id="59" name="テキスト ボックス 58"/>
          <p:cNvSpPr txBox="1"/>
          <p:nvPr/>
        </p:nvSpPr>
        <p:spPr>
          <a:xfrm>
            <a:off x="5508104" y="2564904"/>
            <a:ext cx="646331" cy="369332"/>
          </a:xfrm>
          <a:prstGeom prst="rect">
            <a:avLst/>
          </a:prstGeom>
          <a:noFill/>
        </p:spPr>
        <p:txBody>
          <a:bodyPr wrap="none" rtlCol="0">
            <a:spAutoFit/>
          </a:bodyPr>
          <a:lstStyle/>
          <a:p>
            <a:r>
              <a:rPr kumimoji="1" lang="ja-JP" altLang="en-US" b="1" dirty="0" smtClean="0">
                <a:solidFill>
                  <a:srgbClr val="FF0000"/>
                </a:solidFill>
              </a:rPr>
              <a:t>大宮</a:t>
            </a:r>
            <a:endParaRPr kumimoji="1" lang="ja-JP" altLang="en-US" b="1" dirty="0">
              <a:solidFill>
                <a:srgbClr val="FF0000"/>
              </a:solidFill>
            </a:endParaRPr>
          </a:p>
        </p:txBody>
      </p:sp>
      <p:sp>
        <p:nvSpPr>
          <p:cNvPr id="60" name="テキスト ボックス 59"/>
          <p:cNvSpPr txBox="1"/>
          <p:nvPr/>
        </p:nvSpPr>
        <p:spPr>
          <a:xfrm>
            <a:off x="6012160" y="2996952"/>
            <a:ext cx="646331" cy="369332"/>
          </a:xfrm>
          <a:prstGeom prst="rect">
            <a:avLst/>
          </a:prstGeom>
          <a:noFill/>
        </p:spPr>
        <p:txBody>
          <a:bodyPr wrap="none" rtlCol="0">
            <a:spAutoFit/>
          </a:bodyPr>
          <a:lstStyle/>
          <a:p>
            <a:r>
              <a:rPr kumimoji="1" lang="ja-JP" altLang="en-US" b="1" dirty="0" smtClean="0">
                <a:solidFill>
                  <a:srgbClr val="3333FF"/>
                </a:solidFill>
              </a:rPr>
              <a:t>宮津</a:t>
            </a:r>
            <a:endParaRPr kumimoji="1" lang="ja-JP" altLang="en-US" b="1" dirty="0">
              <a:solidFill>
                <a:srgbClr val="3333FF"/>
              </a:solidFill>
            </a:endParaRPr>
          </a:p>
        </p:txBody>
      </p:sp>
      <p:sp>
        <p:nvSpPr>
          <p:cNvPr id="61" name="テキスト ボックス 60"/>
          <p:cNvSpPr txBox="1"/>
          <p:nvPr/>
        </p:nvSpPr>
        <p:spPr>
          <a:xfrm>
            <a:off x="6732240" y="3140968"/>
            <a:ext cx="646331" cy="369332"/>
          </a:xfrm>
          <a:prstGeom prst="rect">
            <a:avLst/>
          </a:prstGeom>
          <a:noFill/>
        </p:spPr>
        <p:txBody>
          <a:bodyPr wrap="none" rtlCol="0">
            <a:spAutoFit/>
          </a:bodyPr>
          <a:lstStyle/>
          <a:p>
            <a:r>
              <a:rPr kumimoji="1" lang="ja-JP" altLang="en-US" b="1" dirty="0" smtClean="0">
                <a:solidFill>
                  <a:srgbClr val="3333FF"/>
                </a:solidFill>
              </a:rPr>
              <a:t>舞鶴</a:t>
            </a:r>
            <a:endParaRPr kumimoji="1" lang="ja-JP" altLang="en-US" b="1" dirty="0">
              <a:solidFill>
                <a:srgbClr val="3333FF"/>
              </a:solidFill>
            </a:endParaRPr>
          </a:p>
        </p:txBody>
      </p:sp>
      <p:sp>
        <p:nvSpPr>
          <p:cNvPr id="62" name="テキスト ボックス 61"/>
          <p:cNvSpPr txBox="1"/>
          <p:nvPr/>
        </p:nvSpPr>
        <p:spPr>
          <a:xfrm>
            <a:off x="8100392" y="2924944"/>
            <a:ext cx="646331" cy="369332"/>
          </a:xfrm>
          <a:prstGeom prst="rect">
            <a:avLst/>
          </a:prstGeom>
          <a:noFill/>
        </p:spPr>
        <p:txBody>
          <a:bodyPr wrap="none" rtlCol="0">
            <a:spAutoFit/>
          </a:bodyPr>
          <a:lstStyle/>
          <a:p>
            <a:r>
              <a:rPr kumimoji="1" lang="ja-JP" altLang="en-US" b="1" dirty="0" smtClean="0">
                <a:solidFill>
                  <a:srgbClr val="3333FF"/>
                </a:solidFill>
              </a:rPr>
              <a:t>小浜</a:t>
            </a:r>
            <a:endParaRPr kumimoji="1" lang="ja-JP" altLang="en-US" b="1" dirty="0">
              <a:solidFill>
                <a:srgbClr val="3333FF"/>
              </a:solidFill>
            </a:endParaRPr>
          </a:p>
        </p:txBody>
      </p:sp>
      <p:sp>
        <p:nvSpPr>
          <p:cNvPr id="63" name="テキスト ボックス 62"/>
          <p:cNvSpPr txBox="1"/>
          <p:nvPr/>
        </p:nvSpPr>
        <p:spPr>
          <a:xfrm>
            <a:off x="6372200" y="4581128"/>
            <a:ext cx="646331" cy="369332"/>
          </a:xfrm>
          <a:prstGeom prst="rect">
            <a:avLst/>
          </a:prstGeom>
          <a:noFill/>
        </p:spPr>
        <p:txBody>
          <a:bodyPr wrap="none" rtlCol="0">
            <a:spAutoFit/>
          </a:bodyPr>
          <a:lstStyle/>
          <a:p>
            <a:r>
              <a:rPr lang="ja-JP" altLang="en-US" b="1" dirty="0" smtClean="0">
                <a:solidFill>
                  <a:srgbClr val="FF0000"/>
                </a:solidFill>
              </a:rPr>
              <a:t>綾部</a:t>
            </a:r>
            <a:endParaRPr kumimoji="1" lang="ja-JP" altLang="en-US" b="1" dirty="0">
              <a:solidFill>
                <a:srgbClr val="FF0000"/>
              </a:solidFill>
            </a:endParaRPr>
          </a:p>
        </p:txBody>
      </p:sp>
      <p:sp>
        <p:nvSpPr>
          <p:cNvPr id="65" name="テキスト ボックス 64"/>
          <p:cNvSpPr txBox="1"/>
          <p:nvPr/>
        </p:nvSpPr>
        <p:spPr>
          <a:xfrm>
            <a:off x="5220072" y="1412776"/>
            <a:ext cx="646331" cy="369332"/>
          </a:xfrm>
          <a:prstGeom prst="rect">
            <a:avLst/>
          </a:prstGeom>
          <a:noFill/>
        </p:spPr>
        <p:txBody>
          <a:bodyPr wrap="none" rtlCol="0">
            <a:spAutoFit/>
          </a:bodyPr>
          <a:lstStyle/>
          <a:p>
            <a:r>
              <a:rPr kumimoji="1" lang="ja-JP" altLang="en-US" b="1" dirty="0" smtClean="0">
                <a:solidFill>
                  <a:srgbClr val="FF0000"/>
                </a:solidFill>
              </a:rPr>
              <a:t>丹後</a:t>
            </a:r>
            <a:endParaRPr kumimoji="1" lang="ja-JP" altLang="en-US" b="1" dirty="0">
              <a:solidFill>
                <a:srgbClr val="FF0000"/>
              </a:solidFill>
            </a:endParaRPr>
          </a:p>
        </p:txBody>
      </p:sp>
      <p:grpSp>
        <p:nvGrpSpPr>
          <p:cNvPr id="68" name="グループ化 67"/>
          <p:cNvGrpSpPr/>
          <p:nvPr/>
        </p:nvGrpSpPr>
        <p:grpSpPr>
          <a:xfrm>
            <a:off x="4788024" y="2348880"/>
            <a:ext cx="303799" cy="289510"/>
            <a:chOff x="1903597" y="2635434"/>
            <a:chExt cx="303799" cy="289510"/>
          </a:xfrm>
        </p:grpSpPr>
        <p:sp>
          <p:nvSpPr>
            <p:cNvPr id="69" name="円/楕円 68"/>
            <p:cNvSpPr/>
            <p:nvPr/>
          </p:nvSpPr>
          <p:spPr>
            <a:xfrm>
              <a:off x="1907704" y="2636912"/>
              <a:ext cx="288032" cy="288032"/>
            </a:xfrm>
            <a:prstGeom prst="ellipse">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0" name="弦 69"/>
            <p:cNvSpPr/>
            <p:nvPr/>
          </p:nvSpPr>
          <p:spPr>
            <a:xfrm rot="8070662">
              <a:off x="1915201" y="2623830"/>
              <a:ext cx="280592" cy="303799"/>
            </a:xfrm>
            <a:prstGeom prst="chord">
              <a:avLst>
                <a:gd name="adj1" fmla="val 2700000"/>
                <a:gd name="adj2" fmla="val 13629611"/>
              </a:avLst>
            </a:prstGeom>
            <a:solidFill>
              <a:srgbClr val="3333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nvGrpSpPr>
          <p:cNvPr id="71" name="グループ化 70"/>
          <p:cNvGrpSpPr/>
          <p:nvPr/>
        </p:nvGrpSpPr>
        <p:grpSpPr>
          <a:xfrm>
            <a:off x="4139952" y="2780928"/>
            <a:ext cx="303799" cy="289510"/>
            <a:chOff x="1903597" y="2635434"/>
            <a:chExt cx="303799" cy="289510"/>
          </a:xfrm>
        </p:grpSpPr>
        <p:sp>
          <p:nvSpPr>
            <p:cNvPr id="72" name="円/楕円 71"/>
            <p:cNvSpPr/>
            <p:nvPr/>
          </p:nvSpPr>
          <p:spPr>
            <a:xfrm>
              <a:off x="1907704" y="2636912"/>
              <a:ext cx="288032" cy="288032"/>
            </a:xfrm>
            <a:prstGeom prst="ellipse">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3" name="弦 72"/>
            <p:cNvSpPr/>
            <p:nvPr/>
          </p:nvSpPr>
          <p:spPr>
            <a:xfrm rot="8070662">
              <a:off x="1915201" y="2623830"/>
              <a:ext cx="280592" cy="303799"/>
            </a:xfrm>
            <a:prstGeom prst="chord">
              <a:avLst>
                <a:gd name="adj1" fmla="val 2700000"/>
                <a:gd name="adj2" fmla="val 13629611"/>
              </a:avLst>
            </a:prstGeom>
            <a:solidFill>
              <a:srgbClr val="3333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75" name="円/楕円 74"/>
          <p:cNvSpPr/>
          <p:nvPr/>
        </p:nvSpPr>
        <p:spPr>
          <a:xfrm>
            <a:off x="6017731" y="2219550"/>
            <a:ext cx="288032" cy="288032"/>
          </a:xfrm>
          <a:prstGeom prst="ellipse">
            <a:avLst/>
          </a:prstGeom>
          <a:solidFill>
            <a:srgbClr val="3333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6" name="弦 75"/>
          <p:cNvSpPr/>
          <p:nvPr/>
        </p:nvSpPr>
        <p:spPr>
          <a:xfrm rot="8070662">
            <a:off x="6025228" y="2206468"/>
            <a:ext cx="280592" cy="303799"/>
          </a:xfrm>
          <a:prstGeom prst="chord">
            <a:avLst>
              <a:gd name="adj1" fmla="val 2700000"/>
              <a:gd name="adj2" fmla="val 13629611"/>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4" name="円/楕円 73"/>
          <p:cNvSpPr/>
          <p:nvPr/>
        </p:nvSpPr>
        <p:spPr>
          <a:xfrm>
            <a:off x="3707904" y="3068960"/>
            <a:ext cx="288032" cy="288032"/>
          </a:xfrm>
          <a:prstGeom prst="ellipse">
            <a:avLst/>
          </a:prstGeom>
          <a:solidFill>
            <a:srgbClr val="3333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8" name="円/楕円 77"/>
          <p:cNvSpPr/>
          <p:nvPr/>
        </p:nvSpPr>
        <p:spPr>
          <a:xfrm>
            <a:off x="3431747" y="3261234"/>
            <a:ext cx="288032" cy="288032"/>
          </a:xfrm>
          <a:prstGeom prst="ellipse">
            <a:avLst/>
          </a:prstGeom>
          <a:solidFill>
            <a:srgbClr val="3333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2" name="円/楕円 81"/>
          <p:cNvSpPr/>
          <p:nvPr/>
        </p:nvSpPr>
        <p:spPr>
          <a:xfrm>
            <a:off x="3732412" y="3381500"/>
            <a:ext cx="288032" cy="288032"/>
          </a:xfrm>
          <a:prstGeom prst="ellipse">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94" name="グループ化 93"/>
          <p:cNvGrpSpPr/>
          <p:nvPr/>
        </p:nvGrpSpPr>
        <p:grpSpPr>
          <a:xfrm>
            <a:off x="3731654" y="3392617"/>
            <a:ext cx="303799" cy="289510"/>
            <a:chOff x="1903597" y="2635434"/>
            <a:chExt cx="303799" cy="289510"/>
          </a:xfrm>
        </p:grpSpPr>
        <p:sp>
          <p:nvSpPr>
            <p:cNvPr id="95" name="円/楕円 94"/>
            <p:cNvSpPr/>
            <p:nvPr/>
          </p:nvSpPr>
          <p:spPr>
            <a:xfrm>
              <a:off x="1907704" y="2636912"/>
              <a:ext cx="288032" cy="288032"/>
            </a:xfrm>
            <a:prstGeom prst="ellipse">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6" name="弦 95"/>
            <p:cNvSpPr/>
            <p:nvPr/>
          </p:nvSpPr>
          <p:spPr>
            <a:xfrm rot="8070662">
              <a:off x="1915201" y="2623830"/>
              <a:ext cx="280592" cy="303799"/>
            </a:xfrm>
            <a:prstGeom prst="chord">
              <a:avLst>
                <a:gd name="adj1" fmla="val 2700000"/>
                <a:gd name="adj2" fmla="val 13629611"/>
              </a:avLst>
            </a:prstGeom>
            <a:solidFill>
              <a:srgbClr val="3333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98" name="フリーフォーム 97"/>
          <p:cNvSpPr/>
          <p:nvPr/>
        </p:nvSpPr>
        <p:spPr>
          <a:xfrm>
            <a:off x="1691680" y="2376577"/>
            <a:ext cx="807523" cy="931873"/>
          </a:xfrm>
          <a:custGeom>
            <a:avLst/>
            <a:gdLst>
              <a:gd name="connsiteX0" fmla="*/ 629393 w 807523"/>
              <a:gd name="connsiteY0" fmla="*/ 855023 h 931873"/>
              <a:gd name="connsiteX1" fmla="*/ 368136 w 807523"/>
              <a:gd name="connsiteY1" fmla="*/ 843148 h 931873"/>
              <a:gd name="connsiteX2" fmla="*/ 308759 w 807523"/>
              <a:gd name="connsiteY2" fmla="*/ 819397 h 931873"/>
              <a:gd name="connsiteX3" fmla="*/ 225632 w 807523"/>
              <a:gd name="connsiteY3" fmla="*/ 783771 h 931873"/>
              <a:gd name="connsiteX4" fmla="*/ 118754 w 807523"/>
              <a:gd name="connsiteY4" fmla="*/ 688769 h 931873"/>
              <a:gd name="connsiteX5" fmla="*/ 71252 w 807523"/>
              <a:gd name="connsiteY5" fmla="*/ 641268 h 931873"/>
              <a:gd name="connsiteX6" fmla="*/ 47502 w 807523"/>
              <a:gd name="connsiteY6" fmla="*/ 593766 h 931873"/>
              <a:gd name="connsiteX7" fmla="*/ 23751 w 807523"/>
              <a:gd name="connsiteY7" fmla="*/ 558140 h 931873"/>
              <a:gd name="connsiteX8" fmla="*/ 0 w 807523"/>
              <a:gd name="connsiteY8" fmla="*/ 451262 h 931873"/>
              <a:gd name="connsiteX9" fmla="*/ 11876 w 807523"/>
              <a:gd name="connsiteY9" fmla="*/ 296883 h 931873"/>
              <a:gd name="connsiteX10" fmla="*/ 71252 w 807523"/>
              <a:gd name="connsiteY10" fmla="*/ 201881 h 931873"/>
              <a:gd name="connsiteX11" fmla="*/ 106878 w 807523"/>
              <a:gd name="connsiteY11" fmla="*/ 178130 h 931873"/>
              <a:gd name="connsiteX12" fmla="*/ 201881 w 807523"/>
              <a:gd name="connsiteY12" fmla="*/ 95003 h 931873"/>
              <a:gd name="connsiteX13" fmla="*/ 273133 w 807523"/>
              <a:gd name="connsiteY13" fmla="*/ 59377 h 931873"/>
              <a:gd name="connsiteX14" fmla="*/ 320634 w 807523"/>
              <a:gd name="connsiteY14" fmla="*/ 23751 h 931873"/>
              <a:gd name="connsiteX15" fmla="*/ 391886 w 807523"/>
              <a:gd name="connsiteY15" fmla="*/ 0 h 931873"/>
              <a:gd name="connsiteX16" fmla="*/ 498764 w 807523"/>
              <a:gd name="connsiteY16" fmla="*/ 11875 h 931873"/>
              <a:gd name="connsiteX17" fmla="*/ 593767 w 807523"/>
              <a:gd name="connsiteY17" fmla="*/ 59377 h 931873"/>
              <a:gd name="connsiteX18" fmla="*/ 629393 w 807523"/>
              <a:gd name="connsiteY18" fmla="*/ 71252 h 931873"/>
              <a:gd name="connsiteX19" fmla="*/ 700645 w 807523"/>
              <a:gd name="connsiteY19" fmla="*/ 118753 h 931873"/>
              <a:gd name="connsiteX20" fmla="*/ 748146 w 807523"/>
              <a:gd name="connsiteY20" fmla="*/ 142504 h 931873"/>
              <a:gd name="connsiteX21" fmla="*/ 783772 w 807523"/>
              <a:gd name="connsiteY21" fmla="*/ 178130 h 931873"/>
              <a:gd name="connsiteX22" fmla="*/ 807523 w 807523"/>
              <a:gd name="connsiteY22" fmla="*/ 261257 h 931873"/>
              <a:gd name="connsiteX23" fmla="*/ 795647 w 807523"/>
              <a:gd name="connsiteY23" fmla="*/ 391886 h 931873"/>
              <a:gd name="connsiteX24" fmla="*/ 783772 w 807523"/>
              <a:gd name="connsiteY24" fmla="*/ 439387 h 931873"/>
              <a:gd name="connsiteX25" fmla="*/ 748146 w 807523"/>
              <a:gd name="connsiteY25" fmla="*/ 486888 h 931873"/>
              <a:gd name="connsiteX26" fmla="*/ 688769 w 807523"/>
              <a:gd name="connsiteY26" fmla="*/ 581891 h 931873"/>
              <a:gd name="connsiteX27" fmla="*/ 653143 w 807523"/>
              <a:gd name="connsiteY27" fmla="*/ 605642 h 931873"/>
              <a:gd name="connsiteX28" fmla="*/ 558141 w 807523"/>
              <a:gd name="connsiteY28" fmla="*/ 676894 h 931873"/>
              <a:gd name="connsiteX29" fmla="*/ 403761 w 807523"/>
              <a:gd name="connsiteY29" fmla="*/ 748145 h 931873"/>
              <a:gd name="connsiteX30" fmla="*/ 308759 w 807523"/>
              <a:gd name="connsiteY30" fmla="*/ 819397 h 931873"/>
              <a:gd name="connsiteX31" fmla="*/ 261258 w 807523"/>
              <a:gd name="connsiteY31" fmla="*/ 855023 h 931873"/>
              <a:gd name="connsiteX32" fmla="*/ 201881 w 807523"/>
              <a:gd name="connsiteY32" fmla="*/ 890649 h 931873"/>
              <a:gd name="connsiteX33" fmla="*/ 142504 w 807523"/>
              <a:gd name="connsiteY33" fmla="*/ 926275 h 931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807523" h="931873">
                <a:moveTo>
                  <a:pt x="629393" y="855023"/>
                </a:moveTo>
                <a:cubicBezTo>
                  <a:pt x="542307" y="851065"/>
                  <a:pt x="454778" y="852775"/>
                  <a:pt x="368136" y="843148"/>
                </a:cubicBezTo>
                <a:cubicBezTo>
                  <a:pt x="346949" y="840794"/>
                  <a:pt x="328719" y="826882"/>
                  <a:pt x="308759" y="819397"/>
                </a:cubicBezTo>
                <a:cubicBezTo>
                  <a:pt x="260307" y="801228"/>
                  <a:pt x="278717" y="814105"/>
                  <a:pt x="225632" y="783771"/>
                </a:cubicBezTo>
                <a:cubicBezTo>
                  <a:pt x="176183" y="755514"/>
                  <a:pt x="166857" y="736872"/>
                  <a:pt x="118754" y="688769"/>
                </a:cubicBezTo>
                <a:lnTo>
                  <a:pt x="71252" y="641268"/>
                </a:lnTo>
                <a:cubicBezTo>
                  <a:pt x="63335" y="625434"/>
                  <a:pt x="56285" y="609136"/>
                  <a:pt x="47502" y="593766"/>
                </a:cubicBezTo>
                <a:cubicBezTo>
                  <a:pt x="40421" y="581374"/>
                  <a:pt x="29373" y="571258"/>
                  <a:pt x="23751" y="558140"/>
                </a:cubicBezTo>
                <a:cubicBezTo>
                  <a:pt x="17464" y="543470"/>
                  <a:pt x="2112" y="461824"/>
                  <a:pt x="0" y="451262"/>
                </a:cubicBezTo>
                <a:cubicBezTo>
                  <a:pt x="3959" y="399802"/>
                  <a:pt x="2907" y="347709"/>
                  <a:pt x="11876" y="296883"/>
                </a:cubicBezTo>
                <a:cubicBezTo>
                  <a:pt x="15908" y="274037"/>
                  <a:pt x="56946" y="216187"/>
                  <a:pt x="71252" y="201881"/>
                </a:cubicBezTo>
                <a:cubicBezTo>
                  <a:pt x="81344" y="191789"/>
                  <a:pt x="96042" y="187418"/>
                  <a:pt x="106878" y="178130"/>
                </a:cubicBezTo>
                <a:cubicBezTo>
                  <a:pt x="159364" y="133143"/>
                  <a:pt x="144431" y="129473"/>
                  <a:pt x="201881" y="95003"/>
                </a:cubicBezTo>
                <a:cubicBezTo>
                  <a:pt x="224651" y="81341"/>
                  <a:pt x="250363" y="73039"/>
                  <a:pt x="273133" y="59377"/>
                </a:cubicBezTo>
                <a:cubicBezTo>
                  <a:pt x="290105" y="49194"/>
                  <a:pt x="302931" y="32602"/>
                  <a:pt x="320634" y="23751"/>
                </a:cubicBezTo>
                <a:cubicBezTo>
                  <a:pt x="343026" y="12555"/>
                  <a:pt x="391886" y="0"/>
                  <a:pt x="391886" y="0"/>
                </a:cubicBezTo>
                <a:cubicBezTo>
                  <a:pt x="427512" y="3958"/>
                  <a:pt x="464375" y="1761"/>
                  <a:pt x="498764" y="11875"/>
                </a:cubicBezTo>
                <a:cubicBezTo>
                  <a:pt x="532731" y="21865"/>
                  <a:pt x="560178" y="48181"/>
                  <a:pt x="593767" y="59377"/>
                </a:cubicBezTo>
                <a:lnTo>
                  <a:pt x="629393" y="71252"/>
                </a:lnTo>
                <a:cubicBezTo>
                  <a:pt x="653144" y="87086"/>
                  <a:pt x="675114" y="105987"/>
                  <a:pt x="700645" y="118753"/>
                </a:cubicBezTo>
                <a:cubicBezTo>
                  <a:pt x="716479" y="126670"/>
                  <a:pt x="733741" y="132214"/>
                  <a:pt x="748146" y="142504"/>
                </a:cubicBezTo>
                <a:cubicBezTo>
                  <a:pt x="761812" y="152266"/>
                  <a:pt x="771897" y="166255"/>
                  <a:pt x="783772" y="178130"/>
                </a:cubicBezTo>
                <a:cubicBezTo>
                  <a:pt x="789371" y="194927"/>
                  <a:pt x="807523" y="246350"/>
                  <a:pt x="807523" y="261257"/>
                </a:cubicBezTo>
                <a:cubicBezTo>
                  <a:pt x="807523" y="304980"/>
                  <a:pt x="801426" y="348547"/>
                  <a:pt x="795647" y="391886"/>
                </a:cubicBezTo>
                <a:cubicBezTo>
                  <a:pt x="793490" y="408064"/>
                  <a:pt x="791071" y="424789"/>
                  <a:pt x="783772" y="439387"/>
                </a:cubicBezTo>
                <a:cubicBezTo>
                  <a:pt x="774921" y="457090"/>
                  <a:pt x="758636" y="470104"/>
                  <a:pt x="748146" y="486888"/>
                </a:cubicBezTo>
                <a:cubicBezTo>
                  <a:pt x="716789" y="537059"/>
                  <a:pt x="733624" y="537036"/>
                  <a:pt x="688769" y="581891"/>
                </a:cubicBezTo>
                <a:cubicBezTo>
                  <a:pt x="678677" y="591983"/>
                  <a:pt x="664686" y="597247"/>
                  <a:pt x="653143" y="605642"/>
                </a:cubicBezTo>
                <a:cubicBezTo>
                  <a:pt x="621130" y="628924"/>
                  <a:pt x="594894" y="662193"/>
                  <a:pt x="558141" y="676894"/>
                </a:cubicBezTo>
                <a:cubicBezTo>
                  <a:pt x="514946" y="694171"/>
                  <a:pt x="436353" y="723701"/>
                  <a:pt x="403761" y="748145"/>
                </a:cubicBezTo>
                <a:lnTo>
                  <a:pt x="308759" y="819397"/>
                </a:lnTo>
                <a:cubicBezTo>
                  <a:pt x="292925" y="831272"/>
                  <a:pt x="278230" y="844840"/>
                  <a:pt x="261258" y="855023"/>
                </a:cubicBezTo>
                <a:cubicBezTo>
                  <a:pt x="241466" y="866898"/>
                  <a:pt x="220346" y="876800"/>
                  <a:pt x="201881" y="890649"/>
                </a:cubicBezTo>
                <a:cubicBezTo>
                  <a:pt x="146915" y="931873"/>
                  <a:pt x="189527" y="926275"/>
                  <a:pt x="142504" y="926275"/>
                </a:cubicBezTo>
              </a:path>
            </a:pathLst>
          </a:custGeom>
          <a:ln w="57150">
            <a:solidFill>
              <a:srgbClr val="00B05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99" name="フリーフォーム 98"/>
          <p:cNvSpPr/>
          <p:nvPr/>
        </p:nvSpPr>
        <p:spPr>
          <a:xfrm>
            <a:off x="3377757" y="2999984"/>
            <a:ext cx="807523" cy="931873"/>
          </a:xfrm>
          <a:custGeom>
            <a:avLst/>
            <a:gdLst>
              <a:gd name="connsiteX0" fmla="*/ 629393 w 807523"/>
              <a:gd name="connsiteY0" fmla="*/ 855023 h 931873"/>
              <a:gd name="connsiteX1" fmla="*/ 368136 w 807523"/>
              <a:gd name="connsiteY1" fmla="*/ 843148 h 931873"/>
              <a:gd name="connsiteX2" fmla="*/ 308759 w 807523"/>
              <a:gd name="connsiteY2" fmla="*/ 819397 h 931873"/>
              <a:gd name="connsiteX3" fmla="*/ 225632 w 807523"/>
              <a:gd name="connsiteY3" fmla="*/ 783771 h 931873"/>
              <a:gd name="connsiteX4" fmla="*/ 118754 w 807523"/>
              <a:gd name="connsiteY4" fmla="*/ 688769 h 931873"/>
              <a:gd name="connsiteX5" fmla="*/ 71252 w 807523"/>
              <a:gd name="connsiteY5" fmla="*/ 641268 h 931873"/>
              <a:gd name="connsiteX6" fmla="*/ 47502 w 807523"/>
              <a:gd name="connsiteY6" fmla="*/ 593766 h 931873"/>
              <a:gd name="connsiteX7" fmla="*/ 23751 w 807523"/>
              <a:gd name="connsiteY7" fmla="*/ 558140 h 931873"/>
              <a:gd name="connsiteX8" fmla="*/ 0 w 807523"/>
              <a:gd name="connsiteY8" fmla="*/ 451262 h 931873"/>
              <a:gd name="connsiteX9" fmla="*/ 11876 w 807523"/>
              <a:gd name="connsiteY9" fmla="*/ 296883 h 931873"/>
              <a:gd name="connsiteX10" fmla="*/ 71252 w 807523"/>
              <a:gd name="connsiteY10" fmla="*/ 201881 h 931873"/>
              <a:gd name="connsiteX11" fmla="*/ 106878 w 807523"/>
              <a:gd name="connsiteY11" fmla="*/ 178130 h 931873"/>
              <a:gd name="connsiteX12" fmla="*/ 201881 w 807523"/>
              <a:gd name="connsiteY12" fmla="*/ 95003 h 931873"/>
              <a:gd name="connsiteX13" fmla="*/ 273133 w 807523"/>
              <a:gd name="connsiteY13" fmla="*/ 59377 h 931873"/>
              <a:gd name="connsiteX14" fmla="*/ 320634 w 807523"/>
              <a:gd name="connsiteY14" fmla="*/ 23751 h 931873"/>
              <a:gd name="connsiteX15" fmla="*/ 391886 w 807523"/>
              <a:gd name="connsiteY15" fmla="*/ 0 h 931873"/>
              <a:gd name="connsiteX16" fmla="*/ 498764 w 807523"/>
              <a:gd name="connsiteY16" fmla="*/ 11875 h 931873"/>
              <a:gd name="connsiteX17" fmla="*/ 593767 w 807523"/>
              <a:gd name="connsiteY17" fmla="*/ 59377 h 931873"/>
              <a:gd name="connsiteX18" fmla="*/ 629393 w 807523"/>
              <a:gd name="connsiteY18" fmla="*/ 71252 h 931873"/>
              <a:gd name="connsiteX19" fmla="*/ 700645 w 807523"/>
              <a:gd name="connsiteY19" fmla="*/ 118753 h 931873"/>
              <a:gd name="connsiteX20" fmla="*/ 748146 w 807523"/>
              <a:gd name="connsiteY20" fmla="*/ 142504 h 931873"/>
              <a:gd name="connsiteX21" fmla="*/ 783772 w 807523"/>
              <a:gd name="connsiteY21" fmla="*/ 178130 h 931873"/>
              <a:gd name="connsiteX22" fmla="*/ 807523 w 807523"/>
              <a:gd name="connsiteY22" fmla="*/ 261257 h 931873"/>
              <a:gd name="connsiteX23" fmla="*/ 795647 w 807523"/>
              <a:gd name="connsiteY23" fmla="*/ 391886 h 931873"/>
              <a:gd name="connsiteX24" fmla="*/ 783772 w 807523"/>
              <a:gd name="connsiteY24" fmla="*/ 439387 h 931873"/>
              <a:gd name="connsiteX25" fmla="*/ 748146 w 807523"/>
              <a:gd name="connsiteY25" fmla="*/ 486888 h 931873"/>
              <a:gd name="connsiteX26" fmla="*/ 688769 w 807523"/>
              <a:gd name="connsiteY26" fmla="*/ 581891 h 931873"/>
              <a:gd name="connsiteX27" fmla="*/ 653143 w 807523"/>
              <a:gd name="connsiteY27" fmla="*/ 605642 h 931873"/>
              <a:gd name="connsiteX28" fmla="*/ 558141 w 807523"/>
              <a:gd name="connsiteY28" fmla="*/ 676894 h 931873"/>
              <a:gd name="connsiteX29" fmla="*/ 403761 w 807523"/>
              <a:gd name="connsiteY29" fmla="*/ 748145 h 931873"/>
              <a:gd name="connsiteX30" fmla="*/ 308759 w 807523"/>
              <a:gd name="connsiteY30" fmla="*/ 819397 h 931873"/>
              <a:gd name="connsiteX31" fmla="*/ 261258 w 807523"/>
              <a:gd name="connsiteY31" fmla="*/ 855023 h 931873"/>
              <a:gd name="connsiteX32" fmla="*/ 201881 w 807523"/>
              <a:gd name="connsiteY32" fmla="*/ 890649 h 931873"/>
              <a:gd name="connsiteX33" fmla="*/ 142504 w 807523"/>
              <a:gd name="connsiteY33" fmla="*/ 926275 h 931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807523" h="931873">
                <a:moveTo>
                  <a:pt x="629393" y="855023"/>
                </a:moveTo>
                <a:cubicBezTo>
                  <a:pt x="542307" y="851065"/>
                  <a:pt x="454778" y="852775"/>
                  <a:pt x="368136" y="843148"/>
                </a:cubicBezTo>
                <a:cubicBezTo>
                  <a:pt x="346949" y="840794"/>
                  <a:pt x="328719" y="826882"/>
                  <a:pt x="308759" y="819397"/>
                </a:cubicBezTo>
                <a:cubicBezTo>
                  <a:pt x="260307" y="801228"/>
                  <a:pt x="278717" y="814105"/>
                  <a:pt x="225632" y="783771"/>
                </a:cubicBezTo>
                <a:cubicBezTo>
                  <a:pt x="176183" y="755514"/>
                  <a:pt x="166857" y="736872"/>
                  <a:pt x="118754" y="688769"/>
                </a:cubicBezTo>
                <a:lnTo>
                  <a:pt x="71252" y="641268"/>
                </a:lnTo>
                <a:cubicBezTo>
                  <a:pt x="63335" y="625434"/>
                  <a:pt x="56285" y="609136"/>
                  <a:pt x="47502" y="593766"/>
                </a:cubicBezTo>
                <a:cubicBezTo>
                  <a:pt x="40421" y="581374"/>
                  <a:pt x="29373" y="571258"/>
                  <a:pt x="23751" y="558140"/>
                </a:cubicBezTo>
                <a:cubicBezTo>
                  <a:pt x="17464" y="543470"/>
                  <a:pt x="2112" y="461824"/>
                  <a:pt x="0" y="451262"/>
                </a:cubicBezTo>
                <a:cubicBezTo>
                  <a:pt x="3959" y="399802"/>
                  <a:pt x="2907" y="347709"/>
                  <a:pt x="11876" y="296883"/>
                </a:cubicBezTo>
                <a:cubicBezTo>
                  <a:pt x="15908" y="274037"/>
                  <a:pt x="56946" y="216187"/>
                  <a:pt x="71252" y="201881"/>
                </a:cubicBezTo>
                <a:cubicBezTo>
                  <a:pt x="81344" y="191789"/>
                  <a:pt x="96042" y="187418"/>
                  <a:pt x="106878" y="178130"/>
                </a:cubicBezTo>
                <a:cubicBezTo>
                  <a:pt x="159364" y="133143"/>
                  <a:pt x="144431" y="129473"/>
                  <a:pt x="201881" y="95003"/>
                </a:cubicBezTo>
                <a:cubicBezTo>
                  <a:pt x="224651" y="81341"/>
                  <a:pt x="250363" y="73039"/>
                  <a:pt x="273133" y="59377"/>
                </a:cubicBezTo>
                <a:cubicBezTo>
                  <a:pt x="290105" y="49194"/>
                  <a:pt x="302931" y="32602"/>
                  <a:pt x="320634" y="23751"/>
                </a:cubicBezTo>
                <a:cubicBezTo>
                  <a:pt x="343026" y="12555"/>
                  <a:pt x="391886" y="0"/>
                  <a:pt x="391886" y="0"/>
                </a:cubicBezTo>
                <a:cubicBezTo>
                  <a:pt x="427512" y="3958"/>
                  <a:pt x="464375" y="1761"/>
                  <a:pt x="498764" y="11875"/>
                </a:cubicBezTo>
                <a:cubicBezTo>
                  <a:pt x="532731" y="21865"/>
                  <a:pt x="560178" y="48181"/>
                  <a:pt x="593767" y="59377"/>
                </a:cubicBezTo>
                <a:lnTo>
                  <a:pt x="629393" y="71252"/>
                </a:lnTo>
                <a:cubicBezTo>
                  <a:pt x="653144" y="87086"/>
                  <a:pt x="675114" y="105987"/>
                  <a:pt x="700645" y="118753"/>
                </a:cubicBezTo>
                <a:cubicBezTo>
                  <a:pt x="716479" y="126670"/>
                  <a:pt x="733741" y="132214"/>
                  <a:pt x="748146" y="142504"/>
                </a:cubicBezTo>
                <a:cubicBezTo>
                  <a:pt x="761812" y="152266"/>
                  <a:pt x="771897" y="166255"/>
                  <a:pt x="783772" y="178130"/>
                </a:cubicBezTo>
                <a:cubicBezTo>
                  <a:pt x="789371" y="194927"/>
                  <a:pt x="807523" y="246350"/>
                  <a:pt x="807523" y="261257"/>
                </a:cubicBezTo>
                <a:cubicBezTo>
                  <a:pt x="807523" y="304980"/>
                  <a:pt x="801426" y="348547"/>
                  <a:pt x="795647" y="391886"/>
                </a:cubicBezTo>
                <a:cubicBezTo>
                  <a:pt x="793490" y="408064"/>
                  <a:pt x="791071" y="424789"/>
                  <a:pt x="783772" y="439387"/>
                </a:cubicBezTo>
                <a:cubicBezTo>
                  <a:pt x="774921" y="457090"/>
                  <a:pt x="758636" y="470104"/>
                  <a:pt x="748146" y="486888"/>
                </a:cubicBezTo>
                <a:cubicBezTo>
                  <a:pt x="716789" y="537059"/>
                  <a:pt x="733624" y="537036"/>
                  <a:pt x="688769" y="581891"/>
                </a:cubicBezTo>
                <a:cubicBezTo>
                  <a:pt x="678677" y="591983"/>
                  <a:pt x="664686" y="597247"/>
                  <a:pt x="653143" y="605642"/>
                </a:cubicBezTo>
                <a:cubicBezTo>
                  <a:pt x="621130" y="628924"/>
                  <a:pt x="594894" y="662193"/>
                  <a:pt x="558141" y="676894"/>
                </a:cubicBezTo>
                <a:cubicBezTo>
                  <a:pt x="514946" y="694171"/>
                  <a:pt x="436353" y="723701"/>
                  <a:pt x="403761" y="748145"/>
                </a:cubicBezTo>
                <a:lnTo>
                  <a:pt x="308759" y="819397"/>
                </a:lnTo>
                <a:cubicBezTo>
                  <a:pt x="292925" y="831272"/>
                  <a:pt x="278230" y="844840"/>
                  <a:pt x="261258" y="855023"/>
                </a:cubicBezTo>
                <a:cubicBezTo>
                  <a:pt x="241466" y="866898"/>
                  <a:pt x="220346" y="876800"/>
                  <a:pt x="201881" y="890649"/>
                </a:cubicBezTo>
                <a:cubicBezTo>
                  <a:pt x="146915" y="931873"/>
                  <a:pt x="189527" y="926275"/>
                  <a:pt x="142504" y="926275"/>
                </a:cubicBezTo>
              </a:path>
            </a:pathLst>
          </a:custGeom>
          <a:ln w="57150">
            <a:solidFill>
              <a:srgbClr val="00B05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100" name="フリーフォーム 99"/>
          <p:cNvSpPr/>
          <p:nvPr/>
        </p:nvSpPr>
        <p:spPr>
          <a:xfrm>
            <a:off x="4577385" y="2121739"/>
            <a:ext cx="807523" cy="931873"/>
          </a:xfrm>
          <a:custGeom>
            <a:avLst/>
            <a:gdLst>
              <a:gd name="connsiteX0" fmla="*/ 629393 w 807523"/>
              <a:gd name="connsiteY0" fmla="*/ 855023 h 931873"/>
              <a:gd name="connsiteX1" fmla="*/ 368136 w 807523"/>
              <a:gd name="connsiteY1" fmla="*/ 843148 h 931873"/>
              <a:gd name="connsiteX2" fmla="*/ 308759 w 807523"/>
              <a:gd name="connsiteY2" fmla="*/ 819397 h 931873"/>
              <a:gd name="connsiteX3" fmla="*/ 225632 w 807523"/>
              <a:gd name="connsiteY3" fmla="*/ 783771 h 931873"/>
              <a:gd name="connsiteX4" fmla="*/ 118754 w 807523"/>
              <a:gd name="connsiteY4" fmla="*/ 688769 h 931873"/>
              <a:gd name="connsiteX5" fmla="*/ 71252 w 807523"/>
              <a:gd name="connsiteY5" fmla="*/ 641268 h 931873"/>
              <a:gd name="connsiteX6" fmla="*/ 47502 w 807523"/>
              <a:gd name="connsiteY6" fmla="*/ 593766 h 931873"/>
              <a:gd name="connsiteX7" fmla="*/ 23751 w 807523"/>
              <a:gd name="connsiteY7" fmla="*/ 558140 h 931873"/>
              <a:gd name="connsiteX8" fmla="*/ 0 w 807523"/>
              <a:gd name="connsiteY8" fmla="*/ 451262 h 931873"/>
              <a:gd name="connsiteX9" fmla="*/ 11876 w 807523"/>
              <a:gd name="connsiteY9" fmla="*/ 296883 h 931873"/>
              <a:gd name="connsiteX10" fmla="*/ 71252 w 807523"/>
              <a:gd name="connsiteY10" fmla="*/ 201881 h 931873"/>
              <a:gd name="connsiteX11" fmla="*/ 106878 w 807523"/>
              <a:gd name="connsiteY11" fmla="*/ 178130 h 931873"/>
              <a:gd name="connsiteX12" fmla="*/ 201881 w 807523"/>
              <a:gd name="connsiteY12" fmla="*/ 95003 h 931873"/>
              <a:gd name="connsiteX13" fmla="*/ 273133 w 807523"/>
              <a:gd name="connsiteY13" fmla="*/ 59377 h 931873"/>
              <a:gd name="connsiteX14" fmla="*/ 320634 w 807523"/>
              <a:gd name="connsiteY14" fmla="*/ 23751 h 931873"/>
              <a:gd name="connsiteX15" fmla="*/ 391886 w 807523"/>
              <a:gd name="connsiteY15" fmla="*/ 0 h 931873"/>
              <a:gd name="connsiteX16" fmla="*/ 498764 w 807523"/>
              <a:gd name="connsiteY16" fmla="*/ 11875 h 931873"/>
              <a:gd name="connsiteX17" fmla="*/ 593767 w 807523"/>
              <a:gd name="connsiteY17" fmla="*/ 59377 h 931873"/>
              <a:gd name="connsiteX18" fmla="*/ 629393 w 807523"/>
              <a:gd name="connsiteY18" fmla="*/ 71252 h 931873"/>
              <a:gd name="connsiteX19" fmla="*/ 700645 w 807523"/>
              <a:gd name="connsiteY19" fmla="*/ 118753 h 931873"/>
              <a:gd name="connsiteX20" fmla="*/ 748146 w 807523"/>
              <a:gd name="connsiteY20" fmla="*/ 142504 h 931873"/>
              <a:gd name="connsiteX21" fmla="*/ 783772 w 807523"/>
              <a:gd name="connsiteY21" fmla="*/ 178130 h 931873"/>
              <a:gd name="connsiteX22" fmla="*/ 807523 w 807523"/>
              <a:gd name="connsiteY22" fmla="*/ 261257 h 931873"/>
              <a:gd name="connsiteX23" fmla="*/ 795647 w 807523"/>
              <a:gd name="connsiteY23" fmla="*/ 391886 h 931873"/>
              <a:gd name="connsiteX24" fmla="*/ 783772 w 807523"/>
              <a:gd name="connsiteY24" fmla="*/ 439387 h 931873"/>
              <a:gd name="connsiteX25" fmla="*/ 748146 w 807523"/>
              <a:gd name="connsiteY25" fmla="*/ 486888 h 931873"/>
              <a:gd name="connsiteX26" fmla="*/ 688769 w 807523"/>
              <a:gd name="connsiteY26" fmla="*/ 581891 h 931873"/>
              <a:gd name="connsiteX27" fmla="*/ 653143 w 807523"/>
              <a:gd name="connsiteY27" fmla="*/ 605642 h 931873"/>
              <a:gd name="connsiteX28" fmla="*/ 558141 w 807523"/>
              <a:gd name="connsiteY28" fmla="*/ 676894 h 931873"/>
              <a:gd name="connsiteX29" fmla="*/ 403761 w 807523"/>
              <a:gd name="connsiteY29" fmla="*/ 748145 h 931873"/>
              <a:gd name="connsiteX30" fmla="*/ 308759 w 807523"/>
              <a:gd name="connsiteY30" fmla="*/ 819397 h 931873"/>
              <a:gd name="connsiteX31" fmla="*/ 261258 w 807523"/>
              <a:gd name="connsiteY31" fmla="*/ 855023 h 931873"/>
              <a:gd name="connsiteX32" fmla="*/ 201881 w 807523"/>
              <a:gd name="connsiteY32" fmla="*/ 890649 h 931873"/>
              <a:gd name="connsiteX33" fmla="*/ 142504 w 807523"/>
              <a:gd name="connsiteY33" fmla="*/ 926275 h 931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807523" h="931873">
                <a:moveTo>
                  <a:pt x="629393" y="855023"/>
                </a:moveTo>
                <a:cubicBezTo>
                  <a:pt x="542307" y="851065"/>
                  <a:pt x="454778" y="852775"/>
                  <a:pt x="368136" y="843148"/>
                </a:cubicBezTo>
                <a:cubicBezTo>
                  <a:pt x="346949" y="840794"/>
                  <a:pt x="328719" y="826882"/>
                  <a:pt x="308759" y="819397"/>
                </a:cubicBezTo>
                <a:cubicBezTo>
                  <a:pt x="260307" y="801228"/>
                  <a:pt x="278717" y="814105"/>
                  <a:pt x="225632" y="783771"/>
                </a:cubicBezTo>
                <a:cubicBezTo>
                  <a:pt x="176183" y="755514"/>
                  <a:pt x="166857" y="736872"/>
                  <a:pt x="118754" y="688769"/>
                </a:cubicBezTo>
                <a:lnTo>
                  <a:pt x="71252" y="641268"/>
                </a:lnTo>
                <a:cubicBezTo>
                  <a:pt x="63335" y="625434"/>
                  <a:pt x="56285" y="609136"/>
                  <a:pt x="47502" y="593766"/>
                </a:cubicBezTo>
                <a:cubicBezTo>
                  <a:pt x="40421" y="581374"/>
                  <a:pt x="29373" y="571258"/>
                  <a:pt x="23751" y="558140"/>
                </a:cubicBezTo>
                <a:cubicBezTo>
                  <a:pt x="17464" y="543470"/>
                  <a:pt x="2112" y="461824"/>
                  <a:pt x="0" y="451262"/>
                </a:cubicBezTo>
                <a:cubicBezTo>
                  <a:pt x="3959" y="399802"/>
                  <a:pt x="2907" y="347709"/>
                  <a:pt x="11876" y="296883"/>
                </a:cubicBezTo>
                <a:cubicBezTo>
                  <a:pt x="15908" y="274037"/>
                  <a:pt x="56946" y="216187"/>
                  <a:pt x="71252" y="201881"/>
                </a:cubicBezTo>
                <a:cubicBezTo>
                  <a:pt x="81344" y="191789"/>
                  <a:pt x="96042" y="187418"/>
                  <a:pt x="106878" y="178130"/>
                </a:cubicBezTo>
                <a:cubicBezTo>
                  <a:pt x="159364" y="133143"/>
                  <a:pt x="144431" y="129473"/>
                  <a:pt x="201881" y="95003"/>
                </a:cubicBezTo>
                <a:cubicBezTo>
                  <a:pt x="224651" y="81341"/>
                  <a:pt x="250363" y="73039"/>
                  <a:pt x="273133" y="59377"/>
                </a:cubicBezTo>
                <a:cubicBezTo>
                  <a:pt x="290105" y="49194"/>
                  <a:pt x="302931" y="32602"/>
                  <a:pt x="320634" y="23751"/>
                </a:cubicBezTo>
                <a:cubicBezTo>
                  <a:pt x="343026" y="12555"/>
                  <a:pt x="391886" y="0"/>
                  <a:pt x="391886" y="0"/>
                </a:cubicBezTo>
                <a:cubicBezTo>
                  <a:pt x="427512" y="3958"/>
                  <a:pt x="464375" y="1761"/>
                  <a:pt x="498764" y="11875"/>
                </a:cubicBezTo>
                <a:cubicBezTo>
                  <a:pt x="532731" y="21865"/>
                  <a:pt x="560178" y="48181"/>
                  <a:pt x="593767" y="59377"/>
                </a:cubicBezTo>
                <a:lnTo>
                  <a:pt x="629393" y="71252"/>
                </a:lnTo>
                <a:cubicBezTo>
                  <a:pt x="653144" y="87086"/>
                  <a:pt x="675114" y="105987"/>
                  <a:pt x="700645" y="118753"/>
                </a:cubicBezTo>
                <a:cubicBezTo>
                  <a:pt x="716479" y="126670"/>
                  <a:pt x="733741" y="132214"/>
                  <a:pt x="748146" y="142504"/>
                </a:cubicBezTo>
                <a:cubicBezTo>
                  <a:pt x="761812" y="152266"/>
                  <a:pt x="771897" y="166255"/>
                  <a:pt x="783772" y="178130"/>
                </a:cubicBezTo>
                <a:cubicBezTo>
                  <a:pt x="789371" y="194927"/>
                  <a:pt x="807523" y="246350"/>
                  <a:pt x="807523" y="261257"/>
                </a:cubicBezTo>
                <a:cubicBezTo>
                  <a:pt x="807523" y="304980"/>
                  <a:pt x="801426" y="348547"/>
                  <a:pt x="795647" y="391886"/>
                </a:cubicBezTo>
                <a:cubicBezTo>
                  <a:pt x="793490" y="408064"/>
                  <a:pt x="791071" y="424789"/>
                  <a:pt x="783772" y="439387"/>
                </a:cubicBezTo>
                <a:cubicBezTo>
                  <a:pt x="774921" y="457090"/>
                  <a:pt x="758636" y="470104"/>
                  <a:pt x="748146" y="486888"/>
                </a:cubicBezTo>
                <a:cubicBezTo>
                  <a:pt x="716789" y="537059"/>
                  <a:pt x="733624" y="537036"/>
                  <a:pt x="688769" y="581891"/>
                </a:cubicBezTo>
                <a:cubicBezTo>
                  <a:pt x="678677" y="591983"/>
                  <a:pt x="664686" y="597247"/>
                  <a:pt x="653143" y="605642"/>
                </a:cubicBezTo>
                <a:cubicBezTo>
                  <a:pt x="621130" y="628924"/>
                  <a:pt x="594894" y="662193"/>
                  <a:pt x="558141" y="676894"/>
                </a:cubicBezTo>
                <a:cubicBezTo>
                  <a:pt x="514946" y="694171"/>
                  <a:pt x="436353" y="723701"/>
                  <a:pt x="403761" y="748145"/>
                </a:cubicBezTo>
                <a:lnTo>
                  <a:pt x="308759" y="819397"/>
                </a:lnTo>
                <a:cubicBezTo>
                  <a:pt x="292925" y="831272"/>
                  <a:pt x="278230" y="844840"/>
                  <a:pt x="261258" y="855023"/>
                </a:cubicBezTo>
                <a:cubicBezTo>
                  <a:pt x="241466" y="866898"/>
                  <a:pt x="220346" y="876800"/>
                  <a:pt x="201881" y="890649"/>
                </a:cubicBezTo>
                <a:cubicBezTo>
                  <a:pt x="146915" y="931873"/>
                  <a:pt x="189527" y="926275"/>
                  <a:pt x="142504" y="926275"/>
                </a:cubicBezTo>
              </a:path>
            </a:pathLst>
          </a:custGeom>
          <a:ln w="57150">
            <a:solidFill>
              <a:srgbClr val="00B05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101" name="フリーフォーム 100"/>
          <p:cNvSpPr/>
          <p:nvPr/>
        </p:nvSpPr>
        <p:spPr>
          <a:xfrm>
            <a:off x="3929313" y="2553787"/>
            <a:ext cx="807523" cy="931873"/>
          </a:xfrm>
          <a:custGeom>
            <a:avLst/>
            <a:gdLst>
              <a:gd name="connsiteX0" fmla="*/ 629393 w 807523"/>
              <a:gd name="connsiteY0" fmla="*/ 855023 h 931873"/>
              <a:gd name="connsiteX1" fmla="*/ 368136 w 807523"/>
              <a:gd name="connsiteY1" fmla="*/ 843148 h 931873"/>
              <a:gd name="connsiteX2" fmla="*/ 308759 w 807523"/>
              <a:gd name="connsiteY2" fmla="*/ 819397 h 931873"/>
              <a:gd name="connsiteX3" fmla="*/ 225632 w 807523"/>
              <a:gd name="connsiteY3" fmla="*/ 783771 h 931873"/>
              <a:gd name="connsiteX4" fmla="*/ 118754 w 807523"/>
              <a:gd name="connsiteY4" fmla="*/ 688769 h 931873"/>
              <a:gd name="connsiteX5" fmla="*/ 71252 w 807523"/>
              <a:gd name="connsiteY5" fmla="*/ 641268 h 931873"/>
              <a:gd name="connsiteX6" fmla="*/ 47502 w 807523"/>
              <a:gd name="connsiteY6" fmla="*/ 593766 h 931873"/>
              <a:gd name="connsiteX7" fmla="*/ 23751 w 807523"/>
              <a:gd name="connsiteY7" fmla="*/ 558140 h 931873"/>
              <a:gd name="connsiteX8" fmla="*/ 0 w 807523"/>
              <a:gd name="connsiteY8" fmla="*/ 451262 h 931873"/>
              <a:gd name="connsiteX9" fmla="*/ 11876 w 807523"/>
              <a:gd name="connsiteY9" fmla="*/ 296883 h 931873"/>
              <a:gd name="connsiteX10" fmla="*/ 71252 w 807523"/>
              <a:gd name="connsiteY10" fmla="*/ 201881 h 931873"/>
              <a:gd name="connsiteX11" fmla="*/ 106878 w 807523"/>
              <a:gd name="connsiteY11" fmla="*/ 178130 h 931873"/>
              <a:gd name="connsiteX12" fmla="*/ 201881 w 807523"/>
              <a:gd name="connsiteY12" fmla="*/ 95003 h 931873"/>
              <a:gd name="connsiteX13" fmla="*/ 273133 w 807523"/>
              <a:gd name="connsiteY13" fmla="*/ 59377 h 931873"/>
              <a:gd name="connsiteX14" fmla="*/ 320634 w 807523"/>
              <a:gd name="connsiteY14" fmla="*/ 23751 h 931873"/>
              <a:gd name="connsiteX15" fmla="*/ 391886 w 807523"/>
              <a:gd name="connsiteY15" fmla="*/ 0 h 931873"/>
              <a:gd name="connsiteX16" fmla="*/ 498764 w 807523"/>
              <a:gd name="connsiteY16" fmla="*/ 11875 h 931873"/>
              <a:gd name="connsiteX17" fmla="*/ 593767 w 807523"/>
              <a:gd name="connsiteY17" fmla="*/ 59377 h 931873"/>
              <a:gd name="connsiteX18" fmla="*/ 629393 w 807523"/>
              <a:gd name="connsiteY18" fmla="*/ 71252 h 931873"/>
              <a:gd name="connsiteX19" fmla="*/ 700645 w 807523"/>
              <a:gd name="connsiteY19" fmla="*/ 118753 h 931873"/>
              <a:gd name="connsiteX20" fmla="*/ 748146 w 807523"/>
              <a:gd name="connsiteY20" fmla="*/ 142504 h 931873"/>
              <a:gd name="connsiteX21" fmla="*/ 783772 w 807523"/>
              <a:gd name="connsiteY21" fmla="*/ 178130 h 931873"/>
              <a:gd name="connsiteX22" fmla="*/ 807523 w 807523"/>
              <a:gd name="connsiteY22" fmla="*/ 261257 h 931873"/>
              <a:gd name="connsiteX23" fmla="*/ 795647 w 807523"/>
              <a:gd name="connsiteY23" fmla="*/ 391886 h 931873"/>
              <a:gd name="connsiteX24" fmla="*/ 783772 w 807523"/>
              <a:gd name="connsiteY24" fmla="*/ 439387 h 931873"/>
              <a:gd name="connsiteX25" fmla="*/ 748146 w 807523"/>
              <a:gd name="connsiteY25" fmla="*/ 486888 h 931873"/>
              <a:gd name="connsiteX26" fmla="*/ 688769 w 807523"/>
              <a:gd name="connsiteY26" fmla="*/ 581891 h 931873"/>
              <a:gd name="connsiteX27" fmla="*/ 653143 w 807523"/>
              <a:gd name="connsiteY27" fmla="*/ 605642 h 931873"/>
              <a:gd name="connsiteX28" fmla="*/ 558141 w 807523"/>
              <a:gd name="connsiteY28" fmla="*/ 676894 h 931873"/>
              <a:gd name="connsiteX29" fmla="*/ 403761 w 807523"/>
              <a:gd name="connsiteY29" fmla="*/ 748145 h 931873"/>
              <a:gd name="connsiteX30" fmla="*/ 308759 w 807523"/>
              <a:gd name="connsiteY30" fmla="*/ 819397 h 931873"/>
              <a:gd name="connsiteX31" fmla="*/ 261258 w 807523"/>
              <a:gd name="connsiteY31" fmla="*/ 855023 h 931873"/>
              <a:gd name="connsiteX32" fmla="*/ 201881 w 807523"/>
              <a:gd name="connsiteY32" fmla="*/ 890649 h 931873"/>
              <a:gd name="connsiteX33" fmla="*/ 142504 w 807523"/>
              <a:gd name="connsiteY33" fmla="*/ 926275 h 931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807523" h="931873">
                <a:moveTo>
                  <a:pt x="629393" y="855023"/>
                </a:moveTo>
                <a:cubicBezTo>
                  <a:pt x="542307" y="851065"/>
                  <a:pt x="454778" y="852775"/>
                  <a:pt x="368136" y="843148"/>
                </a:cubicBezTo>
                <a:cubicBezTo>
                  <a:pt x="346949" y="840794"/>
                  <a:pt x="328719" y="826882"/>
                  <a:pt x="308759" y="819397"/>
                </a:cubicBezTo>
                <a:cubicBezTo>
                  <a:pt x="260307" y="801228"/>
                  <a:pt x="278717" y="814105"/>
                  <a:pt x="225632" y="783771"/>
                </a:cubicBezTo>
                <a:cubicBezTo>
                  <a:pt x="176183" y="755514"/>
                  <a:pt x="166857" y="736872"/>
                  <a:pt x="118754" y="688769"/>
                </a:cubicBezTo>
                <a:lnTo>
                  <a:pt x="71252" y="641268"/>
                </a:lnTo>
                <a:cubicBezTo>
                  <a:pt x="63335" y="625434"/>
                  <a:pt x="56285" y="609136"/>
                  <a:pt x="47502" y="593766"/>
                </a:cubicBezTo>
                <a:cubicBezTo>
                  <a:pt x="40421" y="581374"/>
                  <a:pt x="29373" y="571258"/>
                  <a:pt x="23751" y="558140"/>
                </a:cubicBezTo>
                <a:cubicBezTo>
                  <a:pt x="17464" y="543470"/>
                  <a:pt x="2112" y="461824"/>
                  <a:pt x="0" y="451262"/>
                </a:cubicBezTo>
                <a:cubicBezTo>
                  <a:pt x="3959" y="399802"/>
                  <a:pt x="2907" y="347709"/>
                  <a:pt x="11876" y="296883"/>
                </a:cubicBezTo>
                <a:cubicBezTo>
                  <a:pt x="15908" y="274037"/>
                  <a:pt x="56946" y="216187"/>
                  <a:pt x="71252" y="201881"/>
                </a:cubicBezTo>
                <a:cubicBezTo>
                  <a:pt x="81344" y="191789"/>
                  <a:pt x="96042" y="187418"/>
                  <a:pt x="106878" y="178130"/>
                </a:cubicBezTo>
                <a:cubicBezTo>
                  <a:pt x="159364" y="133143"/>
                  <a:pt x="144431" y="129473"/>
                  <a:pt x="201881" y="95003"/>
                </a:cubicBezTo>
                <a:cubicBezTo>
                  <a:pt x="224651" y="81341"/>
                  <a:pt x="250363" y="73039"/>
                  <a:pt x="273133" y="59377"/>
                </a:cubicBezTo>
                <a:cubicBezTo>
                  <a:pt x="290105" y="49194"/>
                  <a:pt x="302931" y="32602"/>
                  <a:pt x="320634" y="23751"/>
                </a:cubicBezTo>
                <a:cubicBezTo>
                  <a:pt x="343026" y="12555"/>
                  <a:pt x="391886" y="0"/>
                  <a:pt x="391886" y="0"/>
                </a:cubicBezTo>
                <a:cubicBezTo>
                  <a:pt x="427512" y="3958"/>
                  <a:pt x="464375" y="1761"/>
                  <a:pt x="498764" y="11875"/>
                </a:cubicBezTo>
                <a:cubicBezTo>
                  <a:pt x="532731" y="21865"/>
                  <a:pt x="560178" y="48181"/>
                  <a:pt x="593767" y="59377"/>
                </a:cubicBezTo>
                <a:lnTo>
                  <a:pt x="629393" y="71252"/>
                </a:lnTo>
                <a:cubicBezTo>
                  <a:pt x="653144" y="87086"/>
                  <a:pt x="675114" y="105987"/>
                  <a:pt x="700645" y="118753"/>
                </a:cubicBezTo>
                <a:cubicBezTo>
                  <a:pt x="716479" y="126670"/>
                  <a:pt x="733741" y="132214"/>
                  <a:pt x="748146" y="142504"/>
                </a:cubicBezTo>
                <a:cubicBezTo>
                  <a:pt x="761812" y="152266"/>
                  <a:pt x="771897" y="166255"/>
                  <a:pt x="783772" y="178130"/>
                </a:cubicBezTo>
                <a:cubicBezTo>
                  <a:pt x="789371" y="194927"/>
                  <a:pt x="807523" y="246350"/>
                  <a:pt x="807523" y="261257"/>
                </a:cubicBezTo>
                <a:cubicBezTo>
                  <a:pt x="807523" y="304980"/>
                  <a:pt x="801426" y="348547"/>
                  <a:pt x="795647" y="391886"/>
                </a:cubicBezTo>
                <a:cubicBezTo>
                  <a:pt x="793490" y="408064"/>
                  <a:pt x="791071" y="424789"/>
                  <a:pt x="783772" y="439387"/>
                </a:cubicBezTo>
                <a:cubicBezTo>
                  <a:pt x="774921" y="457090"/>
                  <a:pt x="758636" y="470104"/>
                  <a:pt x="748146" y="486888"/>
                </a:cubicBezTo>
                <a:cubicBezTo>
                  <a:pt x="716789" y="537059"/>
                  <a:pt x="733624" y="537036"/>
                  <a:pt x="688769" y="581891"/>
                </a:cubicBezTo>
                <a:cubicBezTo>
                  <a:pt x="678677" y="591983"/>
                  <a:pt x="664686" y="597247"/>
                  <a:pt x="653143" y="605642"/>
                </a:cubicBezTo>
                <a:cubicBezTo>
                  <a:pt x="621130" y="628924"/>
                  <a:pt x="594894" y="662193"/>
                  <a:pt x="558141" y="676894"/>
                </a:cubicBezTo>
                <a:cubicBezTo>
                  <a:pt x="514946" y="694171"/>
                  <a:pt x="436353" y="723701"/>
                  <a:pt x="403761" y="748145"/>
                </a:cubicBezTo>
                <a:lnTo>
                  <a:pt x="308759" y="819397"/>
                </a:lnTo>
                <a:cubicBezTo>
                  <a:pt x="292925" y="831272"/>
                  <a:pt x="278230" y="844840"/>
                  <a:pt x="261258" y="855023"/>
                </a:cubicBezTo>
                <a:cubicBezTo>
                  <a:pt x="241466" y="866898"/>
                  <a:pt x="220346" y="876800"/>
                  <a:pt x="201881" y="890649"/>
                </a:cubicBezTo>
                <a:cubicBezTo>
                  <a:pt x="146915" y="931873"/>
                  <a:pt x="189527" y="926275"/>
                  <a:pt x="142504" y="926275"/>
                </a:cubicBezTo>
              </a:path>
            </a:pathLst>
          </a:custGeom>
          <a:ln w="57150">
            <a:solidFill>
              <a:srgbClr val="00B05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grpSp>
        <p:nvGrpSpPr>
          <p:cNvPr id="102" name="グループ化 101"/>
          <p:cNvGrpSpPr/>
          <p:nvPr/>
        </p:nvGrpSpPr>
        <p:grpSpPr>
          <a:xfrm>
            <a:off x="1706965" y="1905715"/>
            <a:ext cx="3382635" cy="2025516"/>
            <a:chOff x="1844080" y="1997224"/>
            <a:chExt cx="3382635" cy="2025516"/>
          </a:xfrm>
        </p:grpSpPr>
        <p:sp>
          <p:nvSpPr>
            <p:cNvPr id="103" name="テキスト ボックス 102"/>
            <p:cNvSpPr txBox="1"/>
            <p:nvPr/>
          </p:nvSpPr>
          <p:spPr>
            <a:xfrm>
              <a:off x="1844080" y="2141240"/>
              <a:ext cx="646331" cy="369332"/>
            </a:xfrm>
            <a:prstGeom prst="rect">
              <a:avLst/>
            </a:prstGeom>
            <a:solidFill>
              <a:schemeClr val="bg1"/>
            </a:solidFill>
            <a:ln>
              <a:solidFill>
                <a:srgbClr val="FF0000"/>
              </a:solidFill>
            </a:ln>
          </p:spPr>
          <p:txBody>
            <a:bodyPr wrap="none" rtlCol="0">
              <a:spAutoFit/>
            </a:bodyPr>
            <a:lstStyle/>
            <a:p>
              <a:r>
                <a:rPr kumimoji="1" lang="ja-JP" altLang="en-US" b="1" dirty="0" smtClean="0">
                  <a:solidFill>
                    <a:srgbClr val="00B050"/>
                  </a:solidFill>
                </a:rPr>
                <a:t>浜坂</a:t>
              </a:r>
              <a:endParaRPr kumimoji="1" lang="ja-JP" altLang="en-US" b="1" dirty="0">
                <a:solidFill>
                  <a:srgbClr val="00B050"/>
                </a:solidFill>
              </a:endParaRPr>
            </a:p>
          </p:txBody>
        </p:sp>
        <p:sp>
          <p:nvSpPr>
            <p:cNvPr id="104" name="テキスト ボックス 103"/>
            <p:cNvSpPr txBox="1"/>
            <p:nvPr/>
          </p:nvSpPr>
          <p:spPr>
            <a:xfrm>
              <a:off x="3932312" y="2213248"/>
              <a:ext cx="646331" cy="369332"/>
            </a:xfrm>
            <a:prstGeom prst="rect">
              <a:avLst/>
            </a:prstGeom>
            <a:solidFill>
              <a:schemeClr val="bg1"/>
            </a:solidFill>
            <a:ln>
              <a:solidFill>
                <a:srgbClr val="FF0000"/>
              </a:solidFill>
            </a:ln>
          </p:spPr>
          <p:txBody>
            <a:bodyPr wrap="none" rtlCol="0">
              <a:spAutoFit/>
            </a:bodyPr>
            <a:lstStyle/>
            <a:p>
              <a:r>
                <a:rPr kumimoji="1" lang="ja-JP" altLang="en-US" b="1" dirty="0" smtClean="0">
                  <a:solidFill>
                    <a:srgbClr val="00B050"/>
                  </a:solidFill>
                </a:rPr>
                <a:t>城崎</a:t>
              </a:r>
              <a:endParaRPr kumimoji="1" lang="ja-JP" altLang="en-US" b="1" dirty="0">
                <a:solidFill>
                  <a:srgbClr val="00B050"/>
                </a:solidFill>
              </a:endParaRPr>
            </a:p>
          </p:txBody>
        </p:sp>
        <p:sp>
          <p:nvSpPr>
            <p:cNvPr id="105" name="テキスト ボックス 104"/>
            <p:cNvSpPr txBox="1"/>
            <p:nvPr/>
          </p:nvSpPr>
          <p:spPr>
            <a:xfrm>
              <a:off x="3284240" y="3653408"/>
              <a:ext cx="646331" cy="369332"/>
            </a:xfrm>
            <a:prstGeom prst="rect">
              <a:avLst/>
            </a:prstGeom>
            <a:solidFill>
              <a:schemeClr val="bg1"/>
            </a:solidFill>
            <a:ln>
              <a:solidFill>
                <a:srgbClr val="FF0000"/>
              </a:solidFill>
            </a:ln>
          </p:spPr>
          <p:txBody>
            <a:bodyPr wrap="none" rtlCol="0">
              <a:spAutoFit/>
            </a:bodyPr>
            <a:lstStyle/>
            <a:p>
              <a:r>
                <a:rPr kumimoji="1" lang="ja-JP" altLang="en-US" b="1" dirty="0" smtClean="0">
                  <a:solidFill>
                    <a:srgbClr val="00B050"/>
                  </a:solidFill>
                </a:rPr>
                <a:t>豊岡</a:t>
              </a:r>
              <a:endParaRPr kumimoji="1" lang="ja-JP" altLang="en-US" b="1" dirty="0">
                <a:solidFill>
                  <a:srgbClr val="00B050"/>
                </a:solidFill>
              </a:endParaRPr>
            </a:p>
          </p:txBody>
        </p:sp>
        <p:sp>
          <p:nvSpPr>
            <p:cNvPr id="106" name="テキスト ボックス 105"/>
            <p:cNvSpPr txBox="1"/>
            <p:nvPr/>
          </p:nvSpPr>
          <p:spPr>
            <a:xfrm>
              <a:off x="4220344" y="3293368"/>
              <a:ext cx="877163" cy="369332"/>
            </a:xfrm>
            <a:prstGeom prst="rect">
              <a:avLst/>
            </a:prstGeom>
            <a:solidFill>
              <a:schemeClr val="bg1"/>
            </a:solidFill>
            <a:ln>
              <a:solidFill>
                <a:srgbClr val="FF0000"/>
              </a:solidFill>
            </a:ln>
          </p:spPr>
          <p:txBody>
            <a:bodyPr wrap="none" rtlCol="0">
              <a:spAutoFit/>
            </a:bodyPr>
            <a:lstStyle/>
            <a:p>
              <a:r>
                <a:rPr kumimoji="1" lang="ja-JP" altLang="en-US" b="1" dirty="0" smtClean="0">
                  <a:solidFill>
                    <a:srgbClr val="00B050"/>
                  </a:solidFill>
                </a:rPr>
                <a:t>久美浜</a:t>
              </a:r>
              <a:endParaRPr kumimoji="1" lang="ja-JP" altLang="en-US" b="1" dirty="0">
                <a:solidFill>
                  <a:srgbClr val="00B050"/>
                </a:solidFill>
              </a:endParaRPr>
            </a:p>
          </p:txBody>
        </p:sp>
        <p:sp>
          <p:nvSpPr>
            <p:cNvPr id="107" name="テキスト ボックス 106"/>
            <p:cNvSpPr txBox="1"/>
            <p:nvPr/>
          </p:nvSpPr>
          <p:spPr>
            <a:xfrm>
              <a:off x="4580384" y="1997224"/>
              <a:ext cx="646331" cy="369332"/>
            </a:xfrm>
            <a:prstGeom prst="rect">
              <a:avLst/>
            </a:prstGeom>
            <a:solidFill>
              <a:schemeClr val="bg1"/>
            </a:solidFill>
            <a:ln>
              <a:solidFill>
                <a:srgbClr val="FF0000"/>
              </a:solidFill>
            </a:ln>
          </p:spPr>
          <p:txBody>
            <a:bodyPr wrap="none" rtlCol="0">
              <a:spAutoFit/>
            </a:bodyPr>
            <a:lstStyle/>
            <a:p>
              <a:r>
                <a:rPr kumimoji="1" lang="ja-JP" altLang="en-US" b="1" dirty="0" smtClean="0">
                  <a:solidFill>
                    <a:srgbClr val="00B050"/>
                  </a:solidFill>
                </a:rPr>
                <a:t>網野</a:t>
              </a:r>
              <a:endParaRPr kumimoji="1" lang="ja-JP" altLang="en-US" b="1" dirty="0">
                <a:solidFill>
                  <a:srgbClr val="00B050"/>
                </a:solidFill>
              </a:endParaRPr>
            </a:p>
          </p:txBody>
        </p:sp>
      </p:grpSp>
      <p:sp>
        <p:nvSpPr>
          <p:cNvPr id="109" name="テキスト ボックス 108"/>
          <p:cNvSpPr txBox="1"/>
          <p:nvPr/>
        </p:nvSpPr>
        <p:spPr>
          <a:xfrm>
            <a:off x="4499992" y="5949280"/>
            <a:ext cx="2454583" cy="369332"/>
          </a:xfrm>
          <a:prstGeom prst="rect">
            <a:avLst/>
          </a:prstGeom>
          <a:noFill/>
        </p:spPr>
        <p:txBody>
          <a:bodyPr wrap="none" rtlCol="0">
            <a:spAutoFit/>
          </a:bodyPr>
          <a:lstStyle/>
          <a:p>
            <a:r>
              <a:rPr lang="en-US" altLang="ja-JP" dirty="0" err="1" smtClean="0"/>
              <a:t>Takehana</a:t>
            </a:r>
            <a:r>
              <a:rPr lang="en-US" altLang="ja-JP" dirty="0" smtClean="0"/>
              <a:t> et al., 2003,</a:t>
            </a:r>
          </a:p>
        </p:txBody>
      </p:sp>
      <p:sp>
        <p:nvSpPr>
          <p:cNvPr id="110" name="テキスト ボックス 109"/>
          <p:cNvSpPr txBox="1"/>
          <p:nvPr/>
        </p:nvSpPr>
        <p:spPr>
          <a:xfrm>
            <a:off x="6804248" y="5949280"/>
            <a:ext cx="1890261" cy="646331"/>
          </a:xfrm>
          <a:prstGeom prst="rect">
            <a:avLst/>
          </a:prstGeom>
          <a:noFill/>
        </p:spPr>
        <p:txBody>
          <a:bodyPr wrap="none" rtlCol="0">
            <a:spAutoFit/>
          </a:bodyPr>
          <a:lstStyle/>
          <a:p>
            <a:r>
              <a:rPr lang="en-US" altLang="ja-JP" dirty="0" err="1" smtClean="0"/>
              <a:t>Sakaizumi</a:t>
            </a:r>
            <a:r>
              <a:rPr lang="en-US" altLang="ja-JP" dirty="0" smtClean="0"/>
              <a:t>, 1984</a:t>
            </a:r>
          </a:p>
          <a:p>
            <a:r>
              <a:rPr lang="ja-JP" altLang="en-US" dirty="0" smtClean="0"/>
              <a:t>勝村ら</a:t>
            </a:r>
            <a:r>
              <a:rPr lang="en-US" altLang="ja-JP" dirty="0" smtClean="0"/>
              <a:t>,</a:t>
            </a:r>
            <a:r>
              <a:rPr lang="ja-JP" altLang="en-US" dirty="0" smtClean="0"/>
              <a:t>未発表</a:t>
            </a:r>
            <a:endParaRPr kumimoji="1" lang="ja-JP" altLang="en-US" dirty="0"/>
          </a:p>
        </p:txBody>
      </p:sp>
      <p:sp>
        <p:nvSpPr>
          <p:cNvPr id="77" name="テキスト ボックス 76"/>
          <p:cNvSpPr txBox="1"/>
          <p:nvPr/>
        </p:nvSpPr>
        <p:spPr>
          <a:xfrm>
            <a:off x="1763688" y="4437112"/>
            <a:ext cx="1980029" cy="523220"/>
          </a:xfrm>
          <a:prstGeom prst="rect">
            <a:avLst/>
          </a:prstGeom>
          <a:solidFill>
            <a:schemeClr val="bg1"/>
          </a:solidFill>
          <a:ln>
            <a:solidFill>
              <a:srgbClr val="FF0000"/>
            </a:solidFill>
          </a:ln>
        </p:spPr>
        <p:txBody>
          <a:bodyPr wrap="none" rtlCol="0">
            <a:spAutoFit/>
          </a:bodyPr>
          <a:lstStyle/>
          <a:p>
            <a:r>
              <a:rPr kumimoji="1" lang="ja-JP" altLang="en-US" sz="2800" dirty="0" smtClean="0"/>
              <a:t>「境界集団」</a:t>
            </a:r>
            <a:endParaRPr kumimoji="1" lang="ja-JP" altLang="en-US" sz="2800" dirty="0"/>
          </a:p>
        </p:txBody>
      </p:sp>
      <p:sp>
        <p:nvSpPr>
          <p:cNvPr id="79" name="テキスト ボックス 78"/>
          <p:cNvSpPr txBox="1"/>
          <p:nvPr/>
        </p:nvSpPr>
        <p:spPr>
          <a:xfrm>
            <a:off x="251520" y="5085184"/>
            <a:ext cx="6314549" cy="646331"/>
          </a:xfrm>
          <a:prstGeom prst="rect">
            <a:avLst/>
          </a:prstGeom>
          <a:solidFill>
            <a:schemeClr val="bg1"/>
          </a:solidFill>
        </p:spPr>
        <p:txBody>
          <a:bodyPr wrap="none" rtlCol="0">
            <a:spAutoFit/>
          </a:bodyPr>
          <a:lstStyle/>
          <a:p>
            <a:r>
              <a:rPr kumimoji="1" lang="ja-JP" altLang="en-US" dirty="0" smtClean="0"/>
              <a:t>ゲノムは北日本集団だが、ミトコンドリアは南日本集団の個体群</a:t>
            </a:r>
            <a:endParaRPr kumimoji="1" lang="en-US" altLang="ja-JP" dirty="0" smtClean="0"/>
          </a:p>
          <a:p>
            <a:r>
              <a:rPr lang="ja-JP" altLang="en-US" dirty="0" smtClean="0"/>
              <a:t>→　北と南の交雑に由来する個体群と考えざるを得ない。</a:t>
            </a:r>
            <a:endParaRPr lang="en-US" altLang="ja-JP" dirty="0" smtClean="0"/>
          </a:p>
        </p:txBody>
      </p:sp>
      <p:sp>
        <p:nvSpPr>
          <p:cNvPr id="80" name="円/楕円 79"/>
          <p:cNvSpPr/>
          <p:nvPr/>
        </p:nvSpPr>
        <p:spPr>
          <a:xfrm>
            <a:off x="5796136" y="3356992"/>
            <a:ext cx="288032" cy="288032"/>
          </a:xfrm>
          <a:prstGeom prst="ellipse">
            <a:avLst/>
          </a:prstGeom>
          <a:solidFill>
            <a:srgbClr val="3333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srgbClr val="FFFFFF"/>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98"/>
                                        </p:tgtEl>
                                        <p:attrNameLst>
                                          <p:attrName>style.visibility</p:attrName>
                                        </p:attrNameLst>
                                      </p:cBhvr>
                                      <p:to>
                                        <p:strVal val="visible"/>
                                      </p:to>
                                    </p:set>
                                    <p:animEffect transition="in" filter="dissolve">
                                      <p:cBhvr>
                                        <p:cTn id="7" dur="500"/>
                                        <p:tgtEl>
                                          <p:spTgt spid="98"/>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100"/>
                                        </p:tgtEl>
                                        <p:attrNameLst>
                                          <p:attrName>style.visibility</p:attrName>
                                        </p:attrNameLst>
                                      </p:cBhvr>
                                      <p:to>
                                        <p:strVal val="visible"/>
                                      </p:to>
                                    </p:set>
                                    <p:animEffect transition="in" filter="dissolve">
                                      <p:cBhvr>
                                        <p:cTn id="12" dur="500"/>
                                        <p:tgtEl>
                                          <p:spTgt spid="100"/>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101"/>
                                        </p:tgtEl>
                                        <p:attrNameLst>
                                          <p:attrName>style.visibility</p:attrName>
                                        </p:attrNameLst>
                                      </p:cBhvr>
                                      <p:to>
                                        <p:strVal val="visible"/>
                                      </p:to>
                                    </p:set>
                                    <p:animEffect transition="in" filter="dissolve">
                                      <p:cBhvr>
                                        <p:cTn id="17" dur="500"/>
                                        <p:tgtEl>
                                          <p:spTgt spid="101"/>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99"/>
                                        </p:tgtEl>
                                        <p:attrNameLst>
                                          <p:attrName>style.visibility</p:attrName>
                                        </p:attrNameLst>
                                      </p:cBhvr>
                                      <p:to>
                                        <p:strVal val="visible"/>
                                      </p:to>
                                    </p:set>
                                    <p:animEffect transition="in" filter="dissolve">
                                      <p:cBhvr>
                                        <p:cTn id="22" dur="500"/>
                                        <p:tgtEl>
                                          <p:spTgt spid="99"/>
                                        </p:tgtEl>
                                      </p:cBhvr>
                                    </p:animEffect>
                                  </p:childTnLst>
                                </p:cTn>
                              </p:par>
                            </p:childTnLst>
                          </p:cTn>
                        </p:par>
                      </p:childTnLst>
                    </p:cTn>
                  </p:par>
                  <p:par>
                    <p:cTn id="23" fill="hold">
                      <p:stCondLst>
                        <p:cond delay="indefinite"/>
                      </p:stCondLst>
                      <p:childTnLst>
                        <p:par>
                          <p:cTn id="24" fill="hold">
                            <p:stCondLst>
                              <p:cond delay="0"/>
                            </p:stCondLst>
                            <p:childTnLst>
                              <p:par>
                                <p:cTn id="25" presetID="9" presetClass="entr" presetSubtype="0" fill="hold" nodeType="clickEffect">
                                  <p:stCondLst>
                                    <p:cond delay="0"/>
                                  </p:stCondLst>
                                  <p:childTnLst>
                                    <p:set>
                                      <p:cBhvr>
                                        <p:cTn id="26" dur="1" fill="hold">
                                          <p:stCondLst>
                                            <p:cond delay="0"/>
                                          </p:stCondLst>
                                        </p:cTn>
                                        <p:tgtEl>
                                          <p:spTgt spid="102"/>
                                        </p:tgtEl>
                                        <p:attrNameLst>
                                          <p:attrName>style.visibility</p:attrName>
                                        </p:attrNameLst>
                                      </p:cBhvr>
                                      <p:to>
                                        <p:strVal val="visible"/>
                                      </p:to>
                                    </p:set>
                                    <p:animEffect transition="in" filter="dissolve">
                                      <p:cBhvr>
                                        <p:cTn id="27" dur="500"/>
                                        <p:tgtEl>
                                          <p:spTgt spid="102"/>
                                        </p:tgtEl>
                                      </p:cBhvr>
                                    </p:animEffect>
                                  </p:childTnLst>
                                </p:cTn>
                              </p:par>
                            </p:childTnLst>
                          </p:cTn>
                        </p:par>
                      </p:childTnLst>
                    </p:cTn>
                  </p:par>
                  <p:par>
                    <p:cTn id="28" fill="hold">
                      <p:stCondLst>
                        <p:cond delay="indefinite"/>
                      </p:stCondLst>
                      <p:childTnLst>
                        <p:par>
                          <p:cTn id="29" fill="hold">
                            <p:stCondLst>
                              <p:cond delay="0"/>
                            </p:stCondLst>
                            <p:childTnLst>
                              <p:par>
                                <p:cTn id="30" presetID="9" presetClass="entr" presetSubtype="0" fill="hold" grpId="0" nodeType="clickEffect">
                                  <p:stCondLst>
                                    <p:cond delay="0"/>
                                  </p:stCondLst>
                                  <p:childTnLst>
                                    <p:set>
                                      <p:cBhvr>
                                        <p:cTn id="31" dur="1" fill="hold">
                                          <p:stCondLst>
                                            <p:cond delay="0"/>
                                          </p:stCondLst>
                                        </p:cTn>
                                        <p:tgtEl>
                                          <p:spTgt spid="77"/>
                                        </p:tgtEl>
                                        <p:attrNameLst>
                                          <p:attrName>style.visibility</p:attrName>
                                        </p:attrNameLst>
                                      </p:cBhvr>
                                      <p:to>
                                        <p:strVal val="visible"/>
                                      </p:to>
                                    </p:set>
                                    <p:animEffect transition="in" filter="dissolve">
                                      <p:cBhvr>
                                        <p:cTn id="32" dur="500"/>
                                        <p:tgtEl>
                                          <p:spTgt spid="77"/>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79"/>
                                        </p:tgtEl>
                                        <p:attrNameLst>
                                          <p:attrName>style.visibility</p:attrName>
                                        </p:attrNameLst>
                                      </p:cBhvr>
                                      <p:to>
                                        <p:strVal val="visible"/>
                                      </p:to>
                                    </p:set>
                                    <p:animEffect transition="in" filter="wipe(left)">
                                      <p:cBhvr>
                                        <p:cTn id="37" dur="500"/>
                                        <p:tgtEl>
                                          <p:spTgt spid="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8" grpId="0" animBg="1"/>
      <p:bldP spid="99" grpId="0" animBg="1"/>
      <p:bldP spid="100" grpId="0" animBg="1"/>
      <p:bldP spid="101" grpId="0" animBg="1"/>
      <p:bldP spid="77" grpId="0" animBg="1"/>
      <p:bldP spid="79"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図 3" descr="Map1.jpg"/>
          <p:cNvPicPr>
            <a:picLocks noChangeAspect="1"/>
          </p:cNvPicPr>
          <p:nvPr/>
        </p:nvPicPr>
        <p:blipFill>
          <a:blip r:embed="rId2" cstate="print"/>
          <a:stretch>
            <a:fillRect/>
          </a:stretch>
        </p:blipFill>
        <p:spPr>
          <a:xfrm>
            <a:off x="0" y="1492541"/>
            <a:ext cx="9144000" cy="3872917"/>
          </a:xfrm>
          <a:prstGeom prst="rect">
            <a:avLst/>
          </a:prstGeom>
        </p:spPr>
      </p:pic>
      <p:sp>
        <p:nvSpPr>
          <p:cNvPr id="3" name="テキスト ボックス 2"/>
          <p:cNvSpPr txBox="1"/>
          <p:nvPr/>
        </p:nvSpPr>
        <p:spPr>
          <a:xfrm>
            <a:off x="7236296" y="5517232"/>
            <a:ext cx="1505540" cy="369332"/>
          </a:xfrm>
          <a:prstGeom prst="rect">
            <a:avLst/>
          </a:prstGeom>
          <a:noFill/>
        </p:spPr>
        <p:txBody>
          <a:bodyPr wrap="none" rtlCol="0">
            <a:spAutoFit/>
          </a:bodyPr>
          <a:lstStyle/>
          <a:p>
            <a:r>
              <a:rPr kumimoji="1" lang="ja-JP" altLang="en-US" dirty="0" smtClean="0"/>
              <a:t>（</a:t>
            </a:r>
            <a:r>
              <a:rPr kumimoji="1" lang="en-US" altLang="ja-JP" dirty="0" smtClean="0"/>
              <a:t>Google </a:t>
            </a:r>
            <a:r>
              <a:rPr kumimoji="1" lang="ja-JP" altLang="en-US" dirty="0" smtClean="0"/>
              <a:t>より）</a:t>
            </a:r>
            <a:endParaRPr kumimoji="1" lang="ja-JP" altLang="en-US" dirty="0"/>
          </a:p>
        </p:txBody>
      </p:sp>
      <p:sp>
        <p:nvSpPr>
          <p:cNvPr id="5" name="円/楕円 4"/>
          <p:cNvSpPr/>
          <p:nvPr/>
        </p:nvSpPr>
        <p:spPr>
          <a:xfrm>
            <a:off x="3707904" y="2564904"/>
            <a:ext cx="288032" cy="288032"/>
          </a:xfrm>
          <a:prstGeom prst="ellipse">
            <a:avLst/>
          </a:prstGeom>
          <a:solidFill>
            <a:srgbClr val="3333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円/楕円 5"/>
          <p:cNvSpPr/>
          <p:nvPr/>
        </p:nvSpPr>
        <p:spPr>
          <a:xfrm>
            <a:off x="3707904" y="3068960"/>
            <a:ext cx="288032" cy="288032"/>
          </a:xfrm>
          <a:prstGeom prst="ellipse">
            <a:avLst/>
          </a:prstGeom>
          <a:solidFill>
            <a:srgbClr val="3333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円/楕円 6"/>
          <p:cNvSpPr/>
          <p:nvPr/>
        </p:nvSpPr>
        <p:spPr>
          <a:xfrm>
            <a:off x="6660232" y="3573016"/>
            <a:ext cx="288032" cy="288032"/>
          </a:xfrm>
          <a:prstGeom prst="ellipse">
            <a:avLst/>
          </a:prstGeom>
          <a:solidFill>
            <a:srgbClr val="3333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円/楕円 7"/>
          <p:cNvSpPr/>
          <p:nvPr/>
        </p:nvSpPr>
        <p:spPr>
          <a:xfrm>
            <a:off x="755576" y="3284984"/>
            <a:ext cx="288032" cy="288032"/>
          </a:xfrm>
          <a:prstGeom prst="ellipse">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円/楕円 9"/>
          <p:cNvSpPr/>
          <p:nvPr/>
        </p:nvSpPr>
        <p:spPr>
          <a:xfrm>
            <a:off x="8460432" y="3501008"/>
            <a:ext cx="288032" cy="288032"/>
          </a:xfrm>
          <a:prstGeom prst="ellipse">
            <a:avLst/>
          </a:prstGeom>
          <a:solidFill>
            <a:srgbClr val="3333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 name="円/楕円 11"/>
          <p:cNvSpPr/>
          <p:nvPr/>
        </p:nvSpPr>
        <p:spPr>
          <a:xfrm>
            <a:off x="1331640" y="2852936"/>
            <a:ext cx="288032" cy="288032"/>
          </a:xfrm>
          <a:prstGeom prst="ellipse">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 name="円/楕円 12"/>
          <p:cNvSpPr/>
          <p:nvPr/>
        </p:nvSpPr>
        <p:spPr>
          <a:xfrm>
            <a:off x="1907704" y="2636912"/>
            <a:ext cx="288032" cy="288032"/>
          </a:xfrm>
          <a:prstGeom prst="ellipse">
            <a:avLst/>
          </a:prstGeom>
          <a:solidFill>
            <a:srgbClr val="3333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4" name="円/楕円 13"/>
          <p:cNvSpPr/>
          <p:nvPr/>
        </p:nvSpPr>
        <p:spPr>
          <a:xfrm>
            <a:off x="2771800" y="2564904"/>
            <a:ext cx="288032" cy="288032"/>
          </a:xfrm>
          <a:prstGeom prst="ellipse">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6" name="円/楕円 15"/>
          <p:cNvSpPr/>
          <p:nvPr/>
        </p:nvSpPr>
        <p:spPr>
          <a:xfrm>
            <a:off x="4139952" y="2780928"/>
            <a:ext cx="288032" cy="288032"/>
          </a:xfrm>
          <a:prstGeom prst="ellipse">
            <a:avLst/>
          </a:prstGeom>
          <a:solidFill>
            <a:srgbClr val="3333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7" name="円/楕円 16"/>
          <p:cNvSpPr/>
          <p:nvPr/>
        </p:nvSpPr>
        <p:spPr>
          <a:xfrm>
            <a:off x="4788024" y="2348880"/>
            <a:ext cx="288032" cy="288032"/>
          </a:xfrm>
          <a:prstGeom prst="ellipse">
            <a:avLst/>
          </a:prstGeom>
          <a:solidFill>
            <a:srgbClr val="3333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0" name="円/楕円 19"/>
          <p:cNvSpPr/>
          <p:nvPr/>
        </p:nvSpPr>
        <p:spPr>
          <a:xfrm>
            <a:off x="5940152" y="4653136"/>
            <a:ext cx="288032" cy="288032"/>
          </a:xfrm>
          <a:prstGeom prst="ellipse">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1" name="テキスト ボックス 20"/>
          <p:cNvSpPr txBox="1"/>
          <p:nvPr/>
        </p:nvSpPr>
        <p:spPr>
          <a:xfrm>
            <a:off x="3059832" y="476672"/>
            <a:ext cx="1680268" cy="584775"/>
          </a:xfrm>
          <a:prstGeom prst="rect">
            <a:avLst/>
          </a:prstGeom>
          <a:noFill/>
        </p:spPr>
        <p:txBody>
          <a:bodyPr wrap="none" rtlCol="0">
            <a:spAutoFit/>
          </a:bodyPr>
          <a:lstStyle/>
          <a:p>
            <a:r>
              <a:rPr kumimoji="1" lang="ja-JP" altLang="en-US" sz="3200" dirty="0" smtClean="0"/>
              <a:t>核ゲノム</a:t>
            </a:r>
            <a:endParaRPr kumimoji="1" lang="ja-JP" altLang="en-US" sz="3200" dirty="0"/>
          </a:p>
        </p:txBody>
      </p:sp>
      <p:sp>
        <p:nvSpPr>
          <p:cNvPr id="22" name="テキスト ボックス 21"/>
          <p:cNvSpPr txBox="1"/>
          <p:nvPr/>
        </p:nvSpPr>
        <p:spPr>
          <a:xfrm>
            <a:off x="5148064" y="836712"/>
            <a:ext cx="1338828" cy="369332"/>
          </a:xfrm>
          <a:prstGeom prst="rect">
            <a:avLst/>
          </a:prstGeom>
          <a:noFill/>
        </p:spPr>
        <p:txBody>
          <a:bodyPr wrap="none" rtlCol="0">
            <a:spAutoFit/>
          </a:bodyPr>
          <a:lstStyle/>
          <a:p>
            <a:r>
              <a:rPr kumimoji="1" lang="ja-JP" altLang="en-US" dirty="0" smtClean="0">
                <a:solidFill>
                  <a:srgbClr val="3333FF"/>
                </a:solidFill>
              </a:rPr>
              <a:t>北日本集団</a:t>
            </a:r>
            <a:endParaRPr kumimoji="1" lang="ja-JP" altLang="en-US" dirty="0">
              <a:solidFill>
                <a:srgbClr val="3333FF"/>
              </a:solidFill>
            </a:endParaRPr>
          </a:p>
        </p:txBody>
      </p:sp>
      <p:sp>
        <p:nvSpPr>
          <p:cNvPr id="23" name="テキスト ボックス 22"/>
          <p:cNvSpPr txBox="1"/>
          <p:nvPr/>
        </p:nvSpPr>
        <p:spPr>
          <a:xfrm>
            <a:off x="5148064" y="332656"/>
            <a:ext cx="1338828" cy="369332"/>
          </a:xfrm>
          <a:prstGeom prst="rect">
            <a:avLst/>
          </a:prstGeom>
          <a:noFill/>
        </p:spPr>
        <p:txBody>
          <a:bodyPr wrap="none" rtlCol="0">
            <a:spAutoFit/>
          </a:bodyPr>
          <a:lstStyle/>
          <a:p>
            <a:r>
              <a:rPr kumimoji="1" lang="ja-JP" altLang="en-US" dirty="0" smtClean="0">
                <a:solidFill>
                  <a:srgbClr val="FF0000"/>
                </a:solidFill>
              </a:rPr>
              <a:t>南日本集団</a:t>
            </a:r>
            <a:endParaRPr kumimoji="1" lang="ja-JP" altLang="en-US" dirty="0">
              <a:solidFill>
                <a:srgbClr val="FF0000"/>
              </a:solidFill>
            </a:endParaRPr>
          </a:p>
        </p:txBody>
      </p:sp>
      <p:sp>
        <p:nvSpPr>
          <p:cNvPr id="24" name="テキスト ボックス 23"/>
          <p:cNvSpPr txBox="1"/>
          <p:nvPr/>
        </p:nvSpPr>
        <p:spPr>
          <a:xfrm>
            <a:off x="5868144" y="5949280"/>
            <a:ext cx="3275856" cy="646331"/>
          </a:xfrm>
          <a:prstGeom prst="rect">
            <a:avLst/>
          </a:prstGeom>
          <a:noFill/>
        </p:spPr>
        <p:txBody>
          <a:bodyPr wrap="square" rtlCol="0">
            <a:spAutoFit/>
          </a:bodyPr>
          <a:lstStyle/>
          <a:p>
            <a:r>
              <a:rPr lang="en-US" altLang="ja-JP" dirty="0" err="1" smtClean="0"/>
              <a:t>Sakaizumi</a:t>
            </a:r>
            <a:r>
              <a:rPr lang="en-US" altLang="ja-JP" dirty="0" smtClean="0"/>
              <a:t>, 1984</a:t>
            </a:r>
          </a:p>
          <a:p>
            <a:r>
              <a:rPr lang="ja-JP" altLang="en-US" dirty="0" smtClean="0"/>
              <a:t>酒泉ら</a:t>
            </a:r>
            <a:r>
              <a:rPr lang="en-US" altLang="ja-JP" dirty="0" smtClean="0"/>
              <a:t>,</a:t>
            </a:r>
            <a:r>
              <a:rPr lang="ja-JP" altLang="en-US" dirty="0" smtClean="0"/>
              <a:t>未発表；　勝村ら</a:t>
            </a:r>
            <a:r>
              <a:rPr lang="en-US" altLang="ja-JP" dirty="0" smtClean="0"/>
              <a:t>,</a:t>
            </a:r>
            <a:r>
              <a:rPr lang="ja-JP" altLang="en-US" dirty="0" smtClean="0"/>
              <a:t>未発表</a:t>
            </a:r>
            <a:endParaRPr kumimoji="1" lang="ja-JP" altLang="en-US" dirty="0"/>
          </a:p>
        </p:txBody>
      </p:sp>
      <p:sp>
        <p:nvSpPr>
          <p:cNvPr id="25" name="テキスト ボックス 24"/>
          <p:cNvSpPr txBox="1"/>
          <p:nvPr/>
        </p:nvSpPr>
        <p:spPr>
          <a:xfrm>
            <a:off x="323528" y="2708920"/>
            <a:ext cx="646331" cy="369332"/>
          </a:xfrm>
          <a:prstGeom prst="rect">
            <a:avLst/>
          </a:prstGeom>
          <a:noFill/>
        </p:spPr>
        <p:txBody>
          <a:bodyPr wrap="none" rtlCol="0">
            <a:spAutoFit/>
          </a:bodyPr>
          <a:lstStyle/>
          <a:p>
            <a:r>
              <a:rPr lang="ja-JP" altLang="en-US" b="1" dirty="0" smtClean="0">
                <a:solidFill>
                  <a:srgbClr val="FF0000"/>
                </a:solidFill>
              </a:rPr>
              <a:t>鳥取</a:t>
            </a:r>
            <a:endParaRPr kumimoji="1" lang="ja-JP" altLang="en-US" b="1" dirty="0">
              <a:solidFill>
                <a:srgbClr val="FF0000"/>
              </a:solidFill>
            </a:endParaRPr>
          </a:p>
        </p:txBody>
      </p:sp>
      <p:sp>
        <p:nvSpPr>
          <p:cNvPr id="26" name="テキスト ボックス 25"/>
          <p:cNvSpPr txBox="1"/>
          <p:nvPr/>
        </p:nvSpPr>
        <p:spPr>
          <a:xfrm>
            <a:off x="899592" y="2204864"/>
            <a:ext cx="646331" cy="369332"/>
          </a:xfrm>
          <a:prstGeom prst="rect">
            <a:avLst/>
          </a:prstGeom>
          <a:noFill/>
        </p:spPr>
        <p:txBody>
          <a:bodyPr wrap="none" rtlCol="0">
            <a:spAutoFit/>
          </a:bodyPr>
          <a:lstStyle/>
          <a:p>
            <a:r>
              <a:rPr kumimoji="1" lang="ja-JP" altLang="en-US" b="1" dirty="0" smtClean="0">
                <a:solidFill>
                  <a:srgbClr val="FF0000"/>
                </a:solidFill>
              </a:rPr>
              <a:t>岩美</a:t>
            </a:r>
            <a:endParaRPr kumimoji="1" lang="ja-JP" altLang="en-US" b="1" dirty="0">
              <a:solidFill>
                <a:srgbClr val="FF0000"/>
              </a:solidFill>
            </a:endParaRPr>
          </a:p>
        </p:txBody>
      </p:sp>
      <p:sp>
        <p:nvSpPr>
          <p:cNvPr id="27" name="テキスト ボックス 26"/>
          <p:cNvSpPr txBox="1"/>
          <p:nvPr/>
        </p:nvSpPr>
        <p:spPr>
          <a:xfrm>
            <a:off x="1691680" y="1988840"/>
            <a:ext cx="646331" cy="369332"/>
          </a:xfrm>
          <a:prstGeom prst="rect">
            <a:avLst/>
          </a:prstGeom>
          <a:noFill/>
        </p:spPr>
        <p:txBody>
          <a:bodyPr wrap="none" rtlCol="0">
            <a:spAutoFit/>
          </a:bodyPr>
          <a:lstStyle/>
          <a:p>
            <a:r>
              <a:rPr kumimoji="1" lang="ja-JP" altLang="en-US" b="1" dirty="0" smtClean="0">
                <a:solidFill>
                  <a:srgbClr val="3333FF"/>
                </a:solidFill>
              </a:rPr>
              <a:t>浜坂</a:t>
            </a:r>
            <a:endParaRPr kumimoji="1" lang="ja-JP" altLang="en-US" b="1" dirty="0">
              <a:solidFill>
                <a:srgbClr val="3333FF"/>
              </a:solidFill>
            </a:endParaRPr>
          </a:p>
        </p:txBody>
      </p:sp>
      <p:sp>
        <p:nvSpPr>
          <p:cNvPr id="28" name="テキスト ボックス 27"/>
          <p:cNvSpPr txBox="1"/>
          <p:nvPr/>
        </p:nvSpPr>
        <p:spPr>
          <a:xfrm>
            <a:off x="2555776" y="1988840"/>
            <a:ext cx="646331" cy="369332"/>
          </a:xfrm>
          <a:prstGeom prst="rect">
            <a:avLst/>
          </a:prstGeom>
          <a:noFill/>
        </p:spPr>
        <p:txBody>
          <a:bodyPr wrap="none" rtlCol="0">
            <a:spAutoFit/>
          </a:bodyPr>
          <a:lstStyle/>
          <a:p>
            <a:r>
              <a:rPr kumimoji="1" lang="ja-JP" altLang="en-US" b="1" dirty="0" smtClean="0">
                <a:solidFill>
                  <a:srgbClr val="FF0000"/>
                </a:solidFill>
              </a:rPr>
              <a:t>香住</a:t>
            </a:r>
            <a:endParaRPr kumimoji="1" lang="ja-JP" altLang="en-US" b="1" dirty="0">
              <a:solidFill>
                <a:srgbClr val="FF0000"/>
              </a:solidFill>
            </a:endParaRPr>
          </a:p>
        </p:txBody>
      </p:sp>
      <p:sp>
        <p:nvSpPr>
          <p:cNvPr id="30" name="テキスト ボックス 29"/>
          <p:cNvSpPr txBox="1"/>
          <p:nvPr/>
        </p:nvSpPr>
        <p:spPr>
          <a:xfrm>
            <a:off x="3779912" y="2060848"/>
            <a:ext cx="646331" cy="369332"/>
          </a:xfrm>
          <a:prstGeom prst="rect">
            <a:avLst/>
          </a:prstGeom>
          <a:noFill/>
        </p:spPr>
        <p:txBody>
          <a:bodyPr wrap="none" rtlCol="0">
            <a:spAutoFit/>
          </a:bodyPr>
          <a:lstStyle/>
          <a:p>
            <a:r>
              <a:rPr kumimoji="1" lang="ja-JP" altLang="en-US" b="1" dirty="0" smtClean="0">
                <a:solidFill>
                  <a:srgbClr val="3333FF"/>
                </a:solidFill>
              </a:rPr>
              <a:t>城崎</a:t>
            </a:r>
            <a:endParaRPr kumimoji="1" lang="ja-JP" altLang="en-US" b="1" dirty="0">
              <a:solidFill>
                <a:srgbClr val="3333FF"/>
              </a:solidFill>
            </a:endParaRPr>
          </a:p>
        </p:txBody>
      </p:sp>
      <p:sp>
        <p:nvSpPr>
          <p:cNvPr id="31" name="テキスト ボックス 30"/>
          <p:cNvSpPr txBox="1"/>
          <p:nvPr/>
        </p:nvSpPr>
        <p:spPr>
          <a:xfrm>
            <a:off x="3131840" y="3501008"/>
            <a:ext cx="646331" cy="369332"/>
          </a:xfrm>
          <a:prstGeom prst="rect">
            <a:avLst/>
          </a:prstGeom>
          <a:noFill/>
        </p:spPr>
        <p:txBody>
          <a:bodyPr wrap="none" rtlCol="0">
            <a:spAutoFit/>
          </a:bodyPr>
          <a:lstStyle/>
          <a:p>
            <a:r>
              <a:rPr kumimoji="1" lang="ja-JP" altLang="en-US" b="1" dirty="0" smtClean="0">
                <a:solidFill>
                  <a:srgbClr val="3333FF"/>
                </a:solidFill>
              </a:rPr>
              <a:t>豊岡</a:t>
            </a:r>
            <a:endParaRPr kumimoji="1" lang="ja-JP" altLang="en-US" b="1" dirty="0">
              <a:solidFill>
                <a:srgbClr val="3333FF"/>
              </a:solidFill>
            </a:endParaRPr>
          </a:p>
        </p:txBody>
      </p:sp>
      <p:sp>
        <p:nvSpPr>
          <p:cNvPr id="32" name="テキスト ボックス 31"/>
          <p:cNvSpPr txBox="1"/>
          <p:nvPr/>
        </p:nvSpPr>
        <p:spPr>
          <a:xfrm>
            <a:off x="4067944" y="3140968"/>
            <a:ext cx="877163" cy="369332"/>
          </a:xfrm>
          <a:prstGeom prst="rect">
            <a:avLst/>
          </a:prstGeom>
          <a:noFill/>
        </p:spPr>
        <p:txBody>
          <a:bodyPr wrap="none" rtlCol="0">
            <a:spAutoFit/>
          </a:bodyPr>
          <a:lstStyle/>
          <a:p>
            <a:r>
              <a:rPr kumimoji="1" lang="ja-JP" altLang="en-US" b="1" dirty="0" smtClean="0">
                <a:solidFill>
                  <a:srgbClr val="3333FF"/>
                </a:solidFill>
              </a:rPr>
              <a:t>久美浜</a:t>
            </a:r>
            <a:endParaRPr kumimoji="1" lang="ja-JP" altLang="en-US" b="1" dirty="0">
              <a:solidFill>
                <a:srgbClr val="3333FF"/>
              </a:solidFill>
            </a:endParaRPr>
          </a:p>
        </p:txBody>
      </p:sp>
      <p:sp>
        <p:nvSpPr>
          <p:cNvPr id="33" name="テキスト ボックス 32"/>
          <p:cNvSpPr txBox="1"/>
          <p:nvPr/>
        </p:nvSpPr>
        <p:spPr>
          <a:xfrm>
            <a:off x="4427984" y="1844824"/>
            <a:ext cx="646331" cy="369332"/>
          </a:xfrm>
          <a:prstGeom prst="rect">
            <a:avLst/>
          </a:prstGeom>
          <a:noFill/>
        </p:spPr>
        <p:txBody>
          <a:bodyPr wrap="none" rtlCol="0">
            <a:spAutoFit/>
          </a:bodyPr>
          <a:lstStyle/>
          <a:p>
            <a:r>
              <a:rPr kumimoji="1" lang="ja-JP" altLang="en-US" b="1" dirty="0" smtClean="0">
                <a:solidFill>
                  <a:srgbClr val="3333FF"/>
                </a:solidFill>
              </a:rPr>
              <a:t>網野</a:t>
            </a:r>
            <a:endParaRPr kumimoji="1" lang="ja-JP" altLang="en-US" b="1" dirty="0">
              <a:solidFill>
                <a:srgbClr val="3333FF"/>
              </a:solidFill>
            </a:endParaRPr>
          </a:p>
        </p:txBody>
      </p:sp>
      <p:sp>
        <p:nvSpPr>
          <p:cNvPr id="36" name="テキスト ボックス 35"/>
          <p:cNvSpPr txBox="1"/>
          <p:nvPr/>
        </p:nvSpPr>
        <p:spPr>
          <a:xfrm>
            <a:off x="6012160" y="2996952"/>
            <a:ext cx="646331" cy="369332"/>
          </a:xfrm>
          <a:prstGeom prst="rect">
            <a:avLst/>
          </a:prstGeom>
          <a:noFill/>
        </p:spPr>
        <p:txBody>
          <a:bodyPr wrap="none" rtlCol="0">
            <a:spAutoFit/>
          </a:bodyPr>
          <a:lstStyle/>
          <a:p>
            <a:r>
              <a:rPr kumimoji="1" lang="ja-JP" altLang="en-US" b="1" dirty="0" smtClean="0">
                <a:solidFill>
                  <a:srgbClr val="3333FF"/>
                </a:solidFill>
              </a:rPr>
              <a:t>宮津</a:t>
            </a:r>
            <a:endParaRPr kumimoji="1" lang="ja-JP" altLang="en-US" b="1" dirty="0">
              <a:solidFill>
                <a:srgbClr val="3333FF"/>
              </a:solidFill>
            </a:endParaRPr>
          </a:p>
        </p:txBody>
      </p:sp>
      <p:sp>
        <p:nvSpPr>
          <p:cNvPr id="37" name="テキスト ボックス 36"/>
          <p:cNvSpPr txBox="1"/>
          <p:nvPr/>
        </p:nvSpPr>
        <p:spPr>
          <a:xfrm>
            <a:off x="6732240" y="3140968"/>
            <a:ext cx="646331" cy="369332"/>
          </a:xfrm>
          <a:prstGeom prst="rect">
            <a:avLst/>
          </a:prstGeom>
          <a:noFill/>
        </p:spPr>
        <p:txBody>
          <a:bodyPr wrap="none" rtlCol="0">
            <a:spAutoFit/>
          </a:bodyPr>
          <a:lstStyle/>
          <a:p>
            <a:r>
              <a:rPr kumimoji="1" lang="ja-JP" altLang="en-US" b="1" dirty="0" smtClean="0">
                <a:solidFill>
                  <a:srgbClr val="3333FF"/>
                </a:solidFill>
              </a:rPr>
              <a:t>舞鶴</a:t>
            </a:r>
            <a:endParaRPr kumimoji="1" lang="ja-JP" altLang="en-US" b="1" dirty="0">
              <a:solidFill>
                <a:srgbClr val="3333FF"/>
              </a:solidFill>
            </a:endParaRPr>
          </a:p>
        </p:txBody>
      </p:sp>
      <p:sp>
        <p:nvSpPr>
          <p:cNvPr id="38" name="テキスト ボックス 37"/>
          <p:cNvSpPr txBox="1"/>
          <p:nvPr/>
        </p:nvSpPr>
        <p:spPr>
          <a:xfrm>
            <a:off x="8100392" y="2924944"/>
            <a:ext cx="646331" cy="369332"/>
          </a:xfrm>
          <a:prstGeom prst="rect">
            <a:avLst/>
          </a:prstGeom>
          <a:noFill/>
        </p:spPr>
        <p:txBody>
          <a:bodyPr wrap="none" rtlCol="0">
            <a:spAutoFit/>
          </a:bodyPr>
          <a:lstStyle/>
          <a:p>
            <a:r>
              <a:rPr kumimoji="1" lang="ja-JP" altLang="en-US" b="1" dirty="0" smtClean="0">
                <a:solidFill>
                  <a:srgbClr val="3333FF"/>
                </a:solidFill>
              </a:rPr>
              <a:t>小浜</a:t>
            </a:r>
            <a:endParaRPr kumimoji="1" lang="ja-JP" altLang="en-US" b="1" dirty="0">
              <a:solidFill>
                <a:srgbClr val="3333FF"/>
              </a:solidFill>
            </a:endParaRPr>
          </a:p>
        </p:txBody>
      </p:sp>
      <p:sp>
        <p:nvSpPr>
          <p:cNvPr id="39" name="テキスト ボックス 38"/>
          <p:cNvSpPr txBox="1"/>
          <p:nvPr/>
        </p:nvSpPr>
        <p:spPr>
          <a:xfrm>
            <a:off x="6372200" y="4581128"/>
            <a:ext cx="646331" cy="369332"/>
          </a:xfrm>
          <a:prstGeom prst="rect">
            <a:avLst/>
          </a:prstGeom>
          <a:noFill/>
        </p:spPr>
        <p:txBody>
          <a:bodyPr wrap="none" rtlCol="0">
            <a:spAutoFit/>
          </a:bodyPr>
          <a:lstStyle/>
          <a:p>
            <a:r>
              <a:rPr lang="ja-JP" altLang="en-US" b="1" dirty="0" smtClean="0">
                <a:solidFill>
                  <a:srgbClr val="FF0000"/>
                </a:solidFill>
              </a:rPr>
              <a:t>綾部</a:t>
            </a:r>
            <a:endParaRPr kumimoji="1" lang="ja-JP" altLang="en-US" b="1" dirty="0">
              <a:solidFill>
                <a:srgbClr val="FF0000"/>
              </a:solidFill>
            </a:endParaRPr>
          </a:p>
        </p:txBody>
      </p:sp>
      <p:sp>
        <p:nvSpPr>
          <p:cNvPr id="42" name="円/楕円 41"/>
          <p:cNvSpPr/>
          <p:nvPr/>
        </p:nvSpPr>
        <p:spPr>
          <a:xfrm>
            <a:off x="3419872" y="3212976"/>
            <a:ext cx="288032" cy="288032"/>
          </a:xfrm>
          <a:prstGeom prst="ellipse">
            <a:avLst/>
          </a:prstGeom>
          <a:solidFill>
            <a:srgbClr val="3333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3" name="円/楕円 42"/>
          <p:cNvSpPr/>
          <p:nvPr/>
        </p:nvSpPr>
        <p:spPr>
          <a:xfrm>
            <a:off x="3779912" y="3429000"/>
            <a:ext cx="288032" cy="288032"/>
          </a:xfrm>
          <a:prstGeom prst="ellipse">
            <a:avLst/>
          </a:prstGeom>
          <a:solidFill>
            <a:srgbClr val="3333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4" name="フリーフォーム 43"/>
          <p:cNvSpPr/>
          <p:nvPr/>
        </p:nvSpPr>
        <p:spPr>
          <a:xfrm>
            <a:off x="5310705" y="2588821"/>
            <a:ext cx="3726417" cy="1588075"/>
          </a:xfrm>
          <a:custGeom>
            <a:avLst/>
            <a:gdLst>
              <a:gd name="connsiteX0" fmla="*/ 3726417 w 3726417"/>
              <a:gd name="connsiteY0" fmla="*/ 0 h 1588075"/>
              <a:gd name="connsiteX1" fmla="*/ 3215778 w 3726417"/>
              <a:gd name="connsiteY1" fmla="*/ 11875 h 1588075"/>
              <a:gd name="connsiteX2" fmla="*/ 3120776 w 3726417"/>
              <a:gd name="connsiteY2" fmla="*/ 23750 h 1588075"/>
              <a:gd name="connsiteX3" fmla="*/ 2788266 w 3726417"/>
              <a:gd name="connsiteY3" fmla="*/ 35626 h 1588075"/>
              <a:gd name="connsiteX4" fmla="*/ 2633887 w 3726417"/>
              <a:gd name="connsiteY4" fmla="*/ 59376 h 1588075"/>
              <a:gd name="connsiteX5" fmla="*/ 2527009 w 3726417"/>
              <a:gd name="connsiteY5" fmla="*/ 71252 h 1588075"/>
              <a:gd name="connsiteX6" fmla="*/ 2348879 w 3726417"/>
              <a:gd name="connsiteY6" fmla="*/ 95002 h 1588075"/>
              <a:gd name="connsiteX7" fmla="*/ 2063872 w 3726417"/>
              <a:gd name="connsiteY7" fmla="*/ 106878 h 1588075"/>
              <a:gd name="connsiteX8" fmla="*/ 1945118 w 3726417"/>
              <a:gd name="connsiteY8" fmla="*/ 118753 h 1588075"/>
              <a:gd name="connsiteX9" fmla="*/ 1529482 w 3726417"/>
              <a:gd name="connsiteY9" fmla="*/ 142504 h 1588075"/>
              <a:gd name="connsiteX10" fmla="*/ 995092 w 3726417"/>
              <a:gd name="connsiteY10" fmla="*/ 154379 h 1588075"/>
              <a:gd name="connsiteX11" fmla="*/ 864464 w 3726417"/>
              <a:gd name="connsiteY11" fmla="*/ 190005 h 1588075"/>
              <a:gd name="connsiteX12" fmla="*/ 769461 w 3726417"/>
              <a:gd name="connsiteY12" fmla="*/ 201880 h 1588075"/>
              <a:gd name="connsiteX13" fmla="*/ 650708 w 3726417"/>
              <a:gd name="connsiteY13" fmla="*/ 225631 h 1588075"/>
              <a:gd name="connsiteX14" fmla="*/ 579456 w 3726417"/>
              <a:gd name="connsiteY14" fmla="*/ 249382 h 1588075"/>
              <a:gd name="connsiteX15" fmla="*/ 531955 w 3726417"/>
              <a:gd name="connsiteY15" fmla="*/ 261257 h 1588075"/>
              <a:gd name="connsiteX16" fmla="*/ 484453 w 3726417"/>
              <a:gd name="connsiteY16" fmla="*/ 285008 h 1588075"/>
              <a:gd name="connsiteX17" fmla="*/ 413201 w 3726417"/>
              <a:gd name="connsiteY17" fmla="*/ 296883 h 1588075"/>
              <a:gd name="connsiteX18" fmla="*/ 365700 w 3726417"/>
              <a:gd name="connsiteY18" fmla="*/ 308758 h 1588075"/>
              <a:gd name="connsiteX19" fmla="*/ 294448 w 3726417"/>
              <a:gd name="connsiteY19" fmla="*/ 332509 h 1588075"/>
              <a:gd name="connsiteX20" fmla="*/ 258822 w 3726417"/>
              <a:gd name="connsiteY20" fmla="*/ 356260 h 1588075"/>
              <a:gd name="connsiteX21" fmla="*/ 246947 w 3726417"/>
              <a:gd name="connsiteY21" fmla="*/ 391885 h 1588075"/>
              <a:gd name="connsiteX22" fmla="*/ 175695 w 3726417"/>
              <a:gd name="connsiteY22" fmla="*/ 439387 h 1588075"/>
              <a:gd name="connsiteX23" fmla="*/ 140069 w 3726417"/>
              <a:gd name="connsiteY23" fmla="*/ 475013 h 1588075"/>
              <a:gd name="connsiteX24" fmla="*/ 104443 w 3726417"/>
              <a:gd name="connsiteY24" fmla="*/ 486888 h 1588075"/>
              <a:gd name="connsiteX25" fmla="*/ 92568 w 3726417"/>
              <a:gd name="connsiteY25" fmla="*/ 522514 h 1588075"/>
              <a:gd name="connsiteX26" fmla="*/ 45066 w 3726417"/>
              <a:gd name="connsiteY26" fmla="*/ 593766 h 1588075"/>
              <a:gd name="connsiteX27" fmla="*/ 21316 w 3726417"/>
              <a:gd name="connsiteY27" fmla="*/ 665018 h 1588075"/>
              <a:gd name="connsiteX28" fmla="*/ 33191 w 3726417"/>
              <a:gd name="connsiteY28" fmla="*/ 866898 h 1588075"/>
              <a:gd name="connsiteX29" fmla="*/ 45066 w 3726417"/>
              <a:gd name="connsiteY29" fmla="*/ 914400 h 1588075"/>
              <a:gd name="connsiteX30" fmla="*/ 116318 w 3726417"/>
              <a:gd name="connsiteY30" fmla="*/ 1056904 h 1588075"/>
              <a:gd name="connsiteX31" fmla="*/ 151944 w 3726417"/>
              <a:gd name="connsiteY31" fmla="*/ 1092530 h 1588075"/>
              <a:gd name="connsiteX32" fmla="*/ 175695 w 3726417"/>
              <a:gd name="connsiteY32" fmla="*/ 1128156 h 1588075"/>
              <a:gd name="connsiteX33" fmla="*/ 211321 w 3726417"/>
              <a:gd name="connsiteY33" fmla="*/ 1163782 h 1588075"/>
              <a:gd name="connsiteX34" fmla="*/ 235072 w 3726417"/>
              <a:gd name="connsiteY34" fmla="*/ 1199408 h 1588075"/>
              <a:gd name="connsiteX35" fmla="*/ 318199 w 3726417"/>
              <a:gd name="connsiteY35" fmla="*/ 1270660 h 1588075"/>
              <a:gd name="connsiteX36" fmla="*/ 353825 w 3726417"/>
              <a:gd name="connsiteY36" fmla="*/ 1306285 h 1588075"/>
              <a:gd name="connsiteX37" fmla="*/ 377576 w 3726417"/>
              <a:gd name="connsiteY37" fmla="*/ 1341911 h 1588075"/>
              <a:gd name="connsiteX38" fmla="*/ 425077 w 3726417"/>
              <a:gd name="connsiteY38" fmla="*/ 1365662 h 1588075"/>
              <a:gd name="connsiteX39" fmla="*/ 496329 w 3726417"/>
              <a:gd name="connsiteY39" fmla="*/ 1413163 h 1588075"/>
              <a:gd name="connsiteX40" fmla="*/ 531955 w 3726417"/>
              <a:gd name="connsiteY40" fmla="*/ 1436914 h 1588075"/>
              <a:gd name="connsiteX41" fmla="*/ 603207 w 3726417"/>
              <a:gd name="connsiteY41" fmla="*/ 1496291 h 1588075"/>
              <a:gd name="connsiteX42" fmla="*/ 721960 w 3726417"/>
              <a:gd name="connsiteY42" fmla="*/ 1531917 h 1588075"/>
              <a:gd name="connsiteX43" fmla="*/ 805087 w 3726417"/>
              <a:gd name="connsiteY43" fmla="*/ 1543792 h 1588075"/>
              <a:gd name="connsiteX44" fmla="*/ 1458230 w 3726417"/>
              <a:gd name="connsiteY44" fmla="*/ 1567543 h 1588075"/>
              <a:gd name="connsiteX45" fmla="*/ 3678916 w 3726417"/>
              <a:gd name="connsiteY45" fmla="*/ 1555667 h 15880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3726417" h="1588075">
                <a:moveTo>
                  <a:pt x="3726417" y="0"/>
                </a:moveTo>
                <a:lnTo>
                  <a:pt x="3215778" y="11875"/>
                </a:lnTo>
                <a:cubicBezTo>
                  <a:pt x="3183889" y="13126"/>
                  <a:pt x="3152641" y="21980"/>
                  <a:pt x="3120776" y="23750"/>
                </a:cubicBezTo>
                <a:cubicBezTo>
                  <a:pt x="3010039" y="29902"/>
                  <a:pt x="2899103" y="31667"/>
                  <a:pt x="2788266" y="35626"/>
                </a:cubicBezTo>
                <a:cubicBezTo>
                  <a:pt x="2728833" y="45531"/>
                  <a:pt x="2695015" y="51735"/>
                  <a:pt x="2633887" y="59376"/>
                </a:cubicBezTo>
                <a:cubicBezTo>
                  <a:pt x="2598319" y="63822"/>
                  <a:pt x="2562635" y="67293"/>
                  <a:pt x="2527009" y="71252"/>
                </a:cubicBezTo>
                <a:cubicBezTo>
                  <a:pt x="2446690" y="91331"/>
                  <a:pt x="2470047" y="88078"/>
                  <a:pt x="2348879" y="95002"/>
                </a:cubicBezTo>
                <a:cubicBezTo>
                  <a:pt x="2253949" y="100427"/>
                  <a:pt x="2158874" y="102919"/>
                  <a:pt x="2063872" y="106878"/>
                </a:cubicBezTo>
                <a:lnTo>
                  <a:pt x="1945118" y="118753"/>
                </a:lnTo>
                <a:cubicBezTo>
                  <a:pt x="1818285" y="129322"/>
                  <a:pt x="1650972" y="138822"/>
                  <a:pt x="1529482" y="142504"/>
                </a:cubicBezTo>
                <a:lnTo>
                  <a:pt x="995092" y="154379"/>
                </a:lnTo>
                <a:cubicBezTo>
                  <a:pt x="928499" y="176576"/>
                  <a:pt x="971610" y="163218"/>
                  <a:pt x="864464" y="190005"/>
                </a:cubicBezTo>
                <a:cubicBezTo>
                  <a:pt x="833503" y="197745"/>
                  <a:pt x="801129" y="197922"/>
                  <a:pt x="769461" y="201880"/>
                </a:cubicBezTo>
                <a:cubicBezTo>
                  <a:pt x="670671" y="234812"/>
                  <a:pt x="828089" y="184697"/>
                  <a:pt x="650708" y="225631"/>
                </a:cubicBezTo>
                <a:cubicBezTo>
                  <a:pt x="626314" y="231260"/>
                  <a:pt x="603744" y="243310"/>
                  <a:pt x="579456" y="249382"/>
                </a:cubicBezTo>
                <a:lnTo>
                  <a:pt x="531955" y="261257"/>
                </a:lnTo>
                <a:cubicBezTo>
                  <a:pt x="516121" y="269174"/>
                  <a:pt x="501409" y="279921"/>
                  <a:pt x="484453" y="285008"/>
                </a:cubicBezTo>
                <a:cubicBezTo>
                  <a:pt x="461390" y="291927"/>
                  <a:pt x="436812" y="292161"/>
                  <a:pt x="413201" y="296883"/>
                </a:cubicBezTo>
                <a:cubicBezTo>
                  <a:pt x="397197" y="300084"/>
                  <a:pt x="381333" y="304068"/>
                  <a:pt x="365700" y="308758"/>
                </a:cubicBezTo>
                <a:cubicBezTo>
                  <a:pt x="341720" y="315952"/>
                  <a:pt x="294448" y="332509"/>
                  <a:pt x="294448" y="332509"/>
                </a:cubicBezTo>
                <a:cubicBezTo>
                  <a:pt x="282573" y="340426"/>
                  <a:pt x="267738" y="345115"/>
                  <a:pt x="258822" y="356260"/>
                </a:cubicBezTo>
                <a:cubicBezTo>
                  <a:pt x="251002" y="366034"/>
                  <a:pt x="255798" y="383034"/>
                  <a:pt x="246947" y="391885"/>
                </a:cubicBezTo>
                <a:cubicBezTo>
                  <a:pt x="226763" y="412069"/>
                  <a:pt x="199446" y="423553"/>
                  <a:pt x="175695" y="439387"/>
                </a:cubicBezTo>
                <a:cubicBezTo>
                  <a:pt x="161721" y="448703"/>
                  <a:pt x="154043" y="465697"/>
                  <a:pt x="140069" y="475013"/>
                </a:cubicBezTo>
                <a:cubicBezTo>
                  <a:pt x="129654" y="481957"/>
                  <a:pt x="116318" y="482930"/>
                  <a:pt x="104443" y="486888"/>
                </a:cubicBezTo>
                <a:cubicBezTo>
                  <a:pt x="100485" y="498763"/>
                  <a:pt x="98647" y="511572"/>
                  <a:pt x="92568" y="522514"/>
                </a:cubicBezTo>
                <a:cubicBezTo>
                  <a:pt x="78705" y="547467"/>
                  <a:pt x="45066" y="593766"/>
                  <a:pt x="45066" y="593766"/>
                </a:cubicBezTo>
                <a:lnTo>
                  <a:pt x="21316" y="665018"/>
                </a:lnTo>
                <a:cubicBezTo>
                  <a:pt x="0" y="728969"/>
                  <a:pt x="26800" y="799792"/>
                  <a:pt x="33191" y="866898"/>
                </a:cubicBezTo>
                <a:cubicBezTo>
                  <a:pt x="34738" y="883146"/>
                  <a:pt x="40376" y="898767"/>
                  <a:pt x="45066" y="914400"/>
                </a:cubicBezTo>
                <a:cubicBezTo>
                  <a:pt x="61623" y="969590"/>
                  <a:pt x="73424" y="1014010"/>
                  <a:pt x="116318" y="1056904"/>
                </a:cubicBezTo>
                <a:cubicBezTo>
                  <a:pt x="128193" y="1068779"/>
                  <a:pt x="141193" y="1079628"/>
                  <a:pt x="151944" y="1092530"/>
                </a:cubicBezTo>
                <a:cubicBezTo>
                  <a:pt x="161081" y="1103494"/>
                  <a:pt x="166558" y="1117192"/>
                  <a:pt x="175695" y="1128156"/>
                </a:cubicBezTo>
                <a:cubicBezTo>
                  <a:pt x="186446" y="1141058"/>
                  <a:pt x="200570" y="1150880"/>
                  <a:pt x="211321" y="1163782"/>
                </a:cubicBezTo>
                <a:cubicBezTo>
                  <a:pt x="220458" y="1174746"/>
                  <a:pt x="225935" y="1188444"/>
                  <a:pt x="235072" y="1199408"/>
                </a:cubicBezTo>
                <a:cubicBezTo>
                  <a:pt x="271905" y="1243607"/>
                  <a:pt x="272334" y="1231347"/>
                  <a:pt x="318199" y="1270660"/>
                </a:cubicBezTo>
                <a:cubicBezTo>
                  <a:pt x="330950" y="1281589"/>
                  <a:pt x="343074" y="1293384"/>
                  <a:pt x="353825" y="1306285"/>
                </a:cubicBezTo>
                <a:cubicBezTo>
                  <a:pt x="362962" y="1317249"/>
                  <a:pt x="366612" y="1332774"/>
                  <a:pt x="377576" y="1341911"/>
                </a:cubicBezTo>
                <a:cubicBezTo>
                  <a:pt x="391176" y="1353244"/>
                  <a:pt x="410672" y="1355372"/>
                  <a:pt x="425077" y="1365662"/>
                </a:cubicBezTo>
                <a:cubicBezTo>
                  <a:pt x="502910" y="1421258"/>
                  <a:pt x="419909" y="1387690"/>
                  <a:pt x="496329" y="1413163"/>
                </a:cubicBezTo>
                <a:cubicBezTo>
                  <a:pt x="508204" y="1421080"/>
                  <a:pt x="520991" y="1427777"/>
                  <a:pt x="531955" y="1436914"/>
                </a:cubicBezTo>
                <a:cubicBezTo>
                  <a:pt x="563914" y="1463547"/>
                  <a:pt x="565301" y="1479444"/>
                  <a:pt x="603207" y="1496291"/>
                </a:cubicBezTo>
                <a:cubicBezTo>
                  <a:pt x="624649" y="1505821"/>
                  <a:pt x="692737" y="1526604"/>
                  <a:pt x="721960" y="1531917"/>
                </a:cubicBezTo>
                <a:cubicBezTo>
                  <a:pt x="749499" y="1536924"/>
                  <a:pt x="777422" y="1539536"/>
                  <a:pt x="805087" y="1543792"/>
                </a:cubicBezTo>
                <a:cubicBezTo>
                  <a:pt x="1092935" y="1588075"/>
                  <a:pt x="648971" y="1551027"/>
                  <a:pt x="1458230" y="1567543"/>
                </a:cubicBezTo>
                <a:lnTo>
                  <a:pt x="3678916" y="1555667"/>
                </a:lnTo>
              </a:path>
            </a:pathLst>
          </a:custGeom>
          <a:ln w="57150">
            <a:solidFill>
              <a:srgbClr val="3333FF"/>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46" name="フリーフォーム 45"/>
          <p:cNvSpPr/>
          <p:nvPr/>
        </p:nvSpPr>
        <p:spPr>
          <a:xfrm>
            <a:off x="1664986" y="1781299"/>
            <a:ext cx="4011419" cy="2315688"/>
          </a:xfrm>
          <a:custGeom>
            <a:avLst/>
            <a:gdLst>
              <a:gd name="connsiteX0" fmla="*/ 3868915 w 4011419"/>
              <a:gd name="connsiteY0" fmla="*/ 522514 h 2315688"/>
              <a:gd name="connsiteX1" fmla="*/ 3857040 w 4011419"/>
              <a:gd name="connsiteY1" fmla="*/ 570015 h 2315688"/>
              <a:gd name="connsiteX2" fmla="*/ 3845165 w 4011419"/>
              <a:gd name="connsiteY2" fmla="*/ 629392 h 2315688"/>
              <a:gd name="connsiteX3" fmla="*/ 3821414 w 4011419"/>
              <a:gd name="connsiteY3" fmla="*/ 676893 h 2315688"/>
              <a:gd name="connsiteX4" fmla="*/ 3809539 w 4011419"/>
              <a:gd name="connsiteY4" fmla="*/ 712519 h 2315688"/>
              <a:gd name="connsiteX5" fmla="*/ 3762037 w 4011419"/>
              <a:gd name="connsiteY5" fmla="*/ 783771 h 2315688"/>
              <a:gd name="connsiteX6" fmla="*/ 3750162 w 4011419"/>
              <a:gd name="connsiteY6" fmla="*/ 831272 h 2315688"/>
              <a:gd name="connsiteX7" fmla="*/ 3667035 w 4011419"/>
              <a:gd name="connsiteY7" fmla="*/ 926275 h 2315688"/>
              <a:gd name="connsiteX8" fmla="*/ 3631409 w 4011419"/>
              <a:gd name="connsiteY8" fmla="*/ 997527 h 2315688"/>
              <a:gd name="connsiteX9" fmla="*/ 3595783 w 4011419"/>
              <a:gd name="connsiteY9" fmla="*/ 1033153 h 2315688"/>
              <a:gd name="connsiteX10" fmla="*/ 3488905 w 4011419"/>
              <a:gd name="connsiteY10" fmla="*/ 1163782 h 2315688"/>
              <a:gd name="connsiteX11" fmla="*/ 3429528 w 4011419"/>
              <a:gd name="connsiteY11" fmla="*/ 1235033 h 2315688"/>
              <a:gd name="connsiteX12" fmla="*/ 3393902 w 4011419"/>
              <a:gd name="connsiteY12" fmla="*/ 1282535 h 2315688"/>
              <a:gd name="connsiteX13" fmla="*/ 3358276 w 4011419"/>
              <a:gd name="connsiteY13" fmla="*/ 1318161 h 2315688"/>
              <a:gd name="connsiteX14" fmla="*/ 3346401 w 4011419"/>
              <a:gd name="connsiteY14" fmla="*/ 1353787 h 2315688"/>
              <a:gd name="connsiteX15" fmla="*/ 3310775 w 4011419"/>
              <a:gd name="connsiteY15" fmla="*/ 1389413 h 2315688"/>
              <a:gd name="connsiteX16" fmla="*/ 3275149 w 4011419"/>
              <a:gd name="connsiteY16" fmla="*/ 1436914 h 2315688"/>
              <a:gd name="connsiteX17" fmla="*/ 3251398 w 4011419"/>
              <a:gd name="connsiteY17" fmla="*/ 1472540 h 2315688"/>
              <a:gd name="connsiteX18" fmla="*/ 3215772 w 4011419"/>
              <a:gd name="connsiteY18" fmla="*/ 1520041 h 2315688"/>
              <a:gd name="connsiteX19" fmla="*/ 3192022 w 4011419"/>
              <a:gd name="connsiteY19" fmla="*/ 1555667 h 2315688"/>
              <a:gd name="connsiteX20" fmla="*/ 3156396 w 4011419"/>
              <a:gd name="connsiteY20" fmla="*/ 1591293 h 2315688"/>
              <a:gd name="connsiteX21" fmla="*/ 3108895 w 4011419"/>
              <a:gd name="connsiteY21" fmla="*/ 1662545 h 2315688"/>
              <a:gd name="connsiteX22" fmla="*/ 3073269 w 4011419"/>
              <a:gd name="connsiteY22" fmla="*/ 1710046 h 2315688"/>
              <a:gd name="connsiteX23" fmla="*/ 3037643 w 4011419"/>
              <a:gd name="connsiteY23" fmla="*/ 1733797 h 2315688"/>
              <a:gd name="connsiteX24" fmla="*/ 2930765 w 4011419"/>
              <a:gd name="connsiteY24" fmla="*/ 1840675 h 2315688"/>
              <a:gd name="connsiteX25" fmla="*/ 2883263 w 4011419"/>
              <a:gd name="connsiteY25" fmla="*/ 1876301 h 2315688"/>
              <a:gd name="connsiteX26" fmla="*/ 2847637 w 4011419"/>
              <a:gd name="connsiteY26" fmla="*/ 1911927 h 2315688"/>
              <a:gd name="connsiteX27" fmla="*/ 2776385 w 4011419"/>
              <a:gd name="connsiteY27" fmla="*/ 1947553 h 2315688"/>
              <a:gd name="connsiteX28" fmla="*/ 2740759 w 4011419"/>
              <a:gd name="connsiteY28" fmla="*/ 1971304 h 2315688"/>
              <a:gd name="connsiteX29" fmla="*/ 2717009 w 4011419"/>
              <a:gd name="connsiteY29" fmla="*/ 2006930 h 2315688"/>
              <a:gd name="connsiteX30" fmla="*/ 2598256 w 4011419"/>
              <a:gd name="connsiteY30" fmla="*/ 2066306 h 2315688"/>
              <a:gd name="connsiteX31" fmla="*/ 2550754 w 4011419"/>
              <a:gd name="connsiteY31" fmla="*/ 2090057 h 2315688"/>
              <a:gd name="connsiteX32" fmla="*/ 2515128 w 4011419"/>
              <a:gd name="connsiteY32" fmla="*/ 2113807 h 2315688"/>
              <a:gd name="connsiteX33" fmla="*/ 2420126 w 4011419"/>
              <a:gd name="connsiteY33" fmla="*/ 2161309 h 2315688"/>
              <a:gd name="connsiteX34" fmla="*/ 2384500 w 4011419"/>
              <a:gd name="connsiteY34" fmla="*/ 2185059 h 2315688"/>
              <a:gd name="connsiteX35" fmla="*/ 2301372 w 4011419"/>
              <a:gd name="connsiteY35" fmla="*/ 2208810 h 2315688"/>
              <a:gd name="connsiteX36" fmla="*/ 2182619 w 4011419"/>
              <a:gd name="connsiteY36" fmla="*/ 2256311 h 2315688"/>
              <a:gd name="connsiteX37" fmla="*/ 2099492 w 4011419"/>
              <a:gd name="connsiteY37" fmla="*/ 2268187 h 2315688"/>
              <a:gd name="connsiteX38" fmla="*/ 2028240 w 4011419"/>
              <a:gd name="connsiteY38" fmla="*/ 2291937 h 2315688"/>
              <a:gd name="connsiteX39" fmla="*/ 1861985 w 4011419"/>
              <a:gd name="connsiteY39" fmla="*/ 2303813 h 2315688"/>
              <a:gd name="connsiteX40" fmla="*/ 1755108 w 4011419"/>
              <a:gd name="connsiteY40" fmla="*/ 2315688 h 2315688"/>
              <a:gd name="connsiteX41" fmla="*/ 1351346 w 4011419"/>
              <a:gd name="connsiteY41" fmla="*/ 2303813 h 2315688"/>
              <a:gd name="connsiteX42" fmla="*/ 1101965 w 4011419"/>
              <a:gd name="connsiteY42" fmla="*/ 2291937 h 2315688"/>
              <a:gd name="connsiteX43" fmla="*/ 947585 w 4011419"/>
              <a:gd name="connsiteY43" fmla="*/ 2256311 h 2315688"/>
              <a:gd name="connsiteX44" fmla="*/ 900084 w 4011419"/>
              <a:gd name="connsiteY44" fmla="*/ 2220685 h 2315688"/>
              <a:gd name="connsiteX45" fmla="*/ 864458 w 4011419"/>
              <a:gd name="connsiteY45" fmla="*/ 2196935 h 2315688"/>
              <a:gd name="connsiteX46" fmla="*/ 828832 w 4011419"/>
              <a:gd name="connsiteY46" fmla="*/ 2161309 h 2315688"/>
              <a:gd name="connsiteX47" fmla="*/ 781331 w 4011419"/>
              <a:gd name="connsiteY47" fmla="*/ 2149433 h 2315688"/>
              <a:gd name="connsiteX48" fmla="*/ 733830 w 4011419"/>
              <a:gd name="connsiteY48" fmla="*/ 2078182 h 2315688"/>
              <a:gd name="connsiteX49" fmla="*/ 710079 w 4011419"/>
              <a:gd name="connsiteY49" fmla="*/ 2042556 h 2315688"/>
              <a:gd name="connsiteX50" fmla="*/ 638827 w 4011419"/>
              <a:gd name="connsiteY50" fmla="*/ 1971304 h 2315688"/>
              <a:gd name="connsiteX51" fmla="*/ 579450 w 4011419"/>
              <a:gd name="connsiteY51" fmla="*/ 1911927 h 2315688"/>
              <a:gd name="connsiteX52" fmla="*/ 531949 w 4011419"/>
              <a:gd name="connsiteY52" fmla="*/ 1852550 h 2315688"/>
              <a:gd name="connsiteX53" fmla="*/ 520074 w 4011419"/>
              <a:gd name="connsiteY53" fmla="*/ 1816924 h 2315688"/>
              <a:gd name="connsiteX54" fmla="*/ 496323 w 4011419"/>
              <a:gd name="connsiteY54" fmla="*/ 1781298 h 2315688"/>
              <a:gd name="connsiteX55" fmla="*/ 448822 w 4011419"/>
              <a:gd name="connsiteY55" fmla="*/ 1710046 h 2315688"/>
              <a:gd name="connsiteX56" fmla="*/ 401320 w 4011419"/>
              <a:gd name="connsiteY56" fmla="*/ 1638795 h 2315688"/>
              <a:gd name="connsiteX57" fmla="*/ 365695 w 4011419"/>
              <a:gd name="connsiteY57" fmla="*/ 1567543 h 2315688"/>
              <a:gd name="connsiteX58" fmla="*/ 341944 w 4011419"/>
              <a:gd name="connsiteY58" fmla="*/ 1531917 h 2315688"/>
              <a:gd name="connsiteX59" fmla="*/ 330069 w 4011419"/>
              <a:gd name="connsiteY59" fmla="*/ 1496291 h 2315688"/>
              <a:gd name="connsiteX60" fmla="*/ 282567 w 4011419"/>
              <a:gd name="connsiteY60" fmla="*/ 1425039 h 2315688"/>
              <a:gd name="connsiteX61" fmla="*/ 258817 w 4011419"/>
              <a:gd name="connsiteY61" fmla="*/ 1389413 h 2315688"/>
              <a:gd name="connsiteX62" fmla="*/ 246941 w 4011419"/>
              <a:gd name="connsiteY62" fmla="*/ 1353787 h 2315688"/>
              <a:gd name="connsiteX63" fmla="*/ 199440 w 4011419"/>
              <a:gd name="connsiteY63" fmla="*/ 1282535 h 2315688"/>
              <a:gd name="connsiteX64" fmla="*/ 175689 w 4011419"/>
              <a:gd name="connsiteY64" fmla="*/ 1246909 h 2315688"/>
              <a:gd name="connsiteX65" fmla="*/ 140063 w 4011419"/>
              <a:gd name="connsiteY65" fmla="*/ 1211283 h 2315688"/>
              <a:gd name="connsiteX66" fmla="*/ 128188 w 4011419"/>
              <a:gd name="connsiteY66" fmla="*/ 1175657 h 2315688"/>
              <a:gd name="connsiteX67" fmla="*/ 80687 w 4011419"/>
              <a:gd name="connsiteY67" fmla="*/ 1104405 h 2315688"/>
              <a:gd name="connsiteX68" fmla="*/ 33185 w 4011419"/>
              <a:gd name="connsiteY68" fmla="*/ 997527 h 2315688"/>
              <a:gd name="connsiteX69" fmla="*/ 33185 w 4011419"/>
              <a:gd name="connsiteY69" fmla="*/ 760020 h 2315688"/>
              <a:gd name="connsiteX70" fmla="*/ 116313 w 4011419"/>
              <a:gd name="connsiteY70" fmla="*/ 653143 h 2315688"/>
              <a:gd name="connsiteX71" fmla="*/ 151939 w 4011419"/>
              <a:gd name="connsiteY71" fmla="*/ 629392 h 2315688"/>
              <a:gd name="connsiteX72" fmla="*/ 187565 w 4011419"/>
              <a:gd name="connsiteY72" fmla="*/ 617517 h 2315688"/>
              <a:gd name="connsiteX73" fmla="*/ 223191 w 4011419"/>
              <a:gd name="connsiteY73" fmla="*/ 593766 h 2315688"/>
              <a:gd name="connsiteX74" fmla="*/ 508198 w 4011419"/>
              <a:gd name="connsiteY74" fmla="*/ 593766 h 2315688"/>
              <a:gd name="connsiteX75" fmla="*/ 579450 w 4011419"/>
              <a:gd name="connsiteY75" fmla="*/ 617517 h 2315688"/>
              <a:gd name="connsiteX76" fmla="*/ 615076 w 4011419"/>
              <a:gd name="connsiteY76" fmla="*/ 629392 h 2315688"/>
              <a:gd name="connsiteX77" fmla="*/ 650702 w 4011419"/>
              <a:gd name="connsiteY77" fmla="*/ 665018 h 2315688"/>
              <a:gd name="connsiteX78" fmla="*/ 686328 w 4011419"/>
              <a:gd name="connsiteY78" fmla="*/ 688769 h 2315688"/>
              <a:gd name="connsiteX79" fmla="*/ 793206 w 4011419"/>
              <a:gd name="connsiteY79" fmla="*/ 795646 h 2315688"/>
              <a:gd name="connsiteX80" fmla="*/ 816957 w 4011419"/>
              <a:gd name="connsiteY80" fmla="*/ 831272 h 2315688"/>
              <a:gd name="connsiteX81" fmla="*/ 852583 w 4011419"/>
              <a:gd name="connsiteY81" fmla="*/ 866898 h 2315688"/>
              <a:gd name="connsiteX82" fmla="*/ 864458 w 4011419"/>
              <a:gd name="connsiteY82" fmla="*/ 902524 h 2315688"/>
              <a:gd name="connsiteX83" fmla="*/ 923835 w 4011419"/>
              <a:gd name="connsiteY83" fmla="*/ 973776 h 2315688"/>
              <a:gd name="connsiteX84" fmla="*/ 935710 w 4011419"/>
              <a:gd name="connsiteY84" fmla="*/ 1009402 h 2315688"/>
              <a:gd name="connsiteX85" fmla="*/ 1030713 w 4011419"/>
              <a:gd name="connsiteY85" fmla="*/ 1116280 h 2315688"/>
              <a:gd name="connsiteX86" fmla="*/ 1066339 w 4011419"/>
              <a:gd name="connsiteY86" fmla="*/ 1140031 h 2315688"/>
              <a:gd name="connsiteX87" fmla="*/ 1101965 w 4011419"/>
              <a:gd name="connsiteY87" fmla="*/ 1175657 h 2315688"/>
              <a:gd name="connsiteX88" fmla="*/ 1137591 w 4011419"/>
              <a:gd name="connsiteY88" fmla="*/ 1199407 h 2315688"/>
              <a:gd name="connsiteX89" fmla="*/ 1208843 w 4011419"/>
              <a:gd name="connsiteY89" fmla="*/ 1223158 h 2315688"/>
              <a:gd name="connsiteX90" fmla="*/ 1398848 w 4011419"/>
              <a:gd name="connsiteY90" fmla="*/ 1211283 h 2315688"/>
              <a:gd name="connsiteX91" fmla="*/ 1505726 w 4011419"/>
              <a:gd name="connsiteY91" fmla="*/ 1151906 h 2315688"/>
              <a:gd name="connsiteX92" fmla="*/ 1588853 w 4011419"/>
              <a:gd name="connsiteY92" fmla="*/ 1045028 h 2315688"/>
              <a:gd name="connsiteX93" fmla="*/ 1636354 w 4011419"/>
              <a:gd name="connsiteY93" fmla="*/ 973776 h 2315688"/>
              <a:gd name="connsiteX94" fmla="*/ 1671980 w 4011419"/>
              <a:gd name="connsiteY94" fmla="*/ 938150 h 2315688"/>
              <a:gd name="connsiteX95" fmla="*/ 1707606 w 4011419"/>
              <a:gd name="connsiteY95" fmla="*/ 866898 h 2315688"/>
              <a:gd name="connsiteX96" fmla="*/ 1743232 w 4011419"/>
              <a:gd name="connsiteY96" fmla="*/ 795646 h 2315688"/>
              <a:gd name="connsiteX97" fmla="*/ 1755108 w 4011419"/>
              <a:gd name="connsiteY97" fmla="*/ 748145 h 2315688"/>
              <a:gd name="connsiteX98" fmla="*/ 1838235 w 4011419"/>
              <a:gd name="connsiteY98" fmla="*/ 641267 h 2315688"/>
              <a:gd name="connsiteX99" fmla="*/ 1897611 w 4011419"/>
              <a:gd name="connsiteY99" fmla="*/ 581891 h 2315688"/>
              <a:gd name="connsiteX100" fmla="*/ 1921362 w 4011419"/>
              <a:gd name="connsiteY100" fmla="*/ 546265 h 2315688"/>
              <a:gd name="connsiteX101" fmla="*/ 1992614 w 4011419"/>
              <a:gd name="connsiteY101" fmla="*/ 486888 h 2315688"/>
              <a:gd name="connsiteX102" fmla="*/ 2040115 w 4011419"/>
              <a:gd name="connsiteY102" fmla="*/ 451262 h 2315688"/>
              <a:gd name="connsiteX103" fmla="*/ 2111367 w 4011419"/>
              <a:gd name="connsiteY103" fmla="*/ 403761 h 2315688"/>
              <a:gd name="connsiteX104" fmla="*/ 2158869 w 4011419"/>
              <a:gd name="connsiteY104" fmla="*/ 368135 h 2315688"/>
              <a:gd name="connsiteX105" fmla="*/ 2265746 w 4011419"/>
              <a:gd name="connsiteY105" fmla="*/ 296883 h 2315688"/>
              <a:gd name="connsiteX106" fmla="*/ 2301372 w 4011419"/>
              <a:gd name="connsiteY106" fmla="*/ 273132 h 2315688"/>
              <a:gd name="connsiteX107" fmla="*/ 2336998 w 4011419"/>
              <a:gd name="connsiteY107" fmla="*/ 249382 h 2315688"/>
              <a:gd name="connsiteX108" fmla="*/ 2384500 w 4011419"/>
              <a:gd name="connsiteY108" fmla="*/ 213756 h 2315688"/>
              <a:gd name="connsiteX109" fmla="*/ 2420126 w 4011419"/>
              <a:gd name="connsiteY109" fmla="*/ 201880 h 2315688"/>
              <a:gd name="connsiteX110" fmla="*/ 2586380 w 4011419"/>
              <a:gd name="connsiteY110" fmla="*/ 142504 h 2315688"/>
              <a:gd name="connsiteX111" fmla="*/ 2633882 w 4011419"/>
              <a:gd name="connsiteY111" fmla="*/ 106878 h 2315688"/>
              <a:gd name="connsiteX112" fmla="*/ 2693258 w 4011419"/>
              <a:gd name="connsiteY112" fmla="*/ 95002 h 2315688"/>
              <a:gd name="connsiteX113" fmla="*/ 2728884 w 4011419"/>
              <a:gd name="connsiteY113" fmla="*/ 83127 h 2315688"/>
              <a:gd name="connsiteX114" fmla="*/ 2776385 w 4011419"/>
              <a:gd name="connsiteY114" fmla="*/ 71252 h 2315688"/>
              <a:gd name="connsiteX115" fmla="*/ 2812011 w 4011419"/>
              <a:gd name="connsiteY115" fmla="*/ 47501 h 2315688"/>
              <a:gd name="connsiteX116" fmla="*/ 2966391 w 4011419"/>
              <a:gd name="connsiteY116" fmla="*/ 23750 h 2315688"/>
              <a:gd name="connsiteX117" fmla="*/ 3192022 w 4011419"/>
              <a:gd name="connsiteY117" fmla="*/ 0 h 2315688"/>
              <a:gd name="connsiteX118" fmla="*/ 3690785 w 4011419"/>
              <a:gd name="connsiteY118" fmla="*/ 11875 h 2315688"/>
              <a:gd name="connsiteX119" fmla="*/ 3738287 w 4011419"/>
              <a:gd name="connsiteY119" fmla="*/ 23750 h 2315688"/>
              <a:gd name="connsiteX120" fmla="*/ 3809539 w 4011419"/>
              <a:gd name="connsiteY120" fmla="*/ 47501 h 2315688"/>
              <a:gd name="connsiteX121" fmla="*/ 3845165 w 4011419"/>
              <a:gd name="connsiteY121" fmla="*/ 71252 h 2315688"/>
              <a:gd name="connsiteX122" fmla="*/ 3880791 w 4011419"/>
              <a:gd name="connsiteY122" fmla="*/ 83127 h 2315688"/>
              <a:gd name="connsiteX123" fmla="*/ 3904541 w 4011419"/>
              <a:gd name="connsiteY123" fmla="*/ 118753 h 2315688"/>
              <a:gd name="connsiteX124" fmla="*/ 3940167 w 4011419"/>
              <a:gd name="connsiteY124" fmla="*/ 142504 h 2315688"/>
              <a:gd name="connsiteX125" fmla="*/ 3975793 w 4011419"/>
              <a:gd name="connsiteY125" fmla="*/ 213756 h 2315688"/>
              <a:gd name="connsiteX126" fmla="*/ 4011419 w 4011419"/>
              <a:gd name="connsiteY126" fmla="*/ 332509 h 2315688"/>
              <a:gd name="connsiteX127" fmla="*/ 3987669 w 4011419"/>
              <a:gd name="connsiteY127" fmla="*/ 451262 h 2315688"/>
              <a:gd name="connsiteX128" fmla="*/ 3963918 w 4011419"/>
              <a:gd name="connsiteY128" fmla="*/ 486888 h 2315688"/>
              <a:gd name="connsiteX129" fmla="*/ 3928292 w 4011419"/>
              <a:gd name="connsiteY129" fmla="*/ 522514 h 2315688"/>
              <a:gd name="connsiteX130" fmla="*/ 3904541 w 4011419"/>
              <a:gd name="connsiteY130" fmla="*/ 558140 h 2315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Lst>
            <a:rect l="l" t="t" r="r" b="b"/>
            <a:pathLst>
              <a:path w="4011419" h="2315688">
                <a:moveTo>
                  <a:pt x="3868915" y="522514"/>
                </a:moveTo>
                <a:cubicBezTo>
                  <a:pt x="3864957" y="538348"/>
                  <a:pt x="3860580" y="554083"/>
                  <a:pt x="3857040" y="570015"/>
                </a:cubicBezTo>
                <a:cubicBezTo>
                  <a:pt x="3852662" y="589719"/>
                  <a:pt x="3851548" y="610244"/>
                  <a:pt x="3845165" y="629392"/>
                </a:cubicBezTo>
                <a:cubicBezTo>
                  <a:pt x="3839567" y="646186"/>
                  <a:pt x="3828387" y="660622"/>
                  <a:pt x="3821414" y="676893"/>
                </a:cubicBezTo>
                <a:cubicBezTo>
                  <a:pt x="3816483" y="688399"/>
                  <a:pt x="3815618" y="701577"/>
                  <a:pt x="3809539" y="712519"/>
                </a:cubicBezTo>
                <a:cubicBezTo>
                  <a:pt x="3795676" y="737472"/>
                  <a:pt x="3762037" y="783771"/>
                  <a:pt x="3762037" y="783771"/>
                </a:cubicBezTo>
                <a:cubicBezTo>
                  <a:pt x="3758079" y="799605"/>
                  <a:pt x="3757461" y="816674"/>
                  <a:pt x="3750162" y="831272"/>
                </a:cubicBezTo>
                <a:cubicBezTo>
                  <a:pt x="3715526" y="900545"/>
                  <a:pt x="3716021" y="893618"/>
                  <a:pt x="3667035" y="926275"/>
                </a:cubicBezTo>
                <a:cubicBezTo>
                  <a:pt x="3655133" y="961979"/>
                  <a:pt x="3656986" y="966834"/>
                  <a:pt x="3631409" y="997527"/>
                </a:cubicBezTo>
                <a:cubicBezTo>
                  <a:pt x="3620658" y="1010429"/>
                  <a:pt x="3606418" y="1020155"/>
                  <a:pt x="3595783" y="1033153"/>
                </a:cubicBezTo>
                <a:cubicBezTo>
                  <a:pt x="3473790" y="1182256"/>
                  <a:pt x="3569774" y="1082913"/>
                  <a:pt x="3488905" y="1163782"/>
                </a:cubicBezTo>
                <a:cubicBezTo>
                  <a:pt x="3466224" y="1231825"/>
                  <a:pt x="3494234" y="1170327"/>
                  <a:pt x="3429528" y="1235033"/>
                </a:cubicBezTo>
                <a:cubicBezTo>
                  <a:pt x="3415533" y="1249028"/>
                  <a:pt x="3406783" y="1267507"/>
                  <a:pt x="3393902" y="1282535"/>
                </a:cubicBezTo>
                <a:cubicBezTo>
                  <a:pt x="3382972" y="1295286"/>
                  <a:pt x="3370151" y="1306286"/>
                  <a:pt x="3358276" y="1318161"/>
                </a:cubicBezTo>
                <a:cubicBezTo>
                  <a:pt x="3354318" y="1330036"/>
                  <a:pt x="3353345" y="1343372"/>
                  <a:pt x="3346401" y="1353787"/>
                </a:cubicBezTo>
                <a:cubicBezTo>
                  <a:pt x="3337085" y="1367761"/>
                  <a:pt x="3321705" y="1376662"/>
                  <a:pt x="3310775" y="1389413"/>
                </a:cubicBezTo>
                <a:cubicBezTo>
                  <a:pt x="3297894" y="1404440"/>
                  <a:pt x="3286653" y="1420809"/>
                  <a:pt x="3275149" y="1436914"/>
                </a:cubicBezTo>
                <a:cubicBezTo>
                  <a:pt x="3266853" y="1448528"/>
                  <a:pt x="3259694" y="1460926"/>
                  <a:pt x="3251398" y="1472540"/>
                </a:cubicBezTo>
                <a:cubicBezTo>
                  <a:pt x="3239894" y="1488645"/>
                  <a:pt x="3227276" y="1503935"/>
                  <a:pt x="3215772" y="1520041"/>
                </a:cubicBezTo>
                <a:cubicBezTo>
                  <a:pt x="3207476" y="1531655"/>
                  <a:pt x="3201159" y="1544703"/>
                  <a:pt x="3192022" y="1555667"/>
                </a:cubicBezTo>
                <a:cubicBezTo>
                  <a:pt x="3181271" y="1568569"/>
                  <a:pt x="3168271" y="1579418"/>
                  <a:pt x="3156396" y="1591293"/>
                </a:cubicBezTo>
                <a:cubicBezTo>
                  <a:pt x="3136195" y="1651892"/>
                  <a:pt x="3157415" y="1605938"/>
                  <a:pt x="3108895" y="1662545"/>
                </a:cubicBezTo>
                <a:cubicBezTo>
                  <a:pt x="3096015" y="1677572"/>
                  <a:pt x="3087264" y="1696051"/>
                  <a:pt x="3073269" y="1710046"/>
                </a:cubicBezTo>
                <a:cubicBezTo>
                  <a:pt x="3063177" y="1720138"/>
                  <a:pt x="3048310" y="1724315"/>
                  <a:pt x="3037643" y="1733797"/>
                </a:cubicBezTo>
                <a:lnTo>
                  <a:pt x="2930765" y="1840675"/>
                </a:lnTo>
                <a:cubicBezTo>
                  <a:pt x="2916770" y="1854670"/>
                  <a:pt x="2898291" y="1863420"/>
                  <a:pt x="2883263" y="1876301"/>
                </a:cubicBezTo>
                <a:cubicBezTo>
                  <a:pt x="2870512" y="1887231"/>
                  <a:pt x="2860539" y="1901176"/>
                  <a:pt x="2847637" y="1911927"/>
                </a:cubicBezTo>
                <a:cubicBezTo>
                  <a:pt x="2816942" y="1937506"/>
                  <a:pt x="2812092" y="1935651"/>
                  <a:pt x="2776385" y="1947553"/>
                </a:cubicBezTo>
                <a:cubicBezTo>
                  <a:pt x="2764510" y="1955470"/>
                  <a:pt x="2750851" y="1961212"/>
                  <a:pt x="2740759" y="1971304"/>
                </a:cubicBezTo>
                <a:cubicBezTo>
                  <a:pt x="2730667" y="1981396"/>
                  <a:pt x="2727750" y="1997532"/>
                  <a:pt x="2717009" y="2006930"/>
                </a:cubicBezTo>
                <a:cubicBezTo>
                  <a:pt x="2660455" y="2056415"/>
                  <a:pt x="2657281" y="2051550"/>
                  <a:pt x="2598256" y="2066306"/>
                </a:cubicBezTo>
                <a:cubicBezTo>
                  <a:pt x="2582422" y="2074223"/>
                  <a:pt x="2566125" y="2081274"/>
                  <a:pt x="2550754" y="2090057"/>
                </a:cubicBezTo>
                <a:cubicBezTo>
                  <a:pt x="2538362" y="2097138"/>
                  <a:pt x="2527658" y="2106973"/>
                  <a:pt x="2515128" y="2113807"/>
                </a:cubicBezTo>
                <a:cubicBezTo>
                  <a:pt x="2484046" y="2130761"/>
                  <a:pt x="2449585" y="2141670"/>
                  <a:pt x="2420126" y="2161309"/>
                </a:cubicBezTo>
                <a:cubicBezTo>
                  <a:pt x="2408251" y="2169226"/>
                  <a:pt x="2397265" y="2178676"/>
                  <a:pt x="2384500" y="2185059"/>
                </a:cubicBezTo>
                <a:cubicBezTo>
                  <a:pt x="2367458" y="2193580"/>
                  <a:pt x="2316599" y="2205003"/>
                  <a:pt x="2301372" y="2208810"/>
                </a:cubicBezTo>
                <a:cubicBezTo>
                  <a:pt x="2231479" y="2243757"/>
                  <a:pt x="2270665" y="2226963"/>
                  <a:pt x="2182619" y="2256311"/>
                </a:cubicBezTo>
                <a:cubicBezTo>
                  <a:pt x="2156065" y="2265162"/>
                  <a:pt x="2127201" y="2264228"/>
                  <a:pt x="2099492" y="2268187"/>
                </a:cubicBezTo>
                <a:lnTo>
                  <a:pt x="2028240" y="2291937"/>
                </a:lnTo>
                <a:cubicBezTo>
                  <a:pt x="1975531" y="2309506"/>
                  <a:pt x="1917336" y="2299000"/>
                  <a:pt x="1861985" y="2303813"/>
                </a:cubicBezTo>
                <a:cubicBezTo>
                  <a:pt x="1826275" y="2306918"/>
                  <a:pt x="1790734" y="2311730"/>
                  <a:pt x="1755108" y="2315688"/>
                </a:cubicBezTo>
                <a:lnTo>
                  <a:pt x="1351346" y="2303813"/>
                </a:lnTo>
                <a:cubicBezTo>
                  <a:pt x="1268180" y="2300789"/>
                  <a:pt x="1184799" y="2299953"/>
                  <a:pt x="1101965" y="2291937"/>
                </a:cubicBezTo>
                <a:cubicBezTo>
                  <a:pt x="1028104" y="2284789"/>
                  <a:pt x="1003781" y="2275044"/>
                  <a:pt x="947585" y="2256311"/>
                </a:cubicBezTo>
                <a:cubicBezTo>
                  <a:pt x="931751" y="2244436"/>
                  <a:pt x="916190" y="2232189"/>
                  <a:pt x="900084" y="2220685"/>
                </a:cubicBezTo>
                <a:cubicBezTo>
                  <a:pt x="888470" y="2212389"/>
                  <a:pt x="875422" y="2206072"/>
                  <a:pt x="864458" y="2196935"/>
                </a:cubicBezTo>
                <a:cubicBezTo>
                  <a:pt x="851556" y="2186184"/>
                  <a:pt x="843413" y="2169641"/>
                  <a:pt x="828832" y="2161309"/>
                </a:cubicBezTo>
                <a:cubicBezTo>
                  <a:pt x="814661" y="2153211"/>
                  <a:pt x="797165" y="2153392"/>
                  <a:pt x="781331" y="2149433"/>
                </a:cubicBezTo>
                <a:cubicBezTo>
                  <a:pt x="760462" y="2086824"/>
                  <a:pt x="783249" y="2137484"/>
                  <a:pt x="733830" y="2078182"/>
                </a:cubicBezTo>
                <a:cubicBezTo>
                  <a:pt x="724693" y="2067218"/>
                  <a:pt x="719561" y="2053223"/>
                  <a:pt x="710079" y="2042556"/>
                </a:cubicBezTo>
                <a:cubicBezTo>
                  <a:pt x="687764" y="2017452"/>
                  <a:pt x="662578" y="1995055"/>
                  <a:pt x="638827" y="1971304"/>
                </a:cubicBezTo>
                <a:cubicBezTo>
                  <a:pt x="565455" y="1897932"/>
                  <a:pt x="662999" y="1939776"/>
                  <a:pt x="579450" y="1911927"/>
                </a:cubicBezTo>
                <a:cubicBezTo>
                  <a:pt x="549602" y="1822380"/>
                  <a:pt x="593337" y="1929286"/>
                  <a:pt x="531949" y="1852550"/>
                </a:cubicBezTo>
                <a:cubicBezTo>
                  <a:pt x="524129" y="1842775"/>
                  <a:pt x="525672" y="1828120"/>
                  <a:pt x="520074" y="1816924"/>
                </a:cubicBezTo>
                <a:cubicBezTo>
                  <a:pt x="513691" y="1804158"/>
                  <a:pt x="504240" y="1793173"/>
                  <a:pt x="496323" y="1781298"/>
                </a:cubicBezTo>
                <a:cubicBezTo>
                  <a:pt x="473613" y="1713166"/>
                  <a:pt x="500711" y="1776759"/>
                  <a:pt x="448822" y="1710046"/>
                </a:cubicBezTo>
                <a:cubicBezTo>
                  <a:pt x="431297" y="1687514"/>
                  <a:pt x="417154" y="1662545"/>
                  <a:pt x="401320" y="1638795"/>
                </a:cubicBezTo>
                <a:cubicBezTo>
                  <a:pt x="333257" y="1536702"/>
                  <a:pt x="414858" y="1665870"/>
                  <a:pt x="365695" y="1567543"/>
                </a:cubicBezTo>
                <a:cubicBezTo>
                  <a:pt x="359312" y="1554777"/>
                  <a:pt x="349861" y="1543792"/>
                  <a:pt x="341944" y="1531917"/>
                </a:cubicBezTo>
                <a:cubicBezTo>
                  <a:pt x="337986" y="1520042"/>
                  <a:pt x="336148" y="1507233"/>
                  <a:pt x="330069" y="1496291"/>
                </a:cubicBezTo>
                <a:cubicBezTo>
                  <a:pt x="316206" y="1471338"/>
                  <a:pt x="298401" y="1448790"/>
                  <a:pt x="282567" y="1425039"/>
                </a:cubicBezTo>
                <a:lnTo>
                  <a:pt x="258817" y="1389413"/>
                </a:lnTo>
                <a:cubicBezTo>
                  <a:pt x="251874" y="1378997"/>
                  <a:pt x="253020" y="1364729"/>
                  <a:pt x="246941" y="1353787"/>
                </a:cubicBezTo>
                <a:cubicBezTo>
                  <a:pt x="233078" y="1328834"/>
                  <a:pt x="215274" y="1306286"/>
                  <a:pt x="199440" y="1282535"/>
                </a:cubicBezTo>
                <a:cubicBezTo>
                  <a:pt x="191523" y="1270660"/>
                  <a:pt x="185781" y="1257001"/>
                  <a:pt x="175689" y="1246909"/>
                </a:cubicBezTo>
                <a:lnTo>
                  <a:pt x="140063" y="1211283"/>
                </a:lnTo>
                <a:cubicBezTo>
                  <a:pt x="136105" y="1199408"/>
                  <a:pt x="134267" y="1186599"/>
                  <a:pt x="128188" y="1175657"/>
                </a:cubicBezTo>
                <a:cubicBezTo>
                  <a:pt x="114326" y="1150704"/>
                  <a:pt x="89714" y="1131485"/>
                  <a:pt x="80687" y="1104405"/>
                </a:cubicBezTo>
                <a:cubicBezTo>
                  <a:pt x="52423" y="1019613"/>
                  <a:pt x="70823" y="1053984"/>
                  <a:pt x="33185" y="997527"/>
                </a:cubicBezTo>
                <a:cubicBezTo>
                  <a:pt x="3814" y="909412"/>
                  <a:pt x="0" y="912670"/>
                  <a:pt x="33185" y="760020"/>
                </a:cubicBezTo>
                <a:cubicBezTo>
                  <a:pt x="39043" y="733071"/>
                  <a:pt x="90485" y="674666"/>
                  <a:pt x="116313" y="653143"/>
                </a:cubicBezTo>
                <a:cubicBezTo>
                  <a:pt x="127277" y="644006"/>
                  <a:pt x="139173" y="635775"/>
                  <a:pt x="151939" y="629392"/>
                </a:cubicBezTo>
                <a:cubicBezTo>
                  <a:pt x="163135" y="623794"/>
                  <a:pt x="175690" y="621475"/>
                  <a:pt x="187565" y="617517"/>
                </a:cubicBezTo>
                <a:cubicBezTo>
                  <a:pt x="199440" y="609600"/>
                  <a:pt x="210073" y="599388"/>
                  <a:pt x="223191" y="593766"/>
                </a:cubicBezTo>
                <a:cubicBezTo>
                  <a:pt x="301173" y="560345"/>
                  <a:pt x="479846" y="592348"/>
                  <a:pt x="508198" y="593766"/>
                </a:cubicBezTo>
                <a:lnTo>
                  <a:pt x="579450" y="617517"/>
                </a:lnTo>
                <a:lnTo>
                  <a:pt x="615076" y="629392"/>
                </a:lnTo>
                <a:cubicBezTo>
                  <a:pt x="626951" y="641267"/>
                  <a:pt x="637800" y="654267"/>
                  <a:pt x="650702" y="665018"/>
                </a:cubicBezTo>
                <a:cubicBezTo>
                  <a:pt x="661666" y="674155"/>
                  <a:pt x="675661" y="679287"/>
                  <a:pt x="686328" y="688769"/>
                </a:cubicBezTo>
                <a:cubicBezTo>
                  <a:pt x="686338" y="688778"/>
                  <a:pt x="775388" y="777828"/>
                  <a:pt x="793206" y="795646"/>
                </a:cubicBezTo>
                <a:cubicBezTo>
                  <a:pt x="803298" y="805738"/>
                  <a:pt x="807820" y="820308"/>
                  <a:pt x="816957" y="831272"/>
                </a:cubicBezTo>
                <a:cubicBezTo>
                  <a:pt x="827708" y="844174"/>
                  <a:pt x="840708" y="855023"/>
                  <a:pt x="852583" y="866898"/>
                </a:cubicBezTo>
                <a:cubicBezTo>
                  <a:pt x="856541" y="878773"/>
                  <a:pt x="858860" y="891328"/>
                  <a:pt x="864458" y="902524"/>
                </a:cubicBezTo>
                <a:cubicBezTo>
                  <a:pt x="880991" y="935589"/>
                  <a:pt x="897572" y="947513"/>
                  <a:pt x="923835" y="973776"/>
                </a:cubicBezTo>
                <a:cubicBezTo>
                  <a:pt x="927793" y="985651"/>
                  <a:pt x="930112" y="998206"/>
                  <a:pt x="935710" y="1009402"/>
                </a:cubicBezTo>
                <a:cubicBezTo>
                  <a:pt x="956900" y="1051783"/>
                  <a:pt x="999242" y="1084809"/>
                  <a:pt x="1030713" y="1116280"/>
                </a:cubicBezTo>
                <a:cubicBezTo>
                  <a:pt x="1040805" y="1126372"/>
                  <a:pt x="1055375" y="1130894"/>
                  <a:pt x="1066339" y="1140031"/>
                </a:cubicBezTo>
                <a:cubicBezTo>
                  <a:pt x="1079241" y="1150782"/>
                  <a:pt x="1089063" y="1164906"/>
                  <a:pt x="1101965" y="1175657"/>
                </a:cubicBezTo>
                <a:cubicBezTo>
                  <a:pt x="1112929" y="1184794"/>
                  <a:pt x="1124549" y="1193611"/>
                  <a:pt x="1137591" y="1199407"/>
                </a:cubicBezTo>
                <a:cubicBezTo>
                  <a:pt x="1160469" y="1209575"/>
                  <a:pt x="1208843" y="1223158"/>
                  <a:pt x="1208843" y="1223158"/>
                </a:cubicBezTo>
                <a:cubicBezTo>
                  <a:pt x="1272178" y="1219200"/>
                  <a:pt x="1335738" y="1217926"/>
                  <a:pt x="1398848" y="1211283"/>
                </a:cubicBezTo>
                <a:cubicBezTo>
                  <a:pt x="1436077" y="1207364"/>
                  <a:pt x="1482153" y="1167621"/>
                  <a:pt x="1505726" y="1151906"/>
                </a:cubicBezTo>
                <a:cubicBezTo>
                  <a:pt x="1539212" y="1129582"/>
                  <a:pt x="1569979" y="1073338"/>
                  <a:pt x="1588853" y="1045028"/>
                </a:cubicBezTo>
                <a:lnTo>
                  <a:pt x="1636354" y="973776"/>
                </a:lnTo>
                <a:cubicBezTo>
                  <a:pt x="1645670" y="959802"/>
                  <a:pt x="1660105" y="950025"/>
                  <a:pt x="1671980" y="938150"/>
                </a:cubicBezTo>
                <a:cubicBezTo>
                  <a:pt x="1701831" y="848603"/>
                  <a:pt x="1661564" y="958981"/>
                  <a:pt x="1707606" y="866898"/>
                </a:cubicBezTo>
                <a:cubicBezTo>
                  <a:pt x="1756772" y="768566"/>
                  <a:pt x="1675168" y="897744"/>
                  <a:pt x="1743232" y="795646"/>
                </a:cubicBezTo>
                <a:cubicBezTo>
                  <a:pt x="1747191" y="779812"/>
                  <a:pt x="1747809" y="762743"/>
                  <a:pt x="1755108" y="748145"/>
                </a:cubicBezTo>
                <a:cubicBezTo>
                  <a:pt x="1783517" y="691327"/>
                  <a:pt x="1799138" y="680364"/>
                  <a:pt x="1838235" y="641267"/>
                </a:cubicBezTo>
                <a:cubicBezTo>
                  <a:pt x="1862093" y="569691"/>
                  <a:pt x="1829884" y="638330"/>
                  <a:pt x="1897611" y="581891"/>
                </a:cubicBezTo>
                <a:cubicBezTo>
                  <a:pt x="1908575" y="572754"/>
                  <a:pt x="1912225" y="557229"/>
                  <a:pt x="1921362" y="546265"/>
                </a:cubicBezTo>
                <a:cubicBezTo>
                  <a:pt x="1953977" y="507127"/>
                  <a:pt x="1954150" y="514363"/>
                  <a:pt x="1992614" y="486888"/>
                </a:cubicBezTo>
                <a:cubicBezTo>
                  <a:pt x="2008719" y="475384"/>
                  <a:pt x="2023901" y="462612"/>
                  <a:pt x="2040115" y="451262"/>
                </a:cubicBezTo>
                <a:cubicBezTo>
                  <a:pt x="2063500" y="434893"/>
                  <a:pt x="2088531" y="420888"/>
                  <a:pt x="2111367" y="403761"/>
                </a:cubicBezTo>
                <a:cubicBezTo>
                  <a:pt x="2127201" y="391886"/>
                  <a:pt x="2142654" y="379485"/>
                  <a:pt x="2158869" y="368135"/>
                </a:cubicBezTo>
                <a:cubicBezTo>
                  <a:pt x="2158977" y="368059"/>
                  <a:pt x="2247878" y="308795"/>
                  <a:pt x="2265746" y="296883"/>
                </a:cubicBezTo>
                <a:lnTo>
                  <a:pt x="2301372" y="273132"/>
                </a:lnTo>
                <a:cubicBezTo>
                  <a:pt x="2313247" y="265215"/>
                  <a:pt x="2325580" y="257945"/>
                  <a:pt x="2336998" y="249382"/>
                </a:cubicBezTo>
                <a:cubicBezTo>
                  <a:pt x="2352832" y="237507"/>
                  <a:pt x="2367315" y="223576"/>
                  <a:pt x="2384500" y="213756"/>
                </a:cubicBezTo>
                <a:cubicBezTo>
                  <a:pt x="2395368" y="207545"/>
                  <a:pt x="2408730" y="207060"/>
                  <a:pt x="2420126" y="201880"/>
                </a:cubicBezTo>
                <a:cubicBezTo>
                  <a:pt x="2555062" y="140545"/>
                  <a:pt x="2467692" y="162285"/>
                  <a:pt x="2586380" y="142504"/>
                </a:cubicBezTo>
                <a:cubicBezTo>
                  <a:pt x="2602214" y="130629"/>
                  <a:pt x="2615796" y="114917"/>
                  <a:pt x="2633882" y="106878"/>
                </a:cubicBezTo>
                <a:cubicBezTo>
                  <a:pt x="2652326" y="98680"/>
                  <a:pt x="2673677" y="99897"/>
                  <a:pt x="2693258" y="95002"/>
                </a:cubicBezTo>
                <a:cubicBezTo>
                  <a:pt x="2705402" y="91966"/>
                  <a:pt x="2716848" y="86566"/>
                  <a:pt x="2728884" y="83127"/>
                </a:cubicBezTo>
                <a:cubicBezTo>
                  <a:pt x="2744577" y="78643"/>
                  <a:pt x="2760551" y="75210"/>
                  <a:pt x="2776385" y="71252"/>
                </a:cubicBezTo>
                <a:cubicBezTo>
                  <a:pt x="2788260" y="63335"/>
                  <a:pt x="2798647" y="52512"/>
                  <a:pt x="2812011" y="47501"/>
                </a:cubicBezTo>
                <a:cubicBezTo>
                  <a:pt x="2839528" y="37182"/>
                  <a:pt x="2951215" y="25773"/>
                  <a:pt x="2966391" y="23750"/>
                </a:cubicBezTo>
                <a:cubicBezTo>
                  <a:pt x="3121511" y="3067"/>
                  <a:pt x="2979381" y="17720"/>
                  <a:pt x="3192022" y="0"/>
                </a:cubicBezTo>
                <a:lnTo>
                  <a:pt x="3690785" y="11875"/>
                </a:lnTo>
                <a:cubicBezTo>
                  <a:pt x="3707091" y="12584"/>
                  <a:pt x="3722654" y="19060"/>
                  <a:pt x="3738287" y="23750"/>
                </a:cubicBezTo>
                <a:cubicBezTo>
                  <a:pt x="3762267" y="30944"/>
                  <a:pt x="3809539" y="47501"/>
                  <a:pt x="3809539" y="47501"/>
                </a:cubicBezTo>
                <a:cubicBezTo>
                  <a:pt x="3821414" y="55418"/>
                  <a:pt x="3832399" y="64869"/>
                  <a:pt x="3845165" y="71252"/>
                </a:cubicBezTo>
                <a:cubicBezTo>
                  <a:pt x="3856361" y="76850"/>
                  <a:pt x="3871016" y="75307"/>
                  <a:pt x="3880791" y="83127"/>
                </a:cubicBezTo>
                <a:cubicBezTo>
                  <a:pt x="3891936" y="92043"/>
                  <a:pt x="3894449" y="108661"/>
                  <a:pt x="3904541" y="118753"/>
                </a:cubicBezTo>
                <a:cubicBezTo>
                  <a:pt x="3914633" y="128845"/>
                  <a:pt x="3928292" y="134587"/>
                  <a:pt x="3940167" y="142504"/>
                </a:cubicBezTo>
                <a:cubicBezTo>
                  <a:pt x="3983481" y="272439"/>
                  <a:pt x="3914401" y="75625"/>
                  <a:pt x="3975793" y="213756"/>
                </a:cubicBezTo>
                <a:cubicBezTo>
                  <a:pt x="3992317" y="250935"/>
                  <a:pt x="4001549" y="293027"/>
                  <a:pt x="4011419" y="332509"/>
                </a:cubicBezTo>
                <a:cubicBezTo>
                  <a:pt x="4007043" y="363140"/>
                  <a:pt x="4004250" y="418101"/>
                  <a:pt x="3987669" y="451262"/>
                </a:cubicBezTo>
                <a:cubicBezTo>
                  <a:pt x="3981286" y="464028"/>
                  <a:pt x="3973055" y="475924"/>
                  <a:pt x="3963918" y="486888"/>
                </a:cubicBezTo>
                <a:cubicBezTo>
                  <a:pt x="3953167" y="499790"/>
                  <a:pt x="3939043" y="509612"/>
                  <a:pt x="3928292" y="522514"/>
                </a:cubicBezTo>
                <a:cubicBezTo>
                  <a:pt x="3919155" y="533478"/>
                  <a:pt x="3904541" y="558140"/>
                  <a:pt x="3904541" y="558140"/>
                </a:cubicBezTo>
              </a:path>
            </a:pathLst>
          </a:custGeom>
          <a:ln w="57150">
            <a:solidFill>
              <a:srgbClr val="3333FF"/>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47" name="フリーフォーム 46"/>
          <p:cNvSpPr/>
          <p:nvPr/>
        </p:nvSpPr>
        <p:spPr>
          <a:xfrm>
            <a:off x="4631377" y="4346369"/>
            <a:ext cx="2755075" cy="1270660"/>
          </a:xfrm>
          <a:custGeom>
            <a:avLst/>
            <a:gdLst>
              <a:gd name="connsiteX0" fmla="*/ 0 w 2755075"/>
              <a:gd name="connsiteY0" fmla="*/ 1199408 h 1270660"/>
              <a:gd name="connsiteX1" fmla="*/ 23750 w 2755075"/>
              <a:gd name="connsiteY1" fmla="*/ 1080654 h 1270660"/>
              <a:gd name="connsiteX2" fmla="*/ 47501 w 2755075"/>
              <a:gd name="connsiteY2" fmla="*/ 1009402 h 1270660"/>
              <a:gd name="connsiteX3" fmla="*/ 59376 w 2755075"/>
              <a:gd name="connsiteY3" fmla="*/ 973776 h 1270660"/>
              <a:gd name="connsiteX4" fmla="*/ 71252 w 2755075"/>
              <a:gd name="connsiteY4" fmla="*/ 938150 h 1270660"/>
              <a:gd name="connsiteX5" fmla="*/ 83127 w 2755075"/>
              <a:gd name="connsiteY5" fmla="*/ 902525 h 1270660"/>
              <a:gd name="connsiteX6" fmla="*/ 106878 w 2755075"/>
              <a:gd name="connsiteY6" fmla="*/ 866899 h 1270660"/>
              <a:gd name="connsiteX7" fmla="*/ 166254 w 2755075"/>
              <a:gd name="connsiteY7" fmla="*/ 760021 h 1270660"/>
              <a:gd name="connsiteX8" fmla="*/ 190005 w 2755075"/>
              <a:gd name="connsiteY8" fmla="*/ 724395 h 1270660"/>
              <a:gd name="connsiteX9" fmla="*/ 225631 w 2755075"/>
              <a:gd name="connsiteY9" fmla="*/ 653143 h 1270660"/>
              <a:gd name="connsiteX10" fmla="*/ 237506 w 2755075"/>
              <a:gd name="connsiteY10" fmla="*/ 617517 h 1270660"/>
              <a:gd name="connsiteX11" fmla="*/ 285007 w 2755075"/>
              <a:gd name="connsiteY11" fmla="*/ 546265 h 1270660"/>
              <a:gd name="connsiteX12" fmla="*/ 296883 w 2755075"/>
              <a:gd name="connsiteY12" fmla="*/ 510639 h 1270660"/>
              <a:gd name="connsiteX13" fmla="*/ 332509 w 2755075"/>
              <a:gd name="connsiteY13" fmla="*/ 486888 h 1270660"/>
              <a:gd name="connsiteX14" fmla="*/ 368135 w 2755075"/>
              <a:gd name="connsiteY14" fmla="*/ 451262 h 1270660"/>
              <a:gd name="connsiteX15" fmla="*/ 415636 w 2755075"/>
              <a:gd name="connsiteY15" fmla="*/ 380010 h 1270660"/>
              <a:gd name="connsiteX16" fmla="*/ 522514 w 2755075"/>
              <a:gd name="connsiteY16" fmla="*/ 285008 h 1270660"/>
              <a:gd name="connsiteX17" fmla="*/ 546265 w 2755075"/>
              <a:gd name="connsiteY17" fmla="*/ 237506 h 1270660"/>
              <a:gd name="connsiteX18" fmla="*/ 581891 w 2755075"/>
              <a:gd name="connsiteY18" fmla="*/ 213756 h 1270660"/>
              <a:gd name="connsiteX19" fmla="*/ 688768 w 2755075"/>
              <a:gd name="connsiteY19" fmla="*/ 130628 h 1270660"/>
              <a:gd name="connsiteX20" fmla="*/ 760020 w 2755075"/>
              <a:gd name="connsiteY20" fmla="*/ 106878 h 1270660"/>
              <a:gd name="connsiteX21" fmla="*/ 914400 w 2755075"/>
              <a:gd name="connsiteY21" fmla="*/ 71252 h 1270660"/>
              <a:gd name="connsiteX22" fmla="*/ 973776 w 2755075"/>
              <a:gd name="connsiteY22" fmla="*/ 59376 h 1270660"/>
              <a:gd name="connsiteX23" fmla="*/ 1104405 w 2755075"/>
              <a:gd name="connsiteY23" fmla="*/ 47501 h 1270660"/>
              <a:gd name="connsiteX24" fmla="*/ 1258784 w 2755075"/>
              <a:gd name="connsiteY24" fmla="*/ 23750 h 1270660"/>
              <a:gd name="connsiteX25" fmla="*/ 1603168 w 2755075"/>
              <a:gd name="connsiteY25" fmla="*/ 11875 h 1270660"/>
              <a:gd name="connsiteX26" fmla="*/ 1793174 w 2755075"/>
              <a:gd name="connsiteY26" fmla="*/ 0 h 1270660"/>
              <a:gd name="connsiteX27" fmla="*/ 2101932 w 2755075"/>
              <a:gd name="connsiteY27" fmla="*/ 23750 h 1270660"/>
              <a:gd name="connsiteX28" fmla="*/ 2173184 w 2755075"/>
              <a:gd name="connsiteY28" fmla="*/ 47501 h 1270660"/>
              <a:gd name="connsiteX29" fmla="*/ 2220685 w 2755075"/>
              <a:gd name="connsiteY29" fmla="*/ 59376 h 1270660"/>
              <a:gd name="connsiteX30" fmla="*/ 2327563 w 2755075"/>
              <a:gd name="connsiteY30" fmla="*/ 130628 h 1270660"/>
              <a:gd name="connsiteX31" fmla="*/ 2363189 w 2755075"/>
              <a:gd name="connsiteY31" fmla="*/ 154379 h 1270660"/>
              <a:gd name="connsiteX32" fmla="*/ 2422566 w 2755075"/>
              <a:gd name="connsiteY32" fmla="*/ 213756 h 1270660"/>
              <a:gd name="connsiteX33" fmla="*/ 2446317 w 2755075"/>
              <a:gd name="connsiteY33" fmla="*/ 249382 h 1270660"/>
              <a:gd name="connsiteX34" fmla="*/ 2493818 w 2755075"/>
              <a:gd name="connsiteY34" fmla="*/ 285008 h 1270660"/>
              <a:gd name="connsiteX35" fmla="*/ 2517568 w 2755075"/>
              <a:gd name="connsiteY35" fmla="*/ 320634 h 1270660"/>
              <a:gd name="connsiteX36" fmla="*/ 2576945 w 2755075"/>
              <a:gd name="connsiteY36" fmla="*/ 403761 h 1270660"/>
              <a:gd name="connsiteX37" fmla="*/ 2612571 w 2755075"/>
              <a:gd name="connsiteY37" fmla="*/ 475013 h 1270660"/>
              <a:gd name="connsiteX38" fmla="*/ 2648197 w 2755075"/>
              <a:gd name="connsiteY38" fmla="*/ 581891 h 1270660"/>
              <a:gd name="connsiteX39" fmla="*/ 2671948 w 2755075"/>
              <a:gd name="connsiteY39" fmla="*/ 617517 h 1270660"/>
              <a:gd name="connsiteX40" fmla="*/ 2695698 w 2755075"/>
              <a:gd name="connsiteY40" fmla="*/ 688769 h 1270660"/>
              <a:gd name="connsiteX41" fmla="*/ 2707574 w 2755075"/>
              <a:gd name="connsiteY41" fmla="*/ 736270 h 1270660"/>
              <a:gd name="connsiteX42" fmla="*/ 2719449 w 2755075"/>
              <a:gd name="connsiteY42" fmla="*/ 771896 h 1270660"/>
              <a:gd name="connsiteX43" fmla="*/ 2731324 w 2755075"/>
              <a:gd name="connsiteY43" fmla="*/ 902525 h 1270660"/>
              <a:gd name="connsiteX44" fmla="*/ 2743200 w 2755075"/>
              <a:gd name="connsiteY44" fmla="*/ 973776 h 1270660"/>
              <a:gd name="connsiteX45" fmla="*/ 2755075 w 2755075"/>
              <a:gd name="connsiteY45" fmla="*/ 1270660 h 1270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2755075" h="1270660">
                <a:moveTo>
                  <a:pt x="0" y="1199408"/>
                </a:moveTo>
                <a:lnTo>
                  <a:pt x="23750" y="1080654"/>
                </a:lnTo>
                <a:cubicBezTo>
                  <a:pt x="28660" y="1056105"/>
                  <a:pt x="39584" y="1033153"/>
                  <a:pt x="47501" y="1009402"/>
                </a:cubicBezTo>
                <a:lnTo>
                  <a:pt x="59376" y="973776"/>
                </a:lnTo>
                <a:lnTo>
                  <a:pt x="71252" y="938150"/>
                </a:lnTo>
                <a:cubicBezTo>
                  <a:pt x="75210" y="926275"/>
                  <a:pt x="76184" y="912940"/>
                  <a:pt x="83127" y="902525"/>
                </a:cubicBezTo>
                <a:lnTo>
                  <a:pt x="106878" y="866899"/>
                </a:lnTo>
                <a:cubicBezTo>
                  <a:pt x="127779" y="804194"/>
                  <a:pt x="111810" y="841687"/>
                  <a:pt x="166254" y="760021"/>
                </a:cubicBezTo>
                <a:lnTo>
                  <a:pt x="190005" y="724395"/>
                </a:lnTo>
                <a:cubicBezTo>
                  <a:pt x="219853" y="634848"/>
                  <a:pt x="179590" y="745226"/>
                  <a:pt x="225631" y="653143"/>
                </a:cubicBezTo>
                <a:cubicBezTo>
                  <a:pt x="231229" y="641947"/>
                  <a:pt x="231427" y="628459"/>
                  <a:pt x="237506" y="617517"/>
                </a:cubicBezTo>
                <a:cubicBezTo>
                  <a:pt x="251368" y="592564"/>
                  <a:pt x="269173" y="570016"/>
                  <a:pt x="285007" y="546265"/>
                </a:cubicBezTo>
                <a:cubicBezTo>
                  <a:pt x="291951" y="535850"/>
                  <a:pt x="289063" y="520414"/>
                  <a:pt x="296883" y="510639"/>
                </a:cubicBezTo>
                <a:cubicBezTo>
                  <a:pt x="305799" y="499494"/>
                  <a:pt x="321545" y="496025"/>
                  <a:pt x="332509" y="486888"/>
                </a:cubicBezTo>
                <a:cubicBezTo>
                  <a:pt x="345411" y="476137"/>
                  <a:pt x="357824" y="464519"/>
                  <a:pt x="368135" y="451262"/>
                </a:cubicBezTo>
                <a:cubicBezTo>
                  <a:pt x="385660" y="428730"/>
                  <a:pt x="399802" y="403761"/>
                  <a:pt x="415636" y="380010"/>
                </a:cubicBezTo>
                <a:cubicBezTo>
                  <a:pt x="448174" y="331202"/>
                  <a:pt x="479679" y="313564"/>
                  <a:pt x="522514" y="285008"/>
                </a:cubicBezTo>
                <a:cubicBezTo>
                  <a:pt x="530431" y="269174"/>
                  <a:pt x="534932" y="251106"/>
                  <a:pt x="546265" y="237506"/>
                </a:cubicBezTo>
                <a:cubicBezTo>
                  <a:pt x="555402" y="226542"/>
                  <a:pt x="570927" y="222893"/>
                  <a:pt x="581891" y="213756"/>
                </a:cubicBezTo>
                <a:cubicBezTo>
                  <a:pt x="693524" y="120730"/>
                  <a:pt x="508664" y="250701"/>
                  <a:pt x="688768" y="130628"/>
                </a:cubicBezTo>
                <a:cubicBezTo>
                  <a:pt x="709598" y="116741"/>
                  <a:pt x="760020" y="106878"/>
                  <a:pt x="760020" y="106878"/>
                </a:cubicBezTo>
                <a:cubicBezTo>
                  <a:pt x="831728" y="59072"/>
                  <a:pt x="773133" y="90088"/>
                  <a:pt x="914400" y="71252"/>
                </a:cubicBezTo>
                <a:cubicBezTo>
                  <a:pt x="934407" y="68584"/>
                  <a:pt x="953748" y="61880"/>
                  <a:pt x="973776" y="59376"/>
                </a:cubicBezTo>
                <a:cubicBezTo>
                  <a:pt x="1017161" y="53953"/>
                  <a:pt x="1060982" y="52609"/>
                  <a:pt x="1104405" y="47501"/>
                </a:cubicBezTo>
                <a:cubicBezTo>
                  <a:pt x="1151926" y="41910"/>
                  <a:pt x="1211503" y="26377"/>
                  <a:pt x="1258784" y="23750"/>
                </a:cubicBezTo>
                <a:cubicBezTo>
                  <a:pt x="1373470" y="17378"/>
                  <a:pt x="1488418" y="16975"/>
                  <a:pt x="1603168" y="11875"/>
                </a:cubicBezTo>
                <a:cubicBezTo>
                  <a:pt x="1666564" y="9057"/>
                  <a:pt x="1729839" y="3958"/>
                  <a:pt x="1793174" y="0"/>
                </a:cubicBezTo>
                <a:cubicBezTo>
                  <a:pt x="1837361" y="2326"/>
                  <a:pt x="2022068" y="5320"/>
                  <a:pt x="2101932" y="23750"/>
                </a:cubicBezTo>
                <a:cubicBezTo>
                  <a:pt x="2126326" y="29379"/>
                  <a:pt x="2149433" y="39584"/>
                  <a:pt x="2173184" y="47501"/>
                </a:cubicBezTo>
                <a:cubicBezTo>
                  <a:pt x="2188667" y="52662"/>
                  <a:pt x="2204851" y="55418"/>
                  <a:pt x="2220685" y="59376"/>
                </a:cubicBezTo>
                <a:lnTo>
                  <a:pt x="2327563" y="130628"/>
                </a:lnTo>
                <a:lnTo>
                  <a:pt x="2363189" y="154379"/>
                </a:lnTo>
                <a:cubicBezTo>
                  <a:pt x="2426525" y="249382"/>
                  <a:pt x="2343397" y="134587"/>
                  <a:pt x="2422566" y="213756"/>
                </a:cubicBezTo>
                <a:cubicBezTo>
                  <a:pt x="2432658" y="223848"/>
                  <a:pt x="2436225" y="239290"/>
                  <a:pt x="2446317" y="249382"/>
                </a:cubicBezTo>
                <a:cubicBezTo>
                  <a:pt x="2460312" y="263377"/>
                  <a:pt x="2477984" y="273133"/>
                  <a:pt x="2493818" y="285008"/>
                </a:cubicBezTo>
                <a:cubicBezTo>
                  <a:pt x="2501735" y="296883"/>
                  <a:pt x="2509272" y="309020"/>
                  <a:pt x="2517568" y="320634"/>
                </a:cubicBezTo>
                <a:cubicBezTo>
                  <a:pt x="2591235" y="423768"/>
                  <a:pt x="2520959" y="319782"/>
                  <a:pt x="2576945" y="403761"/>
                </a:cubicBezTo>
                <a:cubicBezTo>
                  <a:pt x="2620249" y="533678"/>
                  <a:pt x="2551187" y="336901"/>
                  <a:pt x="2612571" y="475013"/>
                </a:cubicBezTo>
                <a:cubicBezTo>
                  <a:pt x="2612576" y="475023"/>
                  <a:pt x="2642258" y="564072"/>
                  <a:pt x="2648197" y="581891"/>
                </a:cubicBezTo>
                <a:cubicBezTo>
                  <a:pt x="2652710" y="595431"/>
                  <a:pt x="2664031" y="605642"/>
                  <a:pt x="2671948" y="617517"/>
                </a:cubicBezTo>
                <a:lnTo>
                  <a:pt x="2695698" y="688769"/>
                </a:lnTo>
                <a:cubicBezTo>
                  <a:pt x="2700859" y="704253"/>
                  <a:pt x="2703090" y="720577"/>
                  <a:pt x="2707574" y="736270"/>
                </a:cubicBezTo>
                <a:cubicBezTo>
                  <a:pt x="2711013" y="748306"/>
                  <a:pt x="2715491" y="760021"/>
                  <a:pt x="2719449" y="771896"/>
                </a:cubicBezTo>
                <a:cubicBezTo>
                  <a:pt x="2723407" y="815439"/>
                  <a:pt x="2726215" y="859102"/>
                  <a:pt x="2731324" y="902525"/>
                </a:cubicBezTo>
                <a:cubicBezTo>
                  <a:pt x="2734137" y="926438"/>
                  <a:pt x="2741650" y="949748"/>
                  <a:pt x="2743200" y="973776"/>
                </a:cubicBezTo>
                <a:cubicBezTo>
                  <a:pt x="2749577" y="1072611"/>
                  <a:pt x="2755075" y="1270660"/>
                  <a:pt x="2755075" y="1270660"/>
                </a:cubicBezTo>
              </a:path>
            </a:pathLst>
          </a:custGeom>
          <a:ln w="571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48" name="フリーフォーム 47"/>
          <p:cNvSpPr/>
          <p:nvPr/>
        </p:nvSpPr>
        <p:spPr>
          <a:xfrm>
            <a:off x="-415636" y="1698171"/>
            <a:ext cx="3657600" cy="2232561"/>
          </a:xfrm>
          <a:custGeom>
            <a:avLst/>
            <a:gdLst>
              <a:gd name="connsiteX0" fmla="*/ 0 w 3657600"/>
              <a:gd name="connsiteY0" fmla="*/ 2232561 h 2232561"/>
              <a:gd name="connsiteX1" fmla="*/ 712519 w 3657600"/>
              <a:gd name="connsiteY1" fmla="*/ 2220686 h 2232561"/>
              <a:gd name="connsiteX2" fmla="*/ 878774 w 3657600"/>
              <a:gd name="connsiteY2" fmla="*/ 2185060 h 2232561"/>
              <a:gd name="connsiteX3" fmla="*/ 914400 w 3657600"/>
              <a:gd name="connsiteY3" fmla="*/ 2173185 h 2232561"/>
              <a:gd name="connsiteX4" fmla="*/ 1021278 w 3657600"/>
              <a:gd name="connsiteY4" fmla="*/ 2149434 h 2232561"/>
              <a:gd name="connsiteX5" fmla="*/ 1128155 w 3657600"/>
              <a:gd name="connsiteY5" fmla="*/ 2137559 h 2232561"/>
              <a:gd name="connsiteX6" fmla="*/ 1163781 w 3657600"/>
              <a:gd name="connsiteY6" fmla="*/ 2125684 h 2232561"/>
              <a:gd name="connsiteX7" fmla="*/ 1294410 w 3657600"/>
              <a:gd name="connsiteY7" fmla="*/ 2101933 h 2232561"/>
              <a:gd name="connsiteX8" fmla="*/ 1413163 w 3657600"/>
              <a:gd name="connsiteY8" fmla="*/ 2066307 h 2232561"/>
              <a:gd name="connsiteX9" fmla="*/ 1448789 w 3657600"/>
              <a:gd name="connsiteY9" fmla="*/ 2042556 h 2232561"/>
              <a:gd name="connsiteX10" fmla="*/ 1484415 w 3657600"/>
              <a:gd name="connsiteY10" fmla="*/ 2030681 h 2232561"/>
              <a:gd name="connsiteX11" fmla="*/ 1567542 w 3657600"/>
              <a:gd name="connsiteY11" fmla="*/ 2006930 h 2232561"/>
              <a:gd name="connsiteX12" fmla="*/ 1603168 w 3657600"/>
              <a:gd name="connsiteY12" fmla="*/ 1983180 h 2232561"/>
              <a:gd name="connsiteX13" fmla="*/ 1674420 w 3657600"/>
              <a:gd name="connsiteY13" fmla="*/ 1959429 h 2232561"/>
              <a:gd name="connsiteX14" fmla="*/ 1781298 w 3657600"/>
              <a:gd name="connsiteY14" fmla="*/ 1900052 h 2232561"/>
              <a:gd name="connsiteX15" fmla="*/ 1816924 w 3657600"/>
              <a:gd name="connsiteY15" fmla="*/ 1888177 h 2232561"/>
              <a:gd name="connsiteX16" fmla="*/ 1888176 w 3657600"/>
              <a:gd name="connsiteY16" fmla="*/ 1840676 h 2232561"/>
              <a:gd name="connsiteX17" fmla="*/ 1911927 w 3657600"/>
              <a:gd name="connsiteY17" fmla="*/ 1805050 h 2232561"/>
              <a:gd name="connsiteX18" fmla="*/ 1947553 w 3657600"/>
              <a:gd name="connsiteY18" fmla="*/ 1793174 h 2232561"/>
              <a:gd name="connsiteX19" fmla="*/ 2018805 w 3657600"/>
              <a:gd name="connsiteY19" fmla="*/ 1745673 h 2232561"/>
              <a:gd name="connsiteX20" fmla="*/ 2078181 w 3657600"/>
              <a:gd name="connsiteY20" fmla="*/ 1638795 h 2232561"/>
              <a:gd name="connsiteX21" fmla="*/ 2101932 w 3657600"/>
              <a:gd name="connsiteY21" fmla="*/ 1603169 h 2232561"/>
              <a:gd name="connsiteX22" fmla="*/ 2137558 w 3657600"/>
              <a:gd name="connsiteY22" fmla="*/ 1496291 h 2232561"/>
              <a:gd name="connsiteX23" fmla="*/ 2149433 w 3657600"/>
              <a:gd name="connsiteY23" fmla="*/ 1460665 h 2232561"/>
              <a:gd name="connsiteX24" fmla="*/ 2137558 w 3657600"/>
              <a:gd name="connsiteY24" fmla="*/ 1282535 h 2232561"/>
              <a:gd name="connsiteX25" fmla="*/ 2113807 w 3657600"/>
              <a:gd name="connsiteY25" fmla="*/ 1211284 h 2232561"/>
              <a:gd name="connsiteX26" fmla="*/ 2078181 w 3657600"/>
              <a:gd name="connsiteY26" fmla="*/ 1140032 h 2232561"/>
              <a:gd name="connsiteX27" fmla="*/ 2042555 w 3657600"/>
              <a:gd name="connsiteY27" fmla="*/ 1033154 h 2232561"/>
              <a:gd name="connsiteX28" fmla="*/ 2030680 w 3657600"/>
              <a:gd name="connsiteY28" fmla="*/ 997528 h 2232561"/>
              <a:gd name="connsiteX29" fmla="*/ 2006930 w 3657600"/>
              <a:gd name="connsiteY29" fmla="*/ 914400 h 2232561"/>
              <a:gd name="connsiteX30" fmla="*/ 2030680 w 3657600"/>
              <a:gd name="connsiteY30" fmla="*/ 760021 h 2232561"/>
              <a:gd name="connsiteX31" fmla="*/ 2054431 w 3657600"/>
              <a:gd name="connsiteY31" fmla="*/ 724395 h 2232561"/>
              <a:gd name="connsiteX32" fmla="*/ 2125683 w 3657600"/>
              <a:gd name="connsiteY32" fmla="*/ 676894 h 2232561"/>
              <a:gd name="connsiteX33" fmla="*/ 2196935 w 3657600"/>
              <a:gd name="connsiteY33" fmla="*/ 653143 h 2232561"/>
              <a:gd name="connsiteX34" fmla="*/ 2339439 w 3657600"/>
              <a:gd name="connsiteY34" fmla="*/ 629393 h 2232561"/>
              <a:gd name="connsiteX35" fmla="*/ 2707574 w 3657600"/>
              <a:gd name="connsiteY35" fmla="*/ 641268 h 2232561"/>
              <a:gd name="connsiteX36" fmla="*/ 2778826 w 3657600"/>
              <a:gd name="connsiteY36" fmla="*/ 688769 h 2232561"/>
              <a:gd name="connsiteX37" fmla="*/ 2802576 w 3657600"/>
              <a:gd name="connsiteY37" fmla="*/ 724395 h 2232561"/>
              <a:gd name="connsiteX38" fmla="*/ 2838202 w 3657600"/>
              <a:gd name="connsiteY38" fmla="*/ 748146 h 2232561"/>
              <a:gd name="connsiteX39" fmla="*/ 2850078 w 3657600"/>
              <a:gd name="connsiteY39" fmla="*/ 783772 h 2232561"/>
              <a:gd name="connsiteX40" fmla="*/ 2885704 w 3657600"/>
              <a:gd name="connsiteY40" fmla="*/ 819398 h 2232561"/>
              <a:gd name="connsiteX41" fmla="*/ 2897579 w 3657600"/>
              <a:gd name="connsiteY41" fmla="*/ 855024 h 2232561"/>
              <a:gd name="connsiteX42" fmla="*/ 2956955 w 3657600"/>
              <a:gd name="connsiteY42" fmla="*/ 914400 h 2232561"/>
              <a:gd name="connsiteX43" fmla="*/ 2968831 w 3657600"/>
              <a:gd name="connsiteY43" fmla="*/ 950026 h 2232561"/>
              <a:gd name="connsiteX44" fmla="*/ 3051958 w 3657600"/>
              <a:gd name="connsiteY44" fmla="*/ 1045029 h 2232561"/>
              <a:gd name="connsiteX45" fmla="*/ 3063833 w 3657600"/>
              <a:gd name="connsiteY45" fmla="*/ 1080655 h 2232561"/>
              <a:gd name="connsiteX46" fmla="*/ 3135085 w 3657600"/>
              <a:gd name="connsiteY46" fmla="*/ 1116281 h 2232561"/>
              <a:gd name="connsiteX47" fmla="*/ 3158836 w 3657600"/>
              <a:gd name="connsiteY47" fmla="*/ 1151907 h 2232561"/>
              <a:gd name="connsiteX48" fmla="*/ 3194462 w 3657600"/>
              <a:gd name="connsiteY48" fmla="*/ 1163782 h 2232561"/>
              <a:gd name="connsiteX49" fmla="*/ 3420093 w 3657600"/>
              <a:gd name="connsiteY49" fmla="*/ 1151907 h 2232561"/>
              <a:gd name="connsiteX50" fmla="*/ 3491345 w 3657600"/>
              <a:gd name="connsiteY50" fmla="*/ 1128156 h 2232561"/>
              <a:gd name="connsiteX51" fmla="*/ 3526971 w 3657600"/>
              <a:gd name="connsiteY51" fmla="*/ 1104406 h 2232561"/>
              <a:gd name="connsiteX52" fmla="*/ 3562597 w 3657600"/>
              <a:gd name="connsiteY52" fmla="*/ 1092530 h 2232561"/>
              <a:gd name="connsiteX53" fmla="*/ 3598223 w 3657600"/>
              <a:gd name="connsiteY53" fmla="*/ 1009403 h 2232561"/>
              <a:gd name="connsiteX54" fmla="*/ 3621974 w 3657600"/>
              <a:gd name="connsiteY54" fmla="*/ 973777 h 2232561"/>
              <a:gd name="connsiteX55" fmla="*/ 3633849 w 3657600"/>
              <a:gd name="connsiteY55" fmla="*/ 938151 h 2232561"/>
              <a:gd name="connsiteX56" fmla="*/ 3657600 w 3657600"/>
              <a:gd name="connsiteY56" fmla="*/ 771897 h 2232561"/>
              <a:gd name="connsiteX57" fmla="*/ 3633849 w 3657600"/>
              <a:gd name="connsiteY57" fmla="*/ 581891 h 2232561"/>
              <a:gd name="connsiteX58" fmla="*/ 3621974 w 3657600"/>
              <a:gd name="connsiteY58" fmla="*/ 546265 h 2232561"/>
              <a:gd name="connsiteX59" fmla="*/ 3562597 w 3657600"/>
              <a:gd name="connsiteY59" fmla="*/ 463138 h 2232561"/>
              <a:gd name="connsiteX60" fmla="*/ 3455719 w 3657600"/>
              <a:gd name="connsiteY60" fmla="*/ 391886 h 2232561"/>
              <a:gd name="connsiteX61" fmla="*/ 3336966 w 3657600"/>
              <a:gd name="connsiteY61" fmla="*/ 308759 h 2232561"/>
              <a:gd name="connsiteX62" fmla="*/ 3301340 w 3657600"/>
              <a:gd name="connsiteY62" fmla="*/ 296884 h 2232561"/>
              <a:gd name="connsiteX63" fmla="*/ 3194462 w 3657600"/>
              <a:gd name="connsiteY63" fmla="*/ 249382 h 2232561"/>
              <a:gd name="connsiteX64" fmla="*/ 3158836 w 3657600"/>
              <a:gd name="connsiteY64" fmla="*/ 225632 h 2232561"/>
              <a:gd name="connsiteX65" fmla="*/ 3051958 w 3657600"/>
              <a:gd name="connsiteY65" fmla="*/ 201881 h 2232561"/>
              <a:gd name="connsiteX66" fmla="*/ 2945080 w 3657600"/>
              <a:gd name="connsiteY66" fmla="*/ 166255 h 2232561"/>
              <a:gd name="connsiteX67" fmla="*/ 2909454 w 3657600"/>
              <a:gd name="connsiteY67" fmla="*/ 154380 h 2232561"/>
              <a:gd name="connsiteX68" fmla="*/ 2850078 w 3657600"/>
              <a:gd name="connsiteY68" fmla="*/ 142504 h 2232561"/>
              <a:gd name="connsiteX69" fmla="*/ 2493818 w 3657600"/>
              <a:gd name="connsiteY69" fmla="*/ 106878 h 2232561"/>
              <a:gd name="connsiteX70" fmla="*/ 2446317 w 3657600"/>
              <a:gd name="connsiteY70" fmla="*/ 95003 h 2232561"/>
              <a:gd name="connsiteX71" fmla="*/ 2220685 w 3657600"/>
              <a:gd name="connsiteY71" fmla="*/ 71252 h 2232561"/>
              <a:gd name="connsiteX72" fmla="*/ 2030680 w 3657600"/>
              <a:gd name="connsiteY72" fmla="*/ 35626 h 2232561"/>
              <a:gd name="connsiteX73" fmla="*/ 1995054 w 3657600"/>
              <a:gd name="connsiteY73" fmla="*/ 23751 h 2232561"/>
              <a:gd name="connsiteX74" fmla="*/ 1900052 w 3657600"/>
              <a:gd name="connsiteY74" fmla="*/ 11876 h 2232561"/>
              <a:gd name="connsiteX75" fmla="*/ 1246909 w 3657600"/>
              <a:gd name="connsiteY75" fmla="*/ 0 h 2232561"/>
              <a:gd name="connsiteX76" fmla="*/ 71252 w 3657600"/>
              <a:gd name="connsiteY76" fmla="*/ 0 h 22325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Lst>
            <a:rect l="l" t="t" r="r" b="b"/>
            <a:pathLst>
              <a:path w="3657600" h="2232561">
                <a:moveTo>
                  <a:pt x="0" y="2232561"/>
                </a:moveTo>
                <a:cubicBezTo>
                  <a:pt x="237506" y="2228603"/>
                  <a:pt x="475198" y="2230857"/>
                  <a:pt x="712519" y="2220686"/>
                </a:cubicBezTo>
                <a:cubicBezTo>
                  <a:pt x="728551" y="2219999"/>
                  <a:pt x="840111" y="2196106"/>
                  <a:pt x="878774" y="2185060"/>
                </a:cubicBezTo>
                <a:cubicBezTo>
                  <a:pt x="890810" y="2181621"/>
                  <a:pt x="902364" y="2176624"/>
                  <a:pt x="914400" y="2173185"/>
                </a:cubicBezTo>
                <a:cubicBezTo>
                  <a:pt x="940326" y="2165778"/>
                  <a:pt x="996796" y="2152931"/>
                  <a:pt x="1021278" y="2149434"/>
                </a:cubicBezTo>
                <a:cubicBezTo>
                  <a:pt x="1056763" y="2144365"/>
                  <a:pt x="1092529" y="2141517"/>
                  <a:pt x="1128155" y="2137559"/>
                </a:cubicBezTo>
                <a:cubicBezTo>
                  <a:pt x="1140030" y="2133601"/>
                  <a:pt x="1151637" y="2128720"/>
                  <a:pt x="1163781" y="2125684"/>
                </a:cubicBezTo>
                <a:cubicBezTo>
                  <a:pt x="1196988" y="2117382"/>
                  <a:pt x="1262633" y="2107229"/>
                  <a:pt x="1294410" y="2101933"/>
                </a:cubicBezTo>
                <a:cubicBezTo>
                  <a:pt x="1381145" y="2073021"/>
                  <a:pt x="1341374" y="2084254"/>
                  <a:pt x="1413163" y="2066307"/>
                </a:cubicBezTo>
                <a:cubicBezTo>
                  <a:pt x="1425038" y="2058390"/>
                  <a:pt x="1436023" y="2048939"/>
                  <a:pt x="1448789" y="2042556"/>
                </a:cubicBezTo>
                <a:cubicBezTo>
                  <a:pt x="1459985" y="2036958"/>
                  <a:pt x="1472379" y="2034120"/>
                  <a:pt x="1484415" y="2030681"/>
                </a:cubicBezTo>
                <a:cubicBezTo>
                  <a:pt x="1502181" y="2025605"/>
                  <a:pt x="1548553" y="2016425"/>
                  <a:pt x="1567542" y="2006930"/>
                </a:cubicBezTo>
                <a:cubicBezTo>
                  <a:pt x="1580307" y="2000547"/>
                  <a:pt x="1590126" y="1988976"/>
                  <a:pt x="1603168" y="1983180"/>
                </a:cubicBezTo>
                <a:cubicBezTo>
                  <a:pt x="1626046" y="1973012"/>
                  <a:pt x="1674420" y="1959429"/>
                  <a:pt x="1674420" y="1959429"/>
                </a:cubicBezTo>
                <a:cubicBezTo>
                  <a:pt x="1727748" y="1906101"/>
                  <a:pt x="1694114" y="1929113"/>
                  <a:pt x="1781298" y="1900052"/>
                </a:cubicBezTo>
                <a:lnTo>
                  <a:pt x="1816924" y="1888177"/>
                </a:lnTo>
                <a:cubicBezTo>
                  <a:pt x="1840675" y="1872343"/>
                  <a:pt x="1872342" y="1864427"/>
                  <a:pt x="1888176" y="1840676"/>
                </a:cubicBezTo>
                <a:cubicBezTo>
                  <a:pt x="1896093" y="1828801"/>
                  <a:pt x="1900782" y="1813966"/>
                  <a:pt x="1911927" y="1805050"/>
                </a:cubicBezTo>
                <a:cubicBezTo>
                  <a:pt x="1921702" y="1797230"/>
                  <a:pt x="1936611" y="1799253"/>
                  <a:pt x="1947553" y="1793174"/>
                </a:cubicBezTo>
                <a:cubicBezTo>
                  <a:pt x="1972506" y="1779311"/>
                  <a:pt x="2018805" y="1745673"/>
                  <a:pt x="2018805" y="1745673"/>
                </a:cubicBezTo>
                <a:cubicBezTo>
                  <a:pt x="2039706" y="1682968"/>
                  <a:pt x="2023737" y="1720461"/>
                  <a:pt x="2078181" y="1638795"/>
                </a:cubicBezTo>
                <a:lnTo>
                  <a:pt x="2101932" y="1603169"/>
                </a:lnTo>
                <a:lnTo>
                  <a:pt x="2137558" y="1496291"/>
                </a:lnTo>
                <a:lnTo>
                  <a:pt x="2149433" y="1460665"/>
                </a:lnTo>
                <a:cubicBezTo>
                  <a:pt x="2145475" y="1401288"/>
                  <a:pt x="2145974" y="1341445"/>
                  <a:pt x="2137558" y="1282535"/>
                </a:cubicBezTo>
                <a:cubicBezTo>
                  <a:pt x="2134017" y="1257751"/>
                  <a:pt x="2121724" y="1235034"/>
                  <a:pt x="2113807" y="1211284"/>
                </a:cubicBezTo>
                <a:cubicBezTo>
                  <a:pt x="2097418" y="1162116"/>
                  <a:pt x="2108877" y="1186075"/>
                  <a:pt x="2078181" y="1140032"/>
                </a:cubicBezTo>
                <a:lnTo>
                  <a:pt x="2042555" y="1033154"/>
                </a:lnTo>
                <a:cubicBezTo>
                  <a:pt x="2038597" y="1021279"/>
                  <a:pt x="2033716" y="1009672"/>
                  <a:pt x="2030680" y="997528"/>
                </a:cubicBezTo>
                <a:cubicBezTo>
                  <a:pt x="2015769" y="937882"/>
                  <a:pt x="2023966" y="965510"/>
                  <a:pt x="2006930" y="914400"/>
                </a:cubicBezTo>
                <a:cubicBezTo>
                  <a:pt x="2010335" y="880347"/>
                  <a:pt x="2009282" y="802817"/>
                  <a:pt x="2030680" y="760021"/>
                </a:cubicBezTo>
                <a:cubicBezTo>
                  <a:pt x="2037063" y="747255"/>
                  <a:pt x="2043690" y="733793"/>
                  <a:pt x="2054431" y="724395"/>
                </a:cubicBezTo>
                <a:cubicBezTo>
                  <a:pt x="2075913" y="705598"/>
                  <a:pt x="2098603" y="685921"/>
                  <a:pt x="2125683" y="676894"/>
                </a:cubicBezTo>
                <a:cubicBezTo>
                  <a:pt x="2149434" y="668977"/>
                  <a:pt x="2172240" y="657259"/>
                  <a:pt x="2196935" y="653143"/>
                </a:cubicBezTo>
                <a:lnTo>
                  <a:pt x="2339439" y="629393"/>
                </a:lnTo>
                <a:cubicBezTo>
                  <a:pt x="2462151" y="633351"/>
                  <a:pt x="2585904" y="624826"/>
                  <a:pt x="2707574" y="641268"/>
                </a:cubicBezTo>
                <a:cubicBezTo>
                  <a:pt x="2735862" y="645091"/>
                  <a:pt x="2778826" y="688769"/>
                  <a:pt x="2778826" y="688769"/>
                </a:cubicBezTo>
                <a:cubicBezTo>
                  <a:pt x="2786743" y="700644"/>
                  <a:pt x="2792484" y="714303"/>
                  <a:pt x="2802576" y="724395"/>
                </a:cubicBezTo>
                <a:cubicBezTo>
                  <a:pt x="2812668" y="734487"/>
                  <a:pt x="2829286" y="737001"/>
                  <a:pt x="2838202" y="748146"/>
                </a:cubicBezTo>
                <a:cubicBezTo>
                  <a:pt x="2846022" y="757921"/>
                  <a:pt x="2843134" y="773357"/>
                  <a:pt x="2850078" y="783772"/>
                </a:cubicBezTo>
                <a:cubicBezTo>
                  <a:pt x="2859394" y="797746"/>
                  <a:pt x="2873829" y="807523"/>
                  <a:pt x="2885704" y="819398"/>
                </a:cubicBezTo>
                <a:cubicBezTo>
                  <a:pt x="2889662" y="831273"/>
                  <a:pt x="2889759" y="845249"/>
                  <a:pt x="2897579" y="855024"/>
                </a:cubicBezTo>
                <a:cubicBezTo>
                  <a:pt x="2960917" y="934196"/>
                  <a:pt x="2909451" y="819393"/>
                  <a:pt x="2956955" y="914400"/>
                </a:cubicBezTo>
                <a:cubicBezTo>
                  <a:pt x="2962553" y="925596"/>
                  <a:pt x="2962752" y="939084"/>
                  <a:pt x="2968831" y="950026"/>
                </a:cubicBezTo>
                <a:cubicBezTo>
                  <a:pt x="3009580" y="1023374"/>
                  <a:pt x="2999916" y="1010334"/>
                  <a:pt x="3051958" y="1045029"/>
                </a:cubicBezTo>
                <a:cubicBezTo>
                  <a:pt x="3055916" y="1056904"/>
                  <a:pt x="3056013" y="1070880"/>
                  <a:pt x="3063833" y="1080655"/>
                </a:cubicBezTo>
                <a:cubicBezTo>
                  <a:pt x="3080576" y="1101584"/>
                  <a:pt x="3111615" y="1108458"/>
                  <a:pt x="3135085" y="1116281"/>
                </a:cubicBezTo>
                <a:cubicBezTo>
                  <a:pt x="3143002" y="1128156"/>
                  <a:pt x="3147691" y="1142991"/>
                  <a:pt x="3158836" y="1151907"/>
                </a:cubicBezTo>
                <a:cubicBezTo>
                  <a:pt x="3168611" y="1159727"/>
                  <a:pt x="3181944" y="1163782"/>
                  <a:pt x="3194462" y="1163782"/>
                </a:cubicBezTo>
                <a:cubicBezTo>
                  <a:pt x="3269776" y="1163782"/>
                  <a:pt x="3344883" y="1155865"/>
                  <a:pt x="3420093" y="1151907"/>
                </a:cubicBezTo>
                <a:lnTo>
                  <a:pt x="3491345" y="1128156"/>
                </a:lnTo>
                <a:cubicBezTo>
                  <a:pt x="3504885" y="1123643"/>
                  <a:pt x="3514206" y="1110789"/>
                  <a:pt x="3526971" y="1104406"/>
                </a:cubicBezTo>
                <a:cubicBezTo>
                  <a:pt x="3538167" y="1098808"/>
                  <a:pt x="3550722" y="1096489"/>
                  <a:pt x="3562597" y="1092530"/>
                </a:cubicBezTo>
                <a:cubicBezTo>
                  <a:pt x="3622226" y="1003088"/>
                  <a:pt x="3552212" y="1116761"/>
                  <a:pt x="3598223" y="1009403"/>
                </a:cubicBezTo>
                <a:cubicBezTo>
                  <a:pt x="3603845" y="996285"/>
                  <a:pt x="3614057" y="985652"/>
                  <a:pt x="3621974" y="973777"/>
                </a:cubicBezTo>
                <a:cubicBezTo>
                  <a:pt x="3625932" y="961902"/>
                  <a:pt x="3631674" y="950478"/>
                  <a:pt x="3633849" y="938151"/>
                </a:cubicBezTo>
                <a:cubicBezTo>
                  <a:pt x="3643578" y="883022"/>
                  <a:pt x="3657600" y="771897"/>
                  <a:pt x="3657600" y="771897"/>
                </a:cubicBezTo>
                <a:cubicBezTo>
                  <a:pt x="3648395" y="661446"/>
                  <a:pt x="3655905" y="659091"/>
                  <a:pt x="3633849" y="581891"/>
                </a:cubicBezTo>
                <a:cubicBezTo>
                  <a:pt x="3630410" y="569855"/>
                  <a:pt x="3627572" y="557461"/>
                  <a:pt x="3621974" y="546265"/>
                </a:cubicBezTo>
                <a:cubicBezTo>
                  <a:pt x="3615231" y="532780"/>
                  <a:pt x="3567975" y="468516"/>
                  <a:pt x="3562597" y="463138"/>
                </a:cubicBezTo>
                <a:cubicBezTo>
                  <a:pt x="3533010" y="433551"/>
                  <a:pt x="3489642" y="414501"/>
                  <a:pt x="3455719" y="391886"/>
                </a:cubicBezTo>
                <a:cubicBezTo>
                  <a:pt x="3428619" y="373820"/>
                  <a:pt x="3362328" y="317213"/>
                  <a:pt x="3336966" y="308759"/>
                </a:cubicBezTo>
                <a:lnTo>
                  <a:pt x="3301340" y="296884"/>
                </a:lnTo>
                <a:cubicBezTo>
                  <a:pt x="3244883" y="259246"/>
                  <a:pt x="3279254" y="277646"/>
                  <a:pt x="3194462" y="249382"/>
                </a:cubicBezTo>
                <a:cubicBezTo>
                  <a:pt x="3180922" y="244869"/>
                  <a:pt x="3171954" y="231254"/>
                  <a:pt x="3158836" y="225632"/>
                </a:cubicBezTo>
                <a:cubicBezTo>
                  <a:pt x="3144156" y="219340"/>
                  <a:pt x="3062533" y="203996"/>
                  <a:pt x="3051958" y="201881"/>
                </a:cubicBezTo>
                <a:cubicBezTo>
                  <a:pt x="2972945" y="162374"/>
                  <a:pt x="3037162" y="189275"/>
                  <a:pt x="2945080" y="166255"/>
                </a:cubicBezTo>
                <a:cubicBezTo>
                  <a:pt x="2932936" y="163219"/>
                  <a:pt x="2921598" y="157416"/>
                  <a:pt x="2909454" y="154380"/>
                </a:cubicBezTo>
                <a:cubicBezTo>
                  <a:pt x="2889873" y="149485"/>
                  <a:pt x="2870059" y="145358"/>
                  <a:pt x="2850078" y="142504"/>
                </a:cubicBezTo>
                <a:cubicBezTo>
                  <a:pt x="2666243" y="116242"/>
                  <a:pt x="2670378" y="119490"/>
                  <a:pt x="2493818" y="106878"/>
                </a:cubicBezTo>
                <a:cubicBezTo>
                  <a:pt x="2477984" y="102920"/>
                  <a:pt x="2462416" y="97686"/>
                  <a:pt x="2446317" y="95003"/>
                </a:cubicBezTo>
                <a:cubicBezTo>
                  <a:pt x="2384051" y="84626"/>
                  <a:pt x="2278810" y="76536"/>
                  <a:pt x="2220685" y="71252"/>
                </a:cubicBezTo>
                <a:cubicBezTo>
                  <a:pt x="2105757" y="25282"/>
                  <a:pt x="2213216" y="61703"/>
                  <a:pt x="2030680" y="35626"/>
                </a:cubicBezTo>
                <a:cubicBezTo>
                  <a:pt x="2018288" y="33856"/>
                  <a:pt x="2007370" y="25990"/>
                  <a:pt x="1995054" y="23751"/>
                </a:cubicBezTo>
                <a:cubicBezTo>
                  <a:pt x="1963655" y="18042"/>
                  <a:pt x="1931950" y="12889"/>
                  <a:pt x="1900052" y="11876"/>
                </a:cubicBezTo>
                <a:cubicBezTo>
                  <a:pt x="1682411" y="4967"/>
                  <a:pt x="1464655" y="1414"/>
                  <a:pt x="1246909" y="0"/>
                </a:cubicBezTo>
                <a:lnTo>
                  <a:pt x="71252" y="0"/>
                </a:lnTo>
              </a:path>
            </a:pathLst>
          </a:custGeom>
          <a:ln w="571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40" name="円/楕円 39"/>
          <p:cNvSpPr/>
          <p:nvPr/>
        </p:nvSpPr>
        <p:spPr>
          <a:xfrm>
            <a:off x="5796136" y="3356992"/>
            <a:ext cx="288032" cy="288032"/>
          </a:xfrm>
          <a:prstGeom prst="ellipse">
            <a:avLst/>
          </a:prstGeom>
          <a:solidFill>
            <a:srgbClr val="3333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srgbClr val="FFFFFF"/>
              </a:solidFill>
            </a:endParaRP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図 3" descr="Map1.jpg"/>
          <p:cNvPicPr>
            <a:picLocks noChangeAspect="1"/>
          </p:cNvPicPr>
          <p:nvPr/>
        </p:nvPicPr>
        <p:blipFill>
          <a:blip r:embed="rId2" cstate="print"/>
          <a:stretch>
            <a:fillRect/>
          </a:stretch>
        </p:blipFill>
        <p:spPr>
          <a:xfrm>
            <a:off x="0" y="1492541"/>
            <a:ext cx="9144000" cy="3872917"/>
          </a:xfrm>
          <a:prstGeom prst="rect">
            <a:avLst/>
          </a:prstGeom>
        </p:spPr>
      </p:pic>
      <p:sp>
        <p:nvSpPr>
          <p:cNvPr id="3" name="テキスト ボックス 2"/>
          <p:cNvSpPr txBox="1"/>
          <p:nvPr/>
        </p:nvSpPr>
        <p:spPr>
          <a:xfrm>
            <a:off x="7236296" y="5517232"/>
            <a:ext cx="1505540" cy="369332"/>
          </a:xfrm>
          <a:prstGeom prst="rect">
            <a:avLst/>
          </a:prstGeom>
          <a:noFill/>
        </p:spPr>
        <p:txBody>
          <a:bodyPr wrap="none" rtlCol="0">
            <a:spAutoFit/>
          </a:bodyPr>
          <a:lstStyle/>
          <a:p>
            <a:r>
              <a:rPr kumimoji="1" lang="ja-JP" altLang="en-US" dirty="0" smtClean="0"/>
              <a:t>（</a:t>
            </a:r>
            <a:r>
              <a:rPr kumimoji="1" lang="en-US" altLang="ja-JP" dirty="0" smtClean="0"/>
              <a:t>Google </a:t>
            </a:r>
            <a:r>
              <a:rPr kumimoji="1" lang="ja-JP" altLang="en-US" dirty="0" smtClean="0"/>
              <a:t>より）</a:t>
            </a:r>
            <a:endParaRPr kumimoji="1" lang="ja-JP" altLang="en-US" dirty="0"/>
          </a:p>
        </p:txBody>
      </p:sp>
      <p:sp>
        <p:nvSpPr>
          <p:cNvPr id="5" name="円/楕円 4"/>
          <p:cNvSpPr/>
          <p:nvPr/>
        </p:nvSpPr>
        <p:spPr>
          <a:xfrm>
            <a:off x="3707904" y="2564904"/>
            <a:ext cx="288032" cy="288032"/>
          </a:xfrm>
          <a:prstGeom prst="ellipse">
            <a:avLst/>
          </a:prstGeom>
          <a:solidFill>
            <a:srgbClr val="3333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円/楕円 5"/>
          <p:cNvSpPr/>
          <p:nvPr/>
        </p:nvSpPr>
        <p:spPr>
          <a:xfrm>
            <a:off x="3707904" y="3068960"/>
            <a:ext cx="288032" cy="288032"/>
          </a:xfrm>
          <a:prstGeom prst="ellipse">
            <a:avLst/>
          </a:prstGeom>
          <a:solidFill>
            <a:srgbClr val="3333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円/楕円 6"/>
          <p:cNvSpPr/>
          <p:nvPr/>
        </p:nvSpPr>
        <p:spPr>
          <a:xfrm>
            <a:off x="6660232" y="3573016"/>
            <a:ext cx="288032" cy="288032"/>
          </a:xfrm>
          <a:prstGeom prst="ellipse">
            <a:avLst/>
          </a:prstGeom>
          <a:solidFill>
            <a:srgbClr val="3333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円/楕円 7"/>
          <p:cNvSpPr/>
          <p:nvPr/>
        </p:nvSpPr>
        <p:spPr>
          <a:xfrm>
            <a:off x="755576" y="3284984"/>
            <a:ext cx="288032" cy="288032"/>
          </a:xfrm>
          <a:prstGeom prst="ellipse">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円/楕円 9"/>
          <p:cNvSpPr/>
          <p:nvPr/>
        </p:nvSpPr>
        <p:spPr>
          <a:xfrm>
            <a:off x="8460432" y="3501008"/>
            <a:ext cx="288032" cy="288032"/>
          </a:xfrm>
          <a:prstGeom prst="ellipse">
            <a:avLst/>
          </a:prstGeom>
          <a:solidFill>
            <a:srgbClr val="3333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 name="円/楕円 11"/>
          <p:cNvSpPr/>
          <p:nvPr/>
        </p:nvSpPr>
        <p:spPr>
          <a:xfrm>
            <a:off x="1331640" y="2852936"/>
            <a:ext cx="288032" cy="288032"/>
          </a:xfrm>
          <a:prstGeom prst="ellipse">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 name="円/楕円 12"/>
          <p:cNvSpPr/>
          <p:nvPr/>
        </p:nvSpPr>
        <p:spPr>
          <a:xfrm>
            <a:off x="1907704" y="2636912"/>
            <a:ext cx="288032" cy="288032"/>
          </a:xfrm>
          <a:prstGeom prst="ellipse">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4" name="円/楕円 13"/>
          <p:cNvSpPr/>
          <p:nvPr/>
        </p:nvSpPr>
        <p:spPr>
          <a:xfrm>
            <a:off x="2771800" y="2564904"/>
            <a:ext cx="288032" cy="288032"/>
          </a:xfrm>
          <a:prstGeom prst="ellipse">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5" name="円/楕円 14"/>
          <p:cNvSpPr/>
          <p:nvPr/>
        </p:nvSpPr>
        <p:spPr>
          <a:xfrm>
            <a:off x="3347864" y="2492896"/>
            <a:ext cx="288032" cy="288032"/>
          </a:xfrm>
          <a:prstGeom prst="ellipse">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6" name="円/楕円 15"/>
          <p:cNvSpPr/>
          <p:nvPr/>
        </p:nvSpPr>
        <p:spPr>
          <a:xfrm>
            <a:off x="4139952" y="2780928"/>
            <a:ext cx="288032" cy="288032"/>
          </a:xfrm>
          <a:prstGeom prst="ellipse">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7" name="円/楕円 16"/>
          <p:cNvSpPr/>
          <p:nvPr/>
        </p:nvSpPr>
        <p:spPr>
          <a:xfrm>
            <a:off x="4788024" y="2348880"/>
            <a:ext cx="288032" cy="288032"/>
          </a:xfrm>
          <a:prstGeom prst="ellipse">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8" name="円/楕円 17"/>
          <p:cNvSpPr/>
          <p:nvPr/>
        </p:nvSpPr>
        <p:spPr>
          <a:xfrm>
            <a:off x="5652120" y="1772816"/>
            <a:ext cx="288032" cy="288032"/>
          </a:xfrm>
          <a:prstGeom prst="ellipse">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9" name="円/楕円 18"/>
          <p:cNvSpPr/>
          <p:nvPr/>
        </p:nvSpPr>
        <p:spPr>
          <a:xfrm>
            <a:off x="5148064" y="2780928"/>
            <a:ext cx="288032" cy="288032"/>
          </a:xfrm>
          <a:prstGeom prst="ellipse">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0" name="円/楕円 19"/>
          <p:cNvSpPr/>
          <p:nvPr/>
        </p:nvSpPr>
        <p:spPr>
          <a:xfrm>
            <a:off x="5940152" y="4653136"/>
            <a:ext cx="288032" cy="288032"/>
          </a:xfrm>
          <a:prstGeom prst="ellipse">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1" name="テキスト ボックス 20"/>
          <p:cNvSpPr txBox="1"/>
          <p:nvPr/>
        </p:nvSpPr>
        <p:spPr>
          <a:xfrm>
            <a:off x="5148064" y="836712"/>
            <a:ext cx="1338828" cy="369332"/>
          </a:xfrm>
          <a:prstGeom prst="rect">
            <a:avLst/>
          </a:prstGeom>
          <a:noFill/>
        </p:spPr>
        <p:txBody>
          <a:bodyPr wrap="none" rtlCol="0">
            <a:spAutoFit/>
          </a:bodyPr>
          <a:lstStyle/>
          <a:p>
            <a:r>
              <a:rPr kumimoji="1" lang="ja-JP" altLang="en-US" dirty="0" smtClean="0">
                <a:solidFill>
                  <a:srgbClr val="3333FF"/>
                </a:solidFill>
              </a:rPr>
              <a:t>北日本集団</a:t>
            </a:r>
            <a:endParaRPr kumimoji="1" lang="ja-JP" altLang="en-US" dirty="0">
              <a:solidFill>
                <a:srgbClr val="3333FF"/>
              </a:solidFill>
            </a:endParaRPr>
          </a:p>
        </p:txBody>
      </p:sp>
      <p:sp>
        <p:nvSpPr>
          <p:cNvPr id="22" name="テキスト ボックス 21"/>
          <p:cNvSpPr txBox="1"/>
          <p:nvPr/>
        </p:nvSpPr>
        <p:spPr>
          <a:xfrm>
            <a:off x="5148064" y="332656"/>
            <a:ext cx="1338828" cy="369332"/>
          </a:xfrm>
          <a:prstGeom prst="rect">
            <a:avLst/>
          </a:prstGeom>
          <a:noFill/>
        </p:spPr>
        <p:txBody>
          <a:bodyPr wrap="none" rtlCol="0">
            <a:spAutoFit/>
          </a:bodyPr>
          <a:lstStyle/>
          <a:p>
            <a:r>
              <a:rPr kumimoji="1" lang="ja-JP" altLang="en-US" dirty="0" smtClean="0">
                <a:solidFill>
                  <a:srgbClr val="FF0000"/>
                </a:solidFill>
              </a:rPr>
              <a:t>南日本集団</a:t>
            </a:r>
            <a:endParaRPr kumimoji="1" lang="ja-JP" altLang="en-US" dirty="0">
              <a:solidFill>
                <a:srgbClr val="FF0000"/>
              </a:solidFill>
            </a:endParaRPr>
          </a:p>
        </p:txBody>
      </p:sp>
      <p:sp>
        <p:nvSpPr>
          <p:cNvPr id="23" name="テキスト ボックス 22"/>
          <p:cNvSpPr txBox="1"/>
          <p:nvPr/>
        </p:nvSpPr>
        <p:spPr>
          <a:xfrm>
            <a:off x="1619672" y="476672"/>
            <a:ext cx="3456395" cy="584775"/>
          </a:xfrm>
          <a:prstGeom prst="rect">
            <a:avLst/>
          </a:prstGeom>
          <a:noFill/>
        </p:spPr>
        <p:txBody>
          <a:bodyPr wrap="none" rtlCol="0">
            <a:spAutoFit/>
          </a:bodyPr>
          <a:lstStyle/>
          <a:p>
            <a:r>
              <a:rPr lang="ja-JP" altLang="en-US" sz="3200" dirty="0" smtClean="0"/>
              <a:t>ミトコンドリア</a:t>
            </a:r>
            <a:r>
              <a:rPr kumimoji="1" lang="ja-JP" altLang="en-US" sz="3200" dirty="0" smtClean="0"/>
              <a:t>ゲノム</a:t>
            </a:r>
            <a:endParaRPr kumimoji="1" lang="ja-JP" altLang="en-US" sz="3200" dirty="0"/>
          </a:p>
        </p:txBody>
      </p:sp>
      <p:sp>
        <p:nvSpPr>
          <p:cNvPr id="24" name="テキスト ボックス 23"/>
          <p:cNvSpPr txBox="1"/>
          <p:nvPr/>
        </p:nvSpPr>
        <p:spPr>
          <a:xfrm>
            <a:off x="6444208" y="5949280"/>
            <a:ext cx="2390463" cy="369332"/>
          </a:xfrm>
          <a:prstGeom prst="rect">
            <a:avLst/>
          </a:prstGeom>
          <a:noFill/>
        </p:spPr>
        <p:txBody>
          <a:bodyPr wrap="none" rtlCol="0">
            <a:spAutoFit/>
          </a:bodyPr>
          <a:lstStyle/>
          <a:p>
            <a:r>
              <a:rPr lang="en-US" altLang="ja-JP" dirty="0" err="1" smtClean="0"/>
              <a:t>Takehana</a:t>
            </a:r>
            <a:r>
              <a:rPr lang="en-US" altLang="ja-JP" dirty="0" smtClean="0"/>
              <a:t> et al., 2003</a:t>
            </a:r>
          </a:p>
        </p:txBody>
      </p:sp>
      <p:sp>
        <p:nvSpPr>
          <p:cNvPr id="26" name="テキスト ボックス 25"/>
          <p:cNvSpPr txBox="1"/>
          <p:nvPr/>
        </p:nvSpPr>
        <p:spPr>
          <a:xfrm>
            <a:off x="323528" y="2708920"/>
            <a:ext cx="646331" cy="369332"/>
          </a:xfrm>
          <a:prstGeom prst="rect">
            <a:avLst/>
          </a:prstGeom>
          <a:noFill/>
        </p:spPr>
        <p:txBody>
          <a:bodyPr wrap="none" rtlCol="0">
            <a:spAutoFit/>
          </a:bodyPr>
          <a:lstStyle/>
          <a:p>
            <a:r>
              <a:rPr lang="ja-JP" altLang="en-US" b="1" dirty="0" smtClean="0">
                <a:solidFill>
                  <a:srgbClr val="FF0000"/>
                </a:solidFill>
              </a:rPr>
              <a:t>鳥取</a:t>
            </a:r>
            <a:endParaRPr kumimoji="1" lang="ja-JP" altLang="en-US" b="1" dirty="0">
              <a:solidFill>
                <a:srgbClr val="FF0000"/>
              </a:solidFill>
            </a:endParaRPr>
          </a:p>
        </p:txBody>
      </p:sp>
      <p:sp>
        <p:nvSpPr>
          <p:cNvPr id="27" name="テキスト ボックス 26"/>
          <p:cNvSpPr txBox="1"/>
          <p:nvPr/>
        </p:nvSpPr>
        <p:spPr>
          <a:xfrm>
            <a:off x="899592" y="2204864"/>
            <a:ext cx="646331" cy="369332"/>
          </a:xfrm>
          <a:prstGeom prst="rect">
            <a:avLst/>
          </a:prstGeom>
          <a:noFill/>
        </p:spPr>
        <p:txBody>
          <a:bodyPr wrap="none" rtlCol="0">
            <a:spAutoFit/>
          </a:bodyPr>
          <a:lstStyle/>
          <a:p>
            <a:r>
              <a:rPr kumimoji="1" lang="ja-JP" altLang="en-US" b="1" dirty="0" smtClean="0">
                <a:solidFill>
                  <a:srgbClr val="FF0000"/>
                </a:solidFill>
              </a:rPr>
              <a:t>岩美</a:t>
            </a:r>
            <a:endParaRPr kumimoji="1" lang="ja-JP" altLang="en-US" b="1" dirty="0">
              <a:solidFill>
                <a:srgbClr val="FF0000"/>
              </a:solidFill>
            </a:endParaRPr>
          </a:p>
        </p:txBody>
      </p:sp>
      <p:sp>
        <p:nvSpPr>
          <p:cNvPr id="28" name="テキスト ボックス 27"/>
          <p:cNvSpPr txBox="1"/>
          <p:nvPr/>
        </p:nvSpPr>
        <p:spPr>
          <a:xfrm>
            <a:off x="1691680" y="1988840"/>
            <a:ext cx="646331" cy="369332"/>
          </a:xfrm>
          <a:prstGeom prst="rect">
            <a:avLst/>
          </a:prstGeom>
          <a:noFill/>
        </p:spPr>
        <p:txBody>
          <a:bodyPr wrap="none" rtlCol="0">
            <a:spAutoFit/>
          </a:bodyPr>
          <a:lstStyle/>
          <a:p>
            <a:r>
              <a:rPr kumimoji="1" lang="ja-JP" altLang="en-US" b="1" dirty="0" smtClean="0">
                <a:solidFill>
                  <a:srgbClr val="FF0000"/>
                </a:solidFill>
              </a:rPr>
              <a:t>浜坂</a:t>
            </a:r>
            <a:endParaRPr kumimoji="1" lang="ja-JP" altLang="en-US" b="1" dirty="0">
              <a:solidFill>
                <a:srgbClr val="FF0000"/>
              </a:solidFill>
            </a:endParaRPr>
          </a:p>
        </p:txBody>
      </p:sp>
      <p:sp>
        <p:nvSpPr>
          <p:cNvPr id="29" name="テキスト ボックス 28"/>
          <p:cNvSpPr txBox="1"/>
          <p:nvPr/>
        </p:nvSpPr>
        <p:spPr>
          <a:xfrm>
            <a:off x="2555776" y="1988840"/>
            <a:ext cx="646331" cy="369332"/>
          </a:xfrm>
          <a:prstGeom prst="rect">
            <a:avLst/>
          </a:prstGeom>
          <a:noFill/>
        </p:spPr>
        <p:txBody>
          <a:bodyPr wrap="none" rtlCol="0">
            <a:spAutoFit/>
          </a:bodyPr>
          <a:lstStyle/>
          <a:p>
            <a:r>
              <a:rPr kumimoji="1" lang="ja-JP" altLang="en-US" b="1" dirty="0" smtClean="0">
                <a:solidFill>
                  <a:srgbClr val="FF0000"/>
                </a:solidFill>
              </a:rPr>
              <a:t>香住</a:t>
            </a:r>
            <a:endParaRPr kumimoji="1" lang="ja-JP" altLang="en-US" b="1" dirty="0">
              <a:solidFill>
                <a:srgbClr val="FF0000"/>
              </a:solidFill>
            </a:endParaRPr>
          </a:p>
        </p:txBody>
      </p:sp>
      <p:sp>
        <p:nvSpPr>
          <p:cNvPr id="30" name="テキスト ボックス 29"/>
          <p:cNvSpPr txBox="1"/>
          <p:nvPr/>
        </p:nvSpPr>
        <p:spPr>
          <a:xfrm>
            <a:off x="3131840" y="1772816"/>
            <a:ext cx="646331" cy="369332"/>
          </a:xfrm>
          <a:prstGeom prst="rect">
            <a:avLst/>
          </a:prstGeom>
          <a:noFill/>
        </p:spPr>
        <p:txBody>
          <a:bodyPr wrap="none" rtlCol="0">
            <a:spAutoFit/>
          </a:bodyPr>
          <a:lstStyle/>
          <a:p>
            <a:r>
              <a:rPr kumimoji="1" lang="ja-JP" altLang="en-US" b="1" dirty="0" smtClean="0">
                <a:solidFill>
                  <a:srgbClr val="FF0000"/>
                </a:solidFill>
              </a:rPr>
              <a:t>竹野</a:t>
            </a:r>
            <a:endParaRPr kumimoji="1" lang="ja-JP" altLang="en-US" b="1" dirty="0">
              <a:solidFill>
                <a:srgbClr val="FF0000"/>
              </a:solidFill>
            </a:endParaRPr>
          </a:p>
        </p:txBody>
      </p:sp>
      <p:sp>
        <p:nvSpPr>
          <p:cNvPr id="31" name="テキスト ボックス 30"/>
          <p:cNvSpPr txBox="1"/>
          <p:nvPr/>
        </p:nvSpPr>
        <p:spPr>
          <a:xfrm>
            <a:off x="3779912" y="2060848"/>
            <a:ext cx="646331" cy="369332"/>
          </a:xfrm>
          <a:prstGeom prst="rect">
            <a:avLst/>
          </a:prstGeom>
          <a:noFill/>
        </p:spPr>
        <p:txBody>
          <a:bodyPr wrap="none" rtlCol="0">
            <a:spAutoFit/>
          </a:bodyPr>
          <a:lstStyle/>
          <a:p>
            <a:r>
              <a:rPr kumimoji="1" lang="ja-JP" altLang="en-US" b="1" dirty="0" smtClean="0">
                <a:solidFill>
                  <a:srgbClr val="3333FF"/>
                </a:solidFill>
              </a:rPr>
              <a:t>城崎</a:t>
            </a:r>
            <a:endParaRPr kumimoji="1" lang="ja-JP" altLang="en-US" b="1" dirty="0">
              <a:solidFill>
                <a:srgbClr val="3333FF"/>
              </a:solidFill>
            </a:endParaRPr>
          </a:p>
        </p:txBody>
      </p:sp>
      <p:sp>
        <p:nvSpPr>
          <p:cNvPr id="32" name="テキスト ボックス 31"/>
          <p:cNvSpPr txBox="1"/>
          <p:nvPr/>
        </p:nvSpPr>
        <p:spPr>
          <a:xfrm>
            <a:off x="3131840" y="3501008"/>
            <a:ext cx="646331" cy="369332"/>
          </a:xfrm>
          <a:prstGeom prst="rect">
            <a:avLst/>
          </a:prstGeom>
          <a:noFill/>
        </p:spPr>
        <p:txBody>
          <a:bodyPr wrap="none" rtlCol="0">
            <a:spAutoFit/>
          </a:bodyPr>
          <a:lstStyle/>
          <a:p>
            <a:r>
              <a:rPr kumimoji="1" lang="ja-JP" altLang="en-US" b="1" dirty="0" smtClean="0">
                <a:solidFill>
                  <a:srgbClr val="3333FF"/>
                </a:solidFill>
              </a:rPr>
              <a:t>豊岡</a:t>
            </a:r>
            <a:endParaRPr kumimoji="1" lang="ja-JP" altLang="en-US" b="1" dirty="0">
              <a:solidFill>
                <a:srgbClr val="3333FF"/>
              </a:solidFill>
            </a:endParaRPr>
          </a:p>
        </p:txBody>
      </p:sp>
      <p:sp>
        <p:nvSpPr>
          <p:cNvPr id="33" name="テキスト ボックス 32"/>
          <p:cNvSpPr txBox="1"/>
          <p:nvPr/>
        </p:nvSpPr>
        <p:spPr>
          <a:xfrm>
            <a:off x="4067944" y="3140968"/>
            <a:ext cx="877163" cy="369332"/>
          </a:xfrm>
          <a:prstGeom prst="rect">
            <a:avLst/>
          </a:prstGeom>
          <a:noFill/>
        </p:spPr>
        <p:txBody>
          <a:bodyPr wrap="none" rtlCol="0">
            <a:spAutoFit/>
          </a:bodyPr>
          <a:lstStyle/>
          <a:p>
            <a:r>
              <a:rPr kumimoji="1" lang="ja-JP" altLang="en-US" b="1" dirty="0" smtClean="0">
                <a:solidFill>
                  <a:srgbClr val="FF0000"/>
                </a:solidFill>
              </a:rPr>
              <a:t>久美浜</a:t>
            </a:r>
            <a:endParaRPr kumimoji="1" lang="ja-JP" altLang="en-US" b="1" dirty="0">
              <a:solidFill>
                <a:srgbClr val="FF0000"/>
              </a:solidFill>
            </a:endParaRPr>
          </a:p>
        </p:txBody>
      </p:sp>
      <p:sp>
        <p:nvSpPr>
          <p:cNvPr id="34" name="テキスト ボックス 33"/>
          <p:cNvSpPr txBox="1"/>
          <p:nvPr/>
        </p:nvSpPr>
        <p:spPr>
          <a:xfrm>
            <a:off x="4427984" y="1844824"/>
            <a:ext cx="646331" cy="369332"/>
          </a:xfrm>
          <a:prstGeom prst="rect">
            <a:avLst/>
          </a:prstGeom>
          <a:noFill/>
        </p:spPr>
        <p:txBody>
          <a:bodyPr wrap="none" rtlCol="0">
            <a:spAutoFit/>
          </a:bodyPr>
          <a:lstStyle/>
          <a:p>
            <a:r>
              <a:rPr kumimoji="1" lang="ja-JP" altLang="en-US" b="1" dirty="0" smtClean="0">
                <a:solidFill>
                  <a:srgbClr val="FF0000"/>
                </a:solidFill>
              </a:rPr>
              <a:t>網野</a:t>
            </a:r>
            <a:endParaRPr kumimoji="1" lang="ja-JP" altLang="en-US" b="1" dirty="0">
              <a:solidFill>
                <a:srgbClr val="FF0000"/>
              </a:solidFill>
            </a:endParaRPr>
          </a:p>
        </p:txBody>
      </p:sp>
      <p:sp>
        <p:nvSpPr>
          <p:cNvPr id="35" name="テキスト ボックス 34"/>
          <p:cNvSpPr txBox="1"/>
          <p:nvPr/>
        </p:nvSpPr>
        <p:spPr>
          <a:xfrm>
            <a:off x="6300192" y="2276872"/>
            <a:ext cx="649537" cy="369332"/>
          </a:xfrm>
          <a:prstGeom prst="rect">
            <a:avLst/>
          </a:prstGeom>
          <a:noFill/>
        </p:spPr>
        <p:txBody>
          <a:bodyPr wrap="none" rtlCol="0">
            <a:spAutoFit/>
          </a:bodyPr>
          <a:lstStyle/>
          <a:p>
            <a:r>
              <a:rPr kumimoji="1" lang="ja-JP" altLang="en-US" b="1" dirty="0" smtClean="0">
                <a:solidFill>
                  <a:srgbClr val="3333FF"/>
                </a:solidFill>
              </a:rPr>
              <a:t>伊</a:t>
            </a:r>
            <a:r>
              <a:rPr lang="ja-JP" altLang="en-US" b="1" dirty="0" smtClean="0">
                <a:solidFill>
                  <a:srgbClr val="3333FF"/>
                </a:solidFill>
              </a:rPr>
              <a:t>根</a:t>
            </a:r>
            <a:endParaRPr kumimoji="1" lang="ja-JP" altLang="en-US" b="1" dirty="0">
              <a:solidFill>
                <a:srgbClr val="3333FF"/>
              </a:solidFill>
            </a:endParaRPr>
          </a:p>
        </p:txBody>
      </p:sp>
      <p:sp>
        <p:nvSpPr>
          <p:cNvPr id="36" name="円/楕円 35"/>
          <p:cNvSpPr/>
          <p:nvPr/>
        </p:nvSpPr>
        <p:spPr>
          <a:xfrm>
            <a:off x="5940152" y="2204864"/>
            <a:ext cx="288032" cy="288032"/>
          </a:xfrm>
          <a:prstGeom prst="ellipse">
            <a:avLst/>
          </a:prstGeom>
          <a:solidFill>
            <a:srgbClr val="3333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9" name="テキスト ボックス 38"/>
          <p:cNvSpPr txBox="1"/>
          <p:nvPr/>
        </p:nvSpPr>
        <p:spPr>
          <a:xfrm>
            <a:off x="5508104" y="2564904"/>
            <a:ext cx="646331" cy="369332"/>
          </a:xfrm>
          <a:prstGeom prst="rect">
            <a:avLst/>
          </a:prstGeom>
          <a:noFill/>
        </p:spPr>
        <p:txBody>
          <a:bodyPr wrap="none" rtlCol="0">
            <a:spAutoFit/>
          </a:bodyPr>
          <a:lstStyle/>
          <a:p>
            <a:r>
              <a:rPr kumimoji="1" lang="ja-JP" altLang="en-US" b="1" dirty="0" smtClean="0">
                <a:solidFill>
                  <a:srgbClr val="FF0000"/>
                </a:solidFill>
              </a:rPr>
              <a:t>大宮</a:t>
            </a:r>
            <a:endParaRPr kumimoji="1" lang="ja-JP" altLang="en-US" b="1" dirty="0">
              <a:solidFill>
                <a:srgbClr val="FF0000"/>
              </a:solidFill>
            </a:endParaRPr>
          </a:p>
        </p:txBody>
      </p:sp>
      <p:sp>
        <p:nvSpPr>
          <p:cNvPr id="40" name="テキスト ボックス 39"/>
          <p:cNvSpPr txBox="1"/>
          <p:nvPr/>
        </p:nvSpPr>
        <p:spPr>
          <a:xfrm>
            <a:off x="6012160" y="2996952"/>
            <a:ext cx="646331" cy="369332"/>
          </a:xfrm>
          <a:prstGeom prst="rect">
            <a:avLst/>
          </a:prstGeom>
          <a:noFill/>
        </p:spPr>
        <p:txBody>
          <a:bodyPr wrap="none" rtlCol="0">
            <a:spAutoFit/>
          </a:bodyPr>
          <a:lstStyle/>
          <a:p>
            <a:r>
              <a:rPr kumimoji="1" lang="ja-JP" altLang="en-US" b="1" dirty="0" smtClean="0">
                <a:solidFill>
                  <a:srgbClr val="3333FF"/>
                </a:solidFill>
              </a:rPr>
              <a:t>宮津</a:t>
            </a:r>
            <a:endParaRPr kumimoji="1" lang="ja-JP" altLang="en-US" b="1" dirty="0">
              <a:solidFill>
                <a:srgbClr val="3333FF"/>
              </a:solidFill>
            </a:endParaRPr>
          </a:p>
        </p:txBody>
      </p:sp>
      <p:sp>
        <p:nvSpPr>
          <p:cNvPr id="41" name="テキスト ボックス 40"/>
          <p:cNvSpPr txBox="1"/>
          <p:nvPr/>
        </p:nvSpPr>
        <p:spPr>
          <a:xfrm>
            <a:off x="6732240" y="3140968"/>
            <a:ext cx="646331" cy="369332"/>
          </a:xfrm>
          <a:prstGeom prst="rect">
            <a:avLst/>
          </a:prstGeom>
          <a:noFill/>
        </p:spPr>
        <p:txBody>
          <a:bodyPr wrap="none" rtlCol="0">
            <a:spAutoFit/>
          </a:bodyPr>
          <a:lstStyle/>
          <a:p>
            <a:r>
              <a:rPr kumimoji="1" lang="ja-JP" altLang="en-US" b="1" dirty="0" smtClean="0">
                <a:solidFill>
                  <a:srgbClr val="3333FF"/>
                </a:solidFill>
              </a:rPr>
              <a:t>舞鶴</a:t>
            </a:r>
            <a:endParaRPr kumimoji="1" lang="ja-JP" altLang="en-US" b="1" dirty="0">
              <a:solidFill>
                <a:srgbClr val="3333FF"/>
              </a:solidFill>
            </a:endParaRPr>
          </a:p>
        </p:txBody>
      </p:sp>
      <p:sp>
        <p:nvSpPr>
          <p:cNvPr id="42" name="テキスト ボックス 41"/>
          <p:cNvSpPr txBox="1"/>
          <p:nvPr/>
        </p:nvSpPr>
        <p:spPr>
          <a:xfrm>
            <a:off x="8100392" y="2924944"/>
            <a:ext cx="646331" cy="369332"/>
          </a:xfrm>
          <a:prstGeom prst="rect">
            <a:avLst/>
          </a:prstGeom>
          <a:noFill/>
        </p:spPr>
        <p:txBody>
          <a:bodyPr wrap="none" rtlCol="0">
            <a:spAutoFit/>
          </a:bodyPr>
          <a:lstStyle/>
          <a:p>
            <a:r>
              <a:rPr kumimoji="1" lang="ja-JP" altLang="en-US" b="1" dirty="0" smtClean="0">
                <a:solidFill>
                  <a:srgbClr val="3333FF"/>
                </a:solidFill>
              </a:rPr>
              <a:t>小浜</a:t>
            </a:r>
            <a:endParaRPr kumimoji="1" lang="ja-JP" altLang="en-US" b="1" dirty="0">
              <a:solidFill>
                <a:srgbClr val="3333FF"/>
              </a:solidFill>
            </a:endParaRPr>
          </a:p>
        </p:txBody>
      </p:sp>
      <p:sp>
        <p:nvSpPr>
          <p:cNvPr id="43" name="テキスト ボックス 42"/>
          <p:cNvSpPr txBox="1"/>
          <p:nvPr/>
        </p:nvSpPr>
        <p:spPr>
          <a:xfrm>
            <a:off x="6372200" y="4581128"/>
            <a:ext cx="646331" cy="369332"/>
          </a:xfrm>
          <a:prstGeom prst="rect">
            <a:avLst/>
          </a:prstGeom>
          <a:noFill/>
        </p:spPr>
        <p:txBody>
          <a:bodyPr wrap="none" rtlCol="0">
            <a:spAutoFit/>
          </a:bodyPr>
          <a:lstStyle/>
          <a:p>
            <a:r>
              <a:rPr lang="ja-JP" altLang="en-US" b="1" dirty="0" smtClean="0">
                <a:solidFill>
                  <a:srgbClr val="FF0000"/>
                </a:solidFill>
              </a:rPr>
              <a:t>綾部</a:t>
            </a:r>
            <a:endParaRPr kumimoji="1" lang="ja-JP" altLang="en-US" b="1" dirty="0">
              <a:solidFill>
                <a:srgbClr val="FF0000"/>
              </a:solidFill>
            </a:endParaRPr>
          </a:p>
        </p:txBody>
      </p:sp>
      <p:sp>
        <p:nvSpPr>
          <p:cNvPr id="45" name="テキスト ボックス 44"/>
          <p:cNvSpPr txBox="1"/>
          <p:nvPr/>
        </p:nvSpPr>
        <p:spPr>
          <a:xfrm>
            <a:off x="5220072" y="1412776"/>
            <a:ext cx="646331" cy="369332"/>
          </a:xfrm>
          <a:prstGeom prst="rect">
            <a:avLst/>
          </a:prstGeom>
          <a:noFill/>
        </p:spPr>
        <p:txBody>
          <a:bodyPr wrap="none" rtlCol="0">
            <a:spAutoFit/>
          </a:bodyPr>
          <a:lstStyle/>
          <a:p>
            <a:r>
              <a:rPr kumimoji="1" lang="ja-JP" altLang="en-US" b="1" dirty="0" smtClean="0">
                <a:solidFill>
                  <a:srgbClr val="FF0000"/>
                </a:solidFill>
              </a:rPr>
              <a:t>丹後</a:t>
            </a:r>
            <a:endParaRPr kumimoji="1" lang="ja-JP" altLang="en-US" b="1" dirty="0">
              <a:solidFill>
                <a:srgbClr val="FF0000"/>
              </a:solidFill>
            </a:endParaRPr>
          </a:p>
        </p:txBody>
      </p:sp>
      <p:sp>
        <p:nvSpPr>
          <p:cNvPr id="46" name="円/楕円 45"/>
          <p:cNvSpPr/>
          <p:nvPr/>
        </p:nvSpPr>
        <p:spPr>
          <a:xfrm>
            <a:off x="3419872" y="3212976"/>
            <a:ext cx="288032" cy="288032"/>
          </a:xfrm>
          <a:prstGeom prst="ellipse">
            <a:avLst/>
          </a:prstGeom>
          <a:solidFill>
            <a:srgbClr val="3333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7" name="円/楕円 46"/>
          <p:cNvSpPr/>
          <p:nvPr/>
        </p:nvSpPr>
        <p:spPr>
          <a:xfrm>
            <a:off x="3779912" y="3429000"/>
            <a:ext cx="288032" cy="288032"/>
          </a:xfrm>
          <a:prstGeom prst="ellipse">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8" name="テキスト ボックス 47"/>
          <p:cNvSpPr txBox="1"/>
          <p:nvPr/>
        </p:nvSpPr>
        <p:spPr>
          <a:xfrm>
            <a:off x="7380312" y="2420888"/>
            <a:ext cx="742511" cy="523220"/>
          </a:xfrm>
          <a:prstGeom prst="rect">
            <a:avLst/>
          </a:prstGeom>
          <a:noFill/>
        </p:spPr>
        <p:txBody>
          <a:bodyPr wrap="none" rtlCol="0">
            <a:spAutoFit/>
          </a:bodyPr>
          <a:lstStyle/>
          <a:p>
            <a:r>
              <a:rPr kumimoji="1" lang="en-US" altLang="ja-JP" sz="2800" dirty="0" smtClean="0">
                <a:solidFill>
                  <a:srgbClr val="3333FF"/>
                </a:solidFill>
              </a:rPr>
              <a:t>A-II</a:t>
            </a:r>
            <a:endParaRPr kumimoji="1" lang="ja-JP" altLang="en-US" sz="2800" dirty="0">
              <a:solidFill>
                <a:srgbClr val="3333FF"/>
              </a:solidFill>
            </a:endParaRPr>
          </a:p>
        </p:txBody>
      </p:sp>
      <p:sp>
        <p:nvSpPr>
          <p:cNvPr id="49" name="テキスト ボックス 48"/>
          <p:cNvSpPr txBox="1"/>
          <p:nvPr/>
        </p:nvSpPr>
        <p:spPr>
          <a:xfrm>
            <a:off x="2483768" y="3645024"/>
            <a:ext cx="841897" cy="523220"/>
          </a:xfrm>
          <a:prstGeom prst="rect">
            <a:avLst/>
          </a:prstGeom>
          <a:noFill/>
        </p:spPr>
        <p:txBody>
          <a:bodyPr wrap="none" rtlCol="0">
            <a:spAutoFit/>
          </a:bodyPr>
          <a:lstStyle/>
          <a:p>
            <a:r>
              <a:rPr kumimoji="1" lang="en-US" altLang="ja-JP" sz="2800" dirty="0" smtClean="0">
                <a:solidFill>
                  <a:srgbClr val="3333FF"/>
                </a:solidFill>
              </a:rPr>
              <a:t>A-III</a:t>
            </a:r>
            <a:endParaRPr kumimoji="1" lang="ja-JP" altLang="en-US" sz="2800" dirty="0">
              <a:solidFill>
                <a:srgbClr val="3333FF"/>
              </a:solidFill>
            </a:endParaRPr>
          </a:p>
        </p:txBody>
      </p:sp>
      <p:sp>
        <p:nvSpPr>
          <p:cNvPr id="50" name="フリーフォーム 49"/>
          <p:cNvSpPr/>
          <p:nvPr/>
        </p:nvSpPr>
        <p:spPr>
          <a:xfrm>
            <a:off x="4631377" y="4346369"/>
            <a:ext cx="2755075" cy="1270660"/>
          </a:xfrm>
          <a:custGeom>
            <a:avLst/>
            <a:gdLst>
              <a:gd name="connsiteX0" fmla="*/ 0 w 2755075"/>
              <a:gd name="connsiteY0" fmla="*/ 1199408 h 1270660"/>
              <a:gd name="connsiteX1" fmla="*/ 23750 w 2755075"/>
              <a:gd name="connsiteY1" fmla="*/ 1080654 h 1270660"/>
              <a:gd name="connsiteX2" fmla="*/ 47501 w 2755075"/>
              <a:gd name="connsiteY2" fmla="*/ 1009402 h 1270660"/>
              <a:gd name="connsiteX3" fmla="*/ 59376 w 2755075"/>
              <a:gd name="connsiteY3" fmla="*/ 973776 h 1270660"/>
              <a:gd name="connsiteX4" fmla="*/ 71252 w 2755075"/>
              <a:gd name="connsiteY4" fmla="*/ 938150 h 1270660"/>
              <a:gd name="connsiteX5" fmla="*/ 83127 w 2755075"/>
              <a:gd name="connsiteY5" fmla="*/ 902525 h 1270660"/>
              <a:gd name="connsiteX6" fmla="*/ 106878 w 2755075"/>
              <a:gd name="connsiteY6" fmla="*/ 866899 h 1270660"/>
              <a:gd name="connsiteX7" fmla="*/ 166254 w 2755075"/>
              <a:gd name="connsiteY7" fmla="*/ 760021 h 1270660"/>
              <a:gd name="connsiteX8" fmla="*/ 190005 w 2755075"/>
              <a:gd name="connsiteY8" fmla="*/ 724395 h 1270660"/>
              <a:gd name="connsiteX9" fmla="*/ 225631 w 2755075"/>
              <a:gd name="connsiteY9" fmla="*/ 653143 h 1270660"/>
              <a:gd name="connsiteX10" fmla="*/ 237506 w 2755075"/>
              <a:gd name="connsiteY10" fmla="*/ 617517 h 1270660"/>
              <a:gd name="connsiteX11" fmla="*/ 285007 w 2755075"/>
              <a:gd name="connsiteY11" fmla="*/ 546265 h 1270660"/>
              <a:gd name="connsiteX12" fmla="*/ 296883 w 2755075"/>
              <a:gd name="connsiteY12" fmla="*/ 510639 h 1270660"/>
              <a:gd name="connsiteX13" fmla="*/ 332509 w 2755075"/>
              <a:gd name="connsiteY13" fmla="*/ 486888 h 1270660"/>
              <a:gd name="connsiteX14" fmla="*/ 368135 w 2755075"/>
              <a:gd name="connsiteY14" fmla="*/ 451262 h 1270660"/>
              <a:gd name="connsiteX15" fmla="*/ 415636 w 2755075"/>
              <a:gd name="connsiteY15" fmla="*/ 380010 h 1270660"/>
              <a:gd name="connsiteX16" fmla="*/ 522514 w 2755075"/>
              <a:gd name="connsiteY16" fmla="*/ 285008 h 1270660"/>
              <a:gd name="connsiteX17" fmla="*/ 546265 w 2755075"/>
              <a:gd name="connsiteY17" fmla="*/ 237506 h 1270660"/>
              <a:gd name="connsiteX18" fmla="*/ 581891 w 2755075"/>
              <a:gd name="connsiteY18" fmla="*/ 213756 h 1270660"/>
              <a:gd name="connsiteX19" fmla="*/ 688768 w 2755075"/>
              <a:gd name="connsiteY19" fmla="*/ 130628 h 1270660"/>
              <a:gd name="connsiteX20" fmla="*/ 760020 w 2755075"/>
              <a:gd name="connsiteY20" fmla="*/ 106878 h 1270660"/>
              <a:gd name="connsiteX21" fmla="*/ 914400 w 2755075"/>
              <a:gd name="connsiteY21" fmla="*/ 71252 h 1270660"/>
              <a:gd name="connsiteX22" fmla="*/ 973776 w 2755075"/>
              <a:gd name="connsiteY22" fmla="*/ 59376 h 1270660"/>
              <a:gd name="connsiteX23" fmla="*/ 1104405 w 2755075"/>
              <a:gd name="connsiteY23" fmla="*/ 47501 h 1270660"/>
              <a:gd name="connsiteX24" fmla="*/ 1258784 w 2755075"/>
              <a:gd name="connsiteY24" fmla="*/ 23750 h 1270660"/>
              <a:gd name="connsiteX25" fmla="*/ 1603168 w 2755075"/>
              <a:gd name="connsiteY25" fmla="*/ 11875 h 1270660"/>
              <a:gd name="connsiteX26" fmla="*/ 1793174 w 2755075"/>
              <a:gd name="connsiteY26" fmla="*/ 0 h 1270660"/>
              <a:gd name="connsiteX27" fmla="*/ 2101932 w 2755075"/>
              <a:gd name="connsiteY27" fmla="*/ 23750 h 1270660"/>
              <a:gd name="connsiteX28" fmla="*/ 2173184 w 2755075"/>
              <a:gd name="connsiteY28" fmla="*/ 47501 h 1270660"/>
              <a:gd name="connsiteX29" fmla="*/ 2220685 w 2755075"/>
              <a:gd name="connsiteY29" fmla="*/ 59376 h 1270660"/>
              <a:gd name="connsiteX30" fmla="*/ 2327563 w 2755075"/>
              <a:gd name="connsiteY30" fmla="*/ 130628 h 1270660"/>
              <a:gd name="connsiteX31" fmla="*/ 2363189 w 2755075"/>
              <a:gd name="connsiteY31" fmla="*/ 154379 h 1270660"/>
              <a:gd name="connsiteX32" fmla="*/ 2422566 w 2755075"/>
              <a:gd name="connsiteY32" fmla="*/ 213756 h 1270660"/>
              <a:gd name="connsiteX33" fmla="*/ 2446317 w 2755075"/>
              <a:gd name="connsiteY33" fmla="*/ 249382 h 1270660"/>
              <a:gd name="connsiteX34" fmla="*/ 2493818 w 2755075"/>
              <a:gd name="connsiteY34" fmla="*/ 285008 h 1270660"/>
              <a:gd name="connsiteX35" fmla="*/ 2517568 w 2755075"/>
              <a:gd name="connsiteY35" fmla="*/ 320634 h 1270660"/>
              <a:gd name="connsiteX36" fmla="*/ 2576945 w 2755075"/>
              <a:gd name="connsiteY36" fmla="*/ 403761 h 1270660"/>
              <a:gd name="connsiteX37" fmla="*/ 2612571 w 2755075"/>
              <a:gd name="connsiteY37" fmla="*/ 475013 h 1270660"/>
              <a:gd name="connsiteX38" fmla="*/ 2648197 w 2755075"/>
              <a:gd name="connsiteY38" fmla="*/ 581891 h 1270660"/>
              <a:gd name="connsiteX39" fmla="*/ 2671948 w 2755075"/>
              <a:gd name="connsiteY39" fmla="*/ 617517 h 1270660"/>
              <a:gd name="connsiteX40" fmla="*/ 2695698 w 2755075"/>
              <a:gd name="connsiteY40" fmla="*/ 688769 h 1270660"/>
              <a:gd name="connsiteX41" fmla="*/ 2707574 w 2755075"/>
              <a:gd name="connsiteY41" fmla="*/ 736270 h 1270660"/>
              <a:gd name="connsiteX42" fmla="*/ 2719449 w 2755075"/>
              <a:gd name="connsiteY42" fmla="*/ 771896 h 1270660"/>
              <a:gd name="connsiteX43" fmla="*/ 2731324 w 2755075"/>
              <a:gd name="connsiteY43" fmla="*/ 902525 h 1270660"/>
              <a:gd name="connsiteX44" fmla="*/ 2743200 w 2755075"/>
              <a:gd name="connsiteY44" fmla="*/ 973776 h 1270660"/>
              <a:gd name="connsiteX45" fmla="*/ 2755075 w 2755075"/>
              <a:gd name="connsiteY45" fmla="*/ 1270660 h 1270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2755075" h="1270660">
                <a:moveTo>
                  <a:pt x="0" y="1199408"/>
                </a:moveTo>
                <a:lnTo>
                  <a:pt x="23750" y="1080654"/>
                </a:lnTo>
                <a:cubicBezTo>
                  <a:pt x="28660" y="1056105"/>
                  <a:pt x="39584" y="1033153"/>
                  <a:pt x="47501" y="1009402"/>
                </a:cubicBezTo>
                <a:lnTo>
                  <a:pt x="59376" y="973776"/>
                </a:lnTo>
                <a:lnTo>
                  <a:pt x="71252" y="938150"/>
                </a:lnTo>
                <a:cubicBezTo>
                  <a:pt x="75210" y="926275"/>
                  <a:pt x="76184" y="912940"/>
                  <a:pt x="83127" y="902525"/>
                </a:cubicBezTo>
                <a:lnTo>
                  <a:pt x="106878" y="866899"/>
                </a:lnTo>
                <a:cubicBezTo>
                  <a:pt x="127779" y="804194"/>
                  <a:pt x="111810" y="841687"/>
                  <a:pt x="166254" y="760021"/>
                </a:cubicBezTo>
                <a:lnTo>
                  <a:pt x="190005" y="724395"/>
                </a:lnTo>
                <a:cubicBezTo>
                  <a:pt x="219853" y="634848"/>
                  <a:pt x="179590" y="745226"/>
                  <a:pt x="225631" y="653143"/>
                </a:cubicBezTo>
                <a:cubicBezTo>
                  <a:pt x="231229" y="641947"/>
                  <a:pt x="231427" y="628459"/>
                  <a:pt x="237506" y="617517"/>
                </a:cubicBezTo>
                <a:cubicBezTo>
                  <a:pt x="251368" y="592564"/>
                  <a:pt x="269173" y="570016"/>
                  <a:pt x="285007" y="546265"/>
                </a:cubicBezTo>
                <a:cubicBezTo>
                  <a:pt x="291951" y="535850"/>
                  <a:pt x="289063" y="520414"/>
                  <a:pt x="296883" y="510639"/>
                </a:cubicBezTo>
                <a:cubicBezTo>
                  <a:pt x="305799" y="499494"/>
                  <a:pt x="321545" y="496025"/>
                  <a:pt x="332509" y="486888"/>
                </a:cubicBezTo>
                <a:cubicBezTo>
                  <a:pt x="345411" y="476137"/>
                  <a:pt x="357824" y="464519"/>
                  <a:pt x="368135" y="451262"/>
                </a:cubicBezTo>
                <a:cubicBezTo>
                  <a:pt x="385660" y="428730"/>
                  <a:pt x="399802" y="403761"/>
                  <a:pt x="415636" y="380010"/>
                </a:cubicBezTo>
                <a:cubicBezTo>
                  <a:pt x="448174" y="331202"/>
                  <a:pt x="479679" y="313564"/>
                  <a:pt x="522514" y="285008"/>
                </a:cubicBezTo>
                <a:cubicBezTo>
                  <a:pt x="530431" y="269174"/>
                  <a:pt x="534932" y="251106"/>
                  <a:pt x="546265" y="237506"/>
                </a:cubicBezTo>
                <a:cubicBezTo>
                  <a:pt x="555402" y="226542"/>
                  <a:pt x="570927" y="222893"/>
                  <a:pt x="581891" y="213756"/>
                </a:cubicBezTo>
                <a:cubicBezTo>
                  <a:pt x="693524" y="120730"/>
                  <a:pt x="508664" y="250701"/>
                  <a:pt x="688768" y="130628"/>
                </a:cubicBezTo>
                <a:cubicBezTo>
                  <a:pt x="709598" y="116741"/>
                  <a:pt x="760020" y="106878"/>
                  <a:pt x="760020" y="106878"/>
                </a:cubicBezTo>
                <a:cubicBezTo>
                  <a:pt x="831728" y="59072"/>
                  <a:pt x="773133" y="90088"/>
                  <a:pt x="914400" y="71252"/>
                </a:cubicBezTo>
                <a:cubicBezTo>
                  <a:pt x="934407" y="68584"/>
                  <a:pt x="953748" y="61880"/>
                  <a:pt x="973776" y="59376"/>
                </a:cubicBezTo>
                <a:cubicBezTo>
                  <a:pt x="1017161" y="53953"/>
                  <a:pt x="1060982" y="52609"/>
                  <a:pt x="1104405" y="47501"/>
                </a:cubicBezTo>
                <a:cubicBezTo>
                  <a:pt x="1151926" y="41910"/>
                  <a:pt x="1211503" y="26377"/>
                  <a:pt x="1258784" y="23750"/>
                </a:cubicBezTo>
                <a:cubicBezTo>
                  <a:pt x="1373470" y="17378"/>
                  <a:pt x="1488418" y="16975"/>
                  <a:pt x="1603168" y="11875"/>
                </a:cubicBezTo>
                <a:cubicBezTo>
                  <a:pt x="1666564" y="9057"/>
                  <a:pt x="1729839" y="3958"/>
                  <a:pt x="1793174" y="0"/>
                </a:cubicBezTo>
                <a:cubicBezTo>
                  <a:pt x="1837361" y="2326"/>
                  <a:pt x="2022068" y="5320"/>
                  <a:pt x="2101932" y="23750"/>
                </a:cubicBezTo>
                <a:cubicBezTo>
                  <a:pt x="2126326" y="29379"/>
                  <a:pt x="2149433" y="39584"/>
                  <a:pt x="2173184" y="47501"/>
                </a:cubicBezTo>
                <a:cubicBezTo>
                  <a:pt x="2188667" y="52662"/>
                  <a:pt x="2204851" y="55418"/>
                  <a:pt x="2220685" y="59376"/>
                </a:cubicBezTo>
                <a:lnTo>
                  <a:pt x="2327563" y="130628"/>
                </a:lnTo>
                <a:lnTo>
                  <a:pt x="2363189" y="154379"/>
                </a:lnTo>
                <a:cubicBezTo>
                  <a:pt x="2426525" y="249382"/>
                  <a:pt x="2343397" y="134587"/>
                  <a:pt x="2422566" y="213756"/>
                </a:cubicBezTo>
                <a:cubicBezTo>
                  <a:pt x="2432658" y="223848"/>
                  <a:pt x="2436225" y="239290"/>
                  <a:pt x="2446317" y="249382"/>
                </a:cubicBezTo>
                <a:cubicBezTo>
                  <a:pt x="2460312" y="263377"/>
                  <a:pt x="2477984" y="273133"/>
                  <a:pt x="2493818" y="285008"/>
                </a:cubicBezTo>
                <a:cubicBezTo>
                  <a:pt x="2501735" y="296883"/>
                  <a:pt x="2509272" y="309020"/>
                  <a:pt x="2517568" y="320634"/>
                </a:cubicBezTo>
                <a:cubicBezTo>
                  <a:pt x="2591235" y="423768"/>
                  <a:pt x="2520959" y="319782"/>
                  <a:pt x="2576945" y="403761"/>
                </a:cubicBezTo>
                <a:cubicBezTo>
                  <a:pt x="2620249" y="533678"/>
                  <a:pt x="2551187" y="336901"/>
                  <a:pt x="2612571" y="475013"/>
                </a:cubicBezTo>
                <a:cubicBezTo>
                  <a:pt x="2612576" y="475023"/>
                  <a:pt x="2642258" y="564072"/>
                  <a:pt x="2648197" y="581891"/>
                </a:cubicBezTo>
                <a:cubicBezTo>
                  <a:pt x="2652710" y="595431"/>
                  <a:pt x="2664031" y="605642"/>
                  <a:pt x="2671948" y="617517"/>
                </a:cubicBezTo>
                <a:lnTo>
                  <a:pt x="2695698" y="688769"/>
                </a:lnTo>
                <a:cubicBezTo>
                  <a:pt x="2700859" y="704253"/>
                  <a:pt x="2703090" y="720577"/>
                  <a:pt x="2707574" y="736270"/>
                </a:cubicBezTo>
                <a:cubicBezTo>
                  <a:pt x="2711013" y="748306"/>
                  <a:pt x="2715491" y="760021"/>
                  <a:pt x="2719449" y="771896"/>
                </a:cubicBezTo>
                <a:cubicBezTo>
                  <a:pt x="2723407" y="815439"/>
                  <a:pt x="2726215" y="859102"/>
                  <a:pt x="2731324" y="902525"/>
                </a:cubicBezTo>
                <a:cubicBezTo>
                  <a:pt x="2734137" y="926438"/>
                  <a:pt x="2741650" y="949748"/>
                  <a:pt x="2743200" y="973776"/>
                </a:cubicBezTo>
                <a:cubicBezTo>
                  <a:pt x="2749577" y="1072611"/>
                  <a:pt x="2755075" y="1270660"/>
                  <a:pt x="2755075" y="1270660"/>
                </a:cubicBezTo>
              </a:path>
            </a:pathLst>
          </a:custGeom>
          <a:ln w="571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52" name="フリーフォーム 51"/>
          <p:cNvSpPr/>
          <p:nvPr/>
        </p:nvSpPr>
        <p:spPr>
          <a:xfrm>
            <a:off x="5569527" y="1947553"/>
            <a:ext cx="3764478" cy="2208811"/>
          </a:xfrm>
          <a:custGeom>
            <a:avLst/>
            <a:gdLst>
              <a:gd name="connsiteX0" fmla="*/ 3384468 w 3764478"/>
              <a:gd name="connsiteY0" fmla="*/ 2208811 h 2208811"/>
              <a:gd name="connsiteX1" fmla="*/ 3063834 w 3764478"/>
              <a:gd name="connsiteY1" fmla="*/ 2196935 h 2208811"/>
              <a:gd name="connsiteX2" fmla="*/ 2873829 w 3764478"/>
              <a:gd name="connsiteY2" fmla="*/ 2173185 h 2208811"/>
              <a:gd name="connsiteX3" fmla="*/ 1282535 w 3764478"/>
              <a:gd name="connsiteY3" fmla="*/ 2137559 h 2208811"/>
              <a:gd name="connsiteX4" fmla="*/ 1175657 w 3764478"/>
              <a:gd name="connsiteY4" fmla="*/ 2101933 h 2208811"/>
              <a:gd name="connsiteX5" fmla="*/ 1009403 w 3764478"/>
              <a:gd name="connsiteY5" fmla="*/ 2090057 h 2208811"/>
              <a:gd name="connsiteX6" fmla="*/ 914400 w 3764478"/>
              <a:gd name="connsiteY6" fmla="*/ 2078182 h 2208811"/>
              <a:gd name="connsiteX7" fmla="*/ 807522 w 3764478"/>
              <a:gd name="connsiteY7" fmla="*/ 2054431 h 2208811"/>
              <a:gd name="connsiteX8" fmla="*/ 700644 w 3764478"/>
              <a:gd name="connsiteY8" fmla="*/ 2018805 h 2208811"/>
              <a:gd name="connsiteX9" fmla="*/ 558141 w 3764478"/>
              <a:gd name="connsiteY9" fmla="*/ 1995055 h 2208811"/>
              <a:gd name="connsiteX10" fmla="*/ 510639 w 3764478"/>
              <a:gd name="connsiteY10" fmla="*/ 1983179 h 2208811"/>
              <a:gd name="connsiteX11" fmla="*/ 380011 w 3764478"/>
              <a:gd name="connsiteY11" fmla="*/ 1959429 h 2208811"/>
              <a:gd name="connsiteX12" fmla="*/ 308759 w 3764478"/>
              <a:gd name="connsiteY12" fmla="*/ 1923803 h 2208811"/>
              <a:gd name="connsiteX13" fmla="*/ 273133 w 3764478"/>
              <a:gd name="connsiteY13" fmla="*/ 1911928 h 2208811"/>
              <a:gd name="connsiteX14" fmla="*/ 225631 w 3764478"/>
              <a:gd name="connsiteY14" fmla="*/ 1888177 h 2208811"/>
              <a:gd name="connsiteX15" fmla="*/ 166255 w 3764478"/>
              <a:gd name="connsiteY15" fmla="*/ 1828800 h 2208811"/>
              <a:gd name="connsiteX16" fmla="*/ 106878 w 3764478"/>
              <a:gd name="connsiteY16" fmla="*/ 1757548 h 2208811"/>
              <a:gd name="connsiteX17" fmla="*/ 59377 w 3764478"/>
              <a:gd name="connsiteY17" fmla="*/ 1650670 h 2208811"/>
              <a:gd name="connsiteX18" fmla="*/ 23751 w 3764478"/>
              <a:gd name="connsiteY18" fmla="*/ 1579418 h 2208811"/>
              <a:gd name="connsiteX19" fmla="*/ 0 w 3764478"/>
              <a:gd name="connsiteY19" fmla="*/ 1472541 h 2208811"/>
              <a:gd name="connsiteX20" fmla="*/ 11876 w 3764478"/>
              <a:gd name="connsiteY20" fmla="*/ 1223159 h 2208811"/>
              <a:gd name="connsiteX21" fmla="*/ 47502 w 3764478"/>
              <a:gd name="connsiteY21" fmla="*/ 1116281 h 2208811"/>
              <a:gd name="connsiteX22" fmla="*/ 83128 w 3764478"/>
              <a:gd name="connsiteY22" fmla="*/ 997528 h 2208811"/>
              <a:gd name="connsiteX23" fmla="*/ 106878 w 3764478"/>
              <a:gd name="connsiteY23" fmla="*/ 938151 h 2208811"/>
              <a:gd name="connsiteX24" fmla="*/ 142504 w 3764478"/>
              <a:gd name="connsiteY24" fmla="*/ 831273 h 2208811"/>
              <a:gd name="connsiteX25" fmla="*/ 166255 w 3764478"/>
              <a:gd name="connsiteY25" fmla="*/ 795647 h 2208811"/>
              <a:gd name="connsiteX26" fmla="*/ 190005 w 3764478"/>
              <a:gd name="connsiteY26" fmla="*/ 724395 h 2208811"/>
              <a:gd name="connsiteX27" fmla="*/ 201881 w 3764478"/>
              <a:gd name="connsiteY27" fmla="*/ 676894 h 2208811"/>
              <a:gd name="connsiteX28" fmla="*/ 225631 w 3764478"/>
              <a:gd name="connsiteY28" fmla="*/ 641268 h 2208811"/>
              <a:gd name="connsiteX29" fmla="*/ 237507 w 3764478"/>
              <a:gd name="connsiteY29" fmla="*/ 593766 h 2208811"/>
              <a:gd name="connsiteX30" fmla="*/ 261257 w 3764478"/>
              <a:gd name="connsiteY30" fmla="*/ 558141 h 2208811"/>
              <a:gd name="connsiteX31" fmla="*/ 273133 w 3764478"/>
              <a:gd name="connsiteY31" fmla="*/ 498764 h 2208811"/>
              <a:gd name="connsiteX32" fmla="*/ 296883 w 3764478"/>
              <a:gd name="connsiteY32" fmla="*/ 427512 h 2208811"/>
              <a:gd name="connsiteX33" fmla="*/ 308759 w 3764478"/>
              <a:gd name="connsiteY33" fmla="*/ 391886 h 2208811"/>
              <a:gd name="connsiteX34" fmla="*/ 332509 w 3764478"/>
              <a:gd name="connsiteY34" fmla="*/ 356260 h 2208811"/>
              <a:gd name="connsiteX35" fmla="*/ 391886 w 3764478"/>
              <a:gd name="connsiteY35" fmla="*/ 249382 h 2208811"/>
              <a:gd name="connsiteX36" fmla="*/ 403761 w 3764478"/>
              <a:gd name="connsiteY36" fmla="*/ 213756 h 2208811"/>
              <a:gd name="connsiteX37" fmla="*/ 427512 w 3764478"/>
              <a:gd name="connsiteY37" fmla="*/ 178130 h 2208811"/>
              <a:gd name="connsiteX38" fmla="*/ 570016 w 3764478"/>
              <a:gd name="connsiteY38" fmla="*/ 59377 h 2208811"/>
              <a:gd name="connsiteX39" fmla="*/ 653143 w 3764478"/>
              <a:gd name="connsiteY39" fmla="*/ 35626 h 2208811"/>
              <a:gd name="connsiteX40" fmla="*/ 724395 w 3764478"/>
              <a:gd name="connsiteY40" fmla="*/ 11876 h 2208811"/>
              <a:gd name="connsiteX41" fmla="*/ 961902 w 3764478"/>
              <a:gd name="connsiteY41" fmla="*/ 0 h 2208811"/>
              <a:gd name="connsiteX42" fmla="*/ 1460665 w 3764478"/>
              <a:gd name="connsiteY42" fmla="*/ 23751 h 2208811"/>
              <a:gd name="connsiteX43" fmla="*/ 1496291 w 3764478"/>
              <a:gd name="connsiteY43" fmla="*/ 35626 h 2208811"/>
              <a:gd name="connsiteX44" fmla="*/ 1579418 w 3764478"/>
              <a:gd name="connsiteY44" fmla="*/ 47502 h 2208811"/>
              <a:gd name="connsiteX45" fmla="*/ 1852551 w 3764478"/>
              <a:gd name="connsiteY45" fmla="*/ 71252 h 2208811"/>
              <a:gd name="connsiteX46" fmla="*/ 1971304 w 3764478"/>
              <a:gd name="connsiteY46" fmla="*/ 95003 h 2208811"/>
              <a:gd name="connsiteX47" fmla="*/ 2006930 w 3764478"/>
              <a:gd name="connsiteY47" fmla="*/ 106878 h 2208811"/>
              <a:gd name="connsiteX48" fmla="*/ 2101933 w 3764478"/>
              <a:gd name="connsiteY48" fmla="*/ 118753 h 2208811"/>
              <a:gd name="connsiteX49" fmla="*/ 2208811 w 3764478"/>
              <a:gd name="connsiteY49" fmla="*/ 142504 h 2208811"/>
              <a:gd name="connsiteX50" fmla="*/ 2256312 w 3764478"/>
              <a:gd name="connsiteY50" fmla="*/ 154379 h 2208811"/>
              <a:gd name="connsiteX51" fmla="*/ 2315689 w 3764478"/>
              <a:gd name="connsiteY51" fmla="*/ 166255 h 2208811"/>
              <a:gd name="connsiteX52" fmla="*/ 2351315 w 3764478"/>
              <a:gd name="connsiteY52" fmla="*/ 178130 h 2208811"/>
              <a:gd name="connsiteX53" fmla="*/ 2410691 w 3764478"/>
              <a:gd name="connsiteY53" fmla="*/ 190005 h 2208811"/>
              <a:gd name="connsiteX54" fmla="*/ 2505694 w 3764478"/>
              <a:gd name="connsiteY54" fmla="*/ 213756 h 2208811"/>
              <a:gd name="connsiteX55" fmla="*/ 2648198 w 3764478"/>
              <a:gd name="connsiteY55" fmla="*/ 261257 h 2208811"/>
              <a:gd name="connsiteX56" fmla="*/ 2683824 w 3764478"/>
              <a:gd name="connsiteY56" fmla="*/ 273133 h 2208811"/>
              <a:gd name="connsiteX57" fmla="*/ 2731325 w 3764478"/>
              <a:gd name="connsiteY57" fmla="*/ 285008 h 2208811"/>
              <a:gd name="connsiteX58" fmla="*/ 2850078 w 3764478"/>
              <a:gd name="connsiteY58" fmla="*/ 332509 h 2208811"/>
              <a:gd name="connsiteX59" fmla="*/ 2897579 w 3764478"/>
              <a:gd name="connsiteY59" fmla="*/ 356260 h 2208811"/>
              <a:gd name="connsiteX60" fmla="*/ 2945081 w 3764478"/>
              <a:gd name="connsiteY60" fmla="*/ 368135 h 2208811"/>
              <a:gd name="connsiteX61" fmla="*/ 3028208 w 3764478"/>
              <a:gd name="connsiteY61" fmla="*/ 415637 h 2208811"/>
              <a:gd name="connsiteX62" fmla="*/ 3087585 w 3764478"/>
              <a:gd name="connsiteY62" fmla="*/ 451263 h 2208811"/>
              <a:gd name="connsiteX63" fmla="*/ 3146961 w 3764478"/>
              <a:gd name="connsiteY63" fmla="*/ 475013 h 2208811"/>
              <a:gd name="connsiteX64" fmla="*/ 3241964 w 3764478"/>
              <a:gd name="connsiteY64" fmla="*/ 522515 h 2208811"/>
              <a:gd name="connsiteX65" fmla="*/ 3277590 w 3764478"/>
              <a:gd name="connsiteY65" fmla="*/ 546265 h 2208811"/>
              <a:gd name="connsiteX66" fmla="*/ 3325091 w 3764478"/>
              <a:gd name="connsiteY66" fmla="*/ 558141 h 2208811"/>
              <a:gd name="connsiteX67" fmla="*/ 3372592 w 3764478"/>
              <a:gd name="connsiteY67" fmla="*/ 581891 h 2208811"/>
              <a:gd name="connsiteX68" fmla="*/ 3431969 w 3764478"/>
              <a:gd name="connsiteY68" fmla="*/ 593766 h 2208811"/>
              <a:gd name="connsiteX69" fmla="*/ 3467595 w 3764478"/>
              <a:gd name="connsiteY69" fmla="*/ 605642 h 2208811"/>
              <a:gd name="connsiteX70" fmla="*/ 3610099 w 3764478"/>
              <a:gd name="connsiteY70" fmla="*/ 629392 h 2208811"/>
              <a:gd name="connsiteX71" fmla="*/ 3764478 w 3764478"/>
              <a:gd name="connsiteY71" fmla="*/ 641268 h 22088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Lst>
            <a:rect l="l" t="t" r="r" b="b"/>
            <a:pathLst>
              <a:path w="3764478" h="2208811">
                <a:moveTo>
                  <a:pt x="3384468" y="2208811"/>
                </a:moveTo>
                <a:cubicBezTo>
                  <a:pt x="3277590" y="2204852"/>
                  <a:pt x="3170526" y="2204379"/>
                  <a:pt x="3063834" y="2196935"/>
                </a:cubicBezTo>
                <a:cubicBezTo>
                  <a:pt x="3000161" y="2192493"/>
                  <a:pt x="2937630" y="2175034"/>
                  <a:pt x="2873829" y="2173185"/>
                </a:cubicBezTo>
                <a:cubicBezTo>
                  <a:pt x="1797210" y="2141978"/>
                  <a:pt x="2327646" y="2153637"/>
                  <a:pt x="1282535" y="2137559"/>
                </a:cubicBezTo>
                <a:cubicBezTo>
                  <a:pt x="1246909" y="2125684"/>
                  <a:pt x="1212655" y="2108367"/>
                  <a:pt x="1175657" y="2101933"/>
                </a:cubicBezTo>
                <a:cubicBezTo>
                  <a:pt x="1120919" y="2092413"/>
                  <a:pt x="1064734" y="2095087"/>
                  <a:pt x="1009403" y="2090057"/>
                </a:cubicBezTo>
                <a:cubicBezTo>
                  <a:pt x="977620" y="2087168"/>
                  <a:pt x="946068" y="2082140"/>
                  <a:pt x="914400" y="2078182"/>
                </a:cubicBezTo>
                <a:cubicBezTo>
                  <a:pt x="812470" y="2044206"/>
                  <a:pt x="974721" y="2096231"/>
                  <a:pt x="807522" y="2054431"/>
                </a:cubicBezTo>
                <a:cubicBezTo>
                  <a:pt x="807494" y="2054424"/>
                  <a:pt x="718470" y="2024747"/>
                  <a:pt x="700644" y="2018805"/>
                </a:cubicBezTo>
                <a:cubicBezTo>
                  <a:pt x="654959" y="2003576"/>
                  <a:pt x="604859" y="2006735"/>
                  <a:pt x="558141" y="1995055"/>
                </a:cubicBezTo>
                <a:cubicBezTo>
                  <a:pt x="542307" y="1991096"/>
                  <a:pt x="526643" y="1986380"/>
                  <a:pt x="510639" y="1983179"/>
                </a:cubicBezTo>
                <a:cubicBezTo>
                  <a:pt x="457704" y="1972592"/>
                  <a:pt x="430954" y="1972165"/>
                  <a:pt x="380011" y="1959429"/>
                </a:cubicBezTo>
                <a:cubicBezTo>
                  <a:pt x="320315" y="1944505"/>
                  <a:pt x="366806" y="1952826"/>
                  <a:pt x="308759" y="1923803"/>
                </a:cubicBezTo>
                <a:cubicBezTo>
                  <a:pt x="297563" y="1918205"/>
                  <a:pt x="284639" y="1916859"/>
                  <a:pt x="273133" y="1911928"/>
                </a:cubicBezTo>
                <a:cubicBezTo>
                  <a:pt x="256861" y="1904955"/>
                  <a:pt x="241465" y="1896094"/>
                  <a:pt x="225631" y="1888177"/>
                </a:cubicBezTo>
                <a:cubicBezTo>
                  <a:pt x="182090" y="1822864"/>
                  <a:pt x="225630" y="1878280"/>
                  <a:pt x="166255" y="1828800"/>
                </a:cubicBezTo>
                <a:cubicBezTo>
                  <a:pt x="131967" y="1800226"/>
                  <a:pt x="130231" y="1792578"/>
                  <a:pt x="106878" y="1757548"/>
                </a:cubicBezTo>
                <a:cubicBezTo>
                  <a:pt x="78615" y="1672756"/>
                  <a:pt x="97015" y="1707127"/>
                  <a:pt x="59377" y="1650670"/>
                </a:cubicBezTo>
                <a:cubicBezTo>
                  <a:pt x="29529" y="1561123"/>
                  <a:pt x="69792" y="1671501"/>
                  <a:pt x="23751" y="1579418"/>
                </a:cubicBezTo>
                <a:cubicBezTo>
                  <a:pt x="9135" y="1550186"/>
                  <a:pt x="4560" y="1499902"/>
                  <a:pt x="0" y="1472541"/>
                </a:cubicBezTo>
                <a:cubicBezTo>
                  <a:pt x="3959" y="1389414"/>
                  <a:pt x="2686" y="1305872"/>
                  <a:pt x="11876" y="1223159"/>
                </a:cubicBezTo>
                <a:cubicBezTo>
                  <a:pt x="14254" y="1201758"/>
                  <a:pt x="40374" y="1144794"/>
                  <a:pt x="47502" y="1116281"/>
                </a:cubicBezTo>
                <a:cubicBezTo>
                  <a:pt x="65449" y="1044491"/>
                  <a:pt x="54216" y="1084263"/>
                  <a:pt x="83128" y="997528"/>
                </a:cubicBezTo>
                <a:cubicBezTo>
                  <a:pt x="89869" y="977305"/>
                  <a:pt x="99593" y="958185"/>
                  <a:pt x="106878" y="938151"/>
                </a:cubicBezTo>
                <a:cubicBezTo>
                  <a:pt x="106892" y="938113"/>
                  <a:pt x="136560" y="849106"/>
                  <a:pt x="142504" y="831273"/>
                </a:cubicBezTo>
                <a:cubicBezTo>
                  <a:pt x="147017" y="817733"/>
                  <a:pt x="158338" y="807522"/>
                  <a:pt x="166255" y="795647"/>
                </a:cubicBezTo>
                <a:cubicBezTo>
                  <a:pt x="174172" y="771896"/>
                  <a:pt x="183933" y="748683"/>
                  <a:pt x="190005" y="724395"/>
                </a:cubicBezTo>
                <a:cubicBezTo>
                  <a:pt x="193964" y="708561"/>
                  <a:pt x="195452" y="691895"/>
                  <a:pt x="201881" y="676894"/>
                </a:cubicBezTo>
                <a:cubicBezTo>
                  <a:pt x="207503" y="663776"/>
                  <a:pt x="217714" y="653143"/>
                  <a:pt x="225631" y="641268"/>
                </a:cubicBezTo>
                <a:cubicBezTo>
                  <a:pt x="229590" y="625434"/>
                  <a:pt x="231078" y="608768"/>
                  <a:pt x="237507" y="593766"/>
                </a:cubicBezTo>
                <a:cubicBezTo>
                  <a:pt x="243129" y="580648"/>
                  <a:pt x="256246" y="571504"/>
                  <a:pt x="261257" y="558141"/>
                </a:cubicBezTo>
                <a:cubicBezTo>
                  <a:pt x="268344" y="539242"/>
                  <a:pt x="267822" y="518237"/>
                  <a:pt x="273133" y="498764"/>
                </a:cubicBezTo>
                <a:cubicBezTo>
                  <a:pt x="279720" y="474611"/>
                  <a:pt x="288966" y="451263"/>
                  <a:pt x="296883" y="427512"/>
                </a:cubicBezTo>
                <a:cubicBezTo>
                  <a:pt x="300841" y="415637"/>
                  <a:pt x="301816" y="402302"/>
                  <a:pt x="308759" y="391886"/>
                </a:cubicBezTo>
                <a:cubicBezTo>
                  <a:pt x="316676" y="380011"/>
                  <a:pt x="326713" y="369302"/>
                  <a:pt x="332509" y="356260"/>
                </a:cubicBezTo>
                <a:cubicBezTo>
                  <a:pt x="379006" y="251640"/>
                  <a:pt x="326861" y="314407"/>
                  <a:pt x="391886" y="249382"/>
                </a:cubicBezTo>
                <a:cubicBezTo>
                  <a:pt x="395844" y="237507"/>
                  <a:pt x="398163" y="224952"/>
                  <a:pt x="403761" y="213756"/>
                </a:cubicBezTo>
                <a:cubicBezTo>
                  <a:pt x="410144" y="200990"/>
                  <a:pt x="418030" y="188797"/>
                  <a:pt x="427512" y="178130"/>
                </a:cubicBezTo>
                <a:cubicBezTo>
                  <a:pt x="494012" y="103318"/>
                  <a:pt x="492008" y="111382"/>
                  <a:pt x="570016" y="59377"/>
                </a:cubicBezTo>
                <a:cubicBezTo>
                  <a:pt x="580897" y="52123"/>
                  <a:pt x="645949" y="37784"/>
                  <a:pt x="653143" y="35626"/>
                </a:cubicBezTo>
                <a:cubicBezTo>
                  <a:pt x="677122" y="28432"/>
                  <a:pt x="699391" y="13126"/>
                  <a:pt x="724395" y="11876"/>
                </a:cubicBezTo>
                <a:lnTo>
                  <a:pt x="961902" y="0"/>
                </a:lnTo>
                <a:cubicBezTo>
                  <a:pt x="1040168" y="2525"/>
                  <a:pt x="1326554" y="4593"/>
                  <a:pt x="1460665" y="23751"/>
                </a:cubicBezTo>
                <a:cubicBezTo>
                  <a:pt x="1473057" y="25521"/>
                  <a:pt x="1484016" y="33171"/>
                  <a:pt x="1496291" y="35626"/>
                </a:cubicBezTo>
                <a:cubicBezTo>
                  <a:pt x="1523738" y="41115"/>
                  <a:pt x="1551567" y="44717"/>
                  <a:pt x="1579418" y="47502"/>
                </a:cubicBezTo>
                <a:cubicBezTo>
                  <a:pt x="1670352" y="56595"/>
                  <a:pt x="1852551" y="71252"/>
                  <a:pt x="1852551" y="71252"/>
                </a:cubicBezTo>
                <a:cubicBezTo>
                  <a:pt x="1933035" y="98081"/>
                  <a:pt x="1834857" y="67714"/>
                  <a:pt x="1971304" y="95003"/>
                </a:cubicBezTo>
                <a:cubicBezTo>
                  <a:pt x="1983579" y="97458"/>
                  <a:pt x="1994614" y="104639"/>
                  <a:pt x="2006930" y="106878"/>
                </a:cubicBezTo>
                <a:cubicBezTo>
                  <a:pt x="2038329" y="112587"/>
                  <a:pt x="2070265" y="114795"/>
                  <a:pt x="2101933" y="118753"/>
                </a:cubicBezTo>
                <a:cubicBezTo>
                  <a:pt x="2171265" y="141865"/>
                  <a:pt x="2104316" y="121605"/>
                  <a:pt x="2208811" y="142504"/>
                </a:cubicBezTo>
                <a:cubicBezTo>
                  <a:pt x="2224815" y="145705"/>
                  <a:pt x="2240380" y="150838"/>
                  <a:pt x="2256312" y="154379"/>
                </a:cubicBezTo>
                <a:cubicBezTo>
                  <a:pt x="2276016" y="158758"/>
                  <a:pt x="2296107" y="161360"/>
                  <a:pt x="2315689" y="166255"/>
                </a:cubicBezTo>
                <a:cubicBezTo>
                  <a:pt x="2327833" y="169291"/>
                  <a:pt x="2339171" y="175094"/>
                  <a:pt x="2351315" y="178130"/>
                </a:cubicBezTo>
                <a:cubicBezTo>
                  <a:pt x="2370896" y="183025"/>
                  <a:pt x="2391024" y="185466"/>
                  <a:pt x="2410691" y="190005"/>
                </a:cubicBezTo>
                <a:cubicBezTo>
                  <a:pt x="2442497" y="197345"/>
                  <a:pt x="2474727" y="203433"/>
                  <a:pt x="2505694" y="213756"/>
                </a:cubicBezTo>
                <a:lnTo>
                  <a:pt x="2648198" y="261257"/>
                </a:lnTo>
                <a:cubicBezTo>
                  <a:pt x="2660073" y="265215"/>
                  <a:pt x="2671680" y="270097"/>
                  <a:pt x="2683824" y="273133"/>
                </a:cubicBezTo>
                <a:lnTo>
                  <a:pt x="2731325" y="285008"/>
                </a:lnTo>
                <a:cubicBezTo>
                  <a:pt x="2801218" y="319955"/>
                  <a:pt x="2762032" y="303161"/>
                  <a:pt x="2850078" y="332509"/>
                </a:cubicBezTo>
                <a:cubicBezTo>
                  <a:pt x="2866872" y="338107"/>
                  <a:pt x="2881003" y="350044"/>
                  <a:pt x="2897579" y="356260"/>
                </a:cubicBezTo>
                <a:cubicBezTo>
                  <a:pt x="2912861" y="361991"/>
                  <a:pt x="2929247" y="364177"/>
                  <a:pt x="2945081" y="368135"/>
                </a:cubicBezTo>
                <a:cubicBezTo>
                  <a:pt x="3015222" y="438276"/>
                  <a:pt x="2942087" y="377361"/>
                  <a:pt x="3028208" y="415637"/>
                </a:cubicBezTo>
                <a:cubicBezTo>
                  <a:pt x="3049300" y="425011"/>
                  <a:pt x="3066940" y="440941"/>
                  <a:pt x="3087585" y="451263"/>
                </a:cubicBezTo>
                <a:cubicBezTo>
                  <a:pt x="3106651" y="460796"/>
                  <a:pt x="3127606" y="466080"/>
                  <a:pt x="3146961" y="475013"/>
                </a:cubicBezTo>
                <a:cubicBezTo>
                  <a:pt x="3179108" y="489850"/>
                  <a:pt x="3210296" y="506681"/>
                  <a:pt x="3241964" y="522515"/>
                </a:cubicBezTo>
                <a:cubicBezTo>
                  <a:pt x="3254729" y="528898"/>
                  <a:pt x="3264472" y="540643"/>
                  <a:pt x="3277590" y="546265"/>
                </a:cubicBezTo>
                <a:cubicBezTo>
                  <a:pt x="3292591" y="552694"/>
                  <a:pt x="3309809" y="552410"/>
                  <a:pt x="3325091" y="558141"/>
                </a:cubicBezTo>
                <a:cubicBezTo>
                  <a:pt x="3341666" y="564357"/>
                  <a:pt x="3355798" y="576293"/>
                  <a:pt x="3372592" y="581891"/>
                </a:cubicBezTo>
                <a:cubicBezTo>
                  <a:pt x="3391741" y="588274"/>
                  <a:pt x="3412387" y="588871"/>
                  <a:pt x="3431969" y="593766"/>
                </a:cubicBezTo>
                <a:cubicBezTo>
                  <a:pt x="3444113" y="596802"/>
                  <a:pt x="3455451" y="602606"/>
                  <a:pt x="3467595" y="605642"/>
                </a:cubicBezTo>
                <a:cubicBezTo>
                  <a:pt x="3509064" y="616009"/>
                  <a:pt x="3569885" y="624365"/>
                  <a:pt x="3610099" y="629392"/>
                </a:cubicBezTo>
                <a:cubicBezTo>
                  <a:pt x="3719094" y="643017"/>
                  <a:pt x="3687148" y="641268"/>
                  <a:pt x="3764478" y="641268"/>
                </a:cubicBezTo>
              </a:path>
            </a:pathLst>
          </a:custGeom>
          <a:ln w="57150">
            <a:solidFill>
              <a:srgbClr val="3333FF"/>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53" name="フリーフォーム 52"/>
          <p:cNvSpPr/>
          <p:nvPr/>
        </p:nvSpPr>
        <p:spPr>
          <a:xfrm>
            <a:off x="3078404" y="2386941"/>
            <a:ext cx="1037798" cy="1246909"/>
          </a:xfrm>
          <a:custGeom>
            <a:avLst/>
            <a:gdLst>
              <a:gd name="connsiteX0" fmla="*/ 1107360 w 1119877"/>
              <a:gd name="connsiteY0" fmla="*/ 154379 h 1246909"/>
              <a:gd name="connsiteX1" fmla="*/ 1083609 w 1119877"/>
              <a:gd name="connsiteY1" fmla="*/ 558140 h 1246909"/>
              <a:gd name="connsiteX2" fmla="*/ 1071734 w 1119877"/>
              <a:gd name="connsiteY2" fmla="*/ 736270 h 1246909"/>
              <a:gd name="connsiteX3" fmla="*/ 1047983 w 1119877"/>
              <a:gd name="connsiteY3" fmla="*/ 855023 h 1246909"/>
              <a:gd name="connsiteX4" fmla="*/ 1024233 w 1119877"/>
              <a:gd name="connsiteY4" fmla="*/ 938150 h 1246909"/>
              <a:gd name="connsiteX5" fmla="*/ 988607 w 1119877"/>
              <a:gd name="connsiteY5" fmla="*/ 973776 h 1246909"/>
              <a:gd name="connsiteX6" fmla="*/ 964856 w 1119877"/>
              <a:gd name="connsiteY6" fmla="*/ 1009402 h 1246909"/>
              <a:gd name="connsiteX7" fmla="*/ 929230 w 1119877"/>
              <a:gd name="connsiteY7" fmla="*/ 1021278 h 1246909"/>
              <a:gd name="connsiteX8" fmla="*/ 893604 w 1119877"/>
              <a:gd name="connsiteY8" fmla="*/ 1045028 h 1246909"/>
              <a:gd name="connsiteX9" fmla="*/ 822352 w 1119877"/>
              <a:gd name="connsiteY9" fmla="*/ 1104405 h 1246909"/>
              <a:gd name="connsiteX10" fmla="*/ 786726 w 1119877"/>
              <a:gd name="connsiteY10" fmla="*/ 1116280 h 1246909"/>
              <a:gd name="connsiteX11" fmla="*/ 667973 w 1119877"/>
              <a:gd name="connsiteY11" fmla="*/ 1163781 h 1246909"/>
              <a:gd name="connsiteX12" fmla="*/ 608596 w 1119877"/>
              <a:gd name="connsiteY12" fmla="*/ 1187532 h 1246909"/>
              <a:gd name="connsiteX13" fmla="*/ 537344 w 1119877"/>
              <a:gd name="connsiteY13" fmla="*/ 1211283 h 1246909"/>
              <a:gd name="connsiteX14" fmla="*/ 501718 w 1119877"/>
              <a:gd name="connsiteY14" fmla="*/ 1235033 h 1246909"/>
              <a:gd name="connsiteX15" fmla="*/ 430466 w 1119877"/>
              <a:gd name="connsiteY15" fmla="*/ 1246909 h 1246909"/>
              <a:gd name="connsiteX16" fmla="*/ 252337 w 1119877"/>
              <a:gd name="connsiteY16" fmla="*/ 1235033 h 1246909"/>
              <a:gd name="connsiteX17" fmla="*/ 133583 w 1119877"/>
              <a:gd name="connsiteY17" fmla="*/ 1187532 h 1246909"/>
              <a:gd name="connsiteX18" fmla="*/ 97957 w 1119877"/>
              <a:gd name="connsiteY18" fmla="*/ 1163781 h 1246909"/>
              <a:gd name="connsiteX19" fmla="*/ 26705 w 1119877"/>
              <a:gd name="connsiteY19" fmla="*/ 1092529 h 1246909"/>
              <a:gd name="connsiteX20" fmla="*/ 26705 w 1119877"/>
              <a:gd name="connsiteY20" fmla="*/ 914400 h 1246909"/>
              <a:gd name="connsiteX21" fmla="*/ 62331 w 1119877"/>
              <a:gd name="connsiteY21" fmla="*/ 878774 h 1246909"/>
              <a:gd name="connsiteX22" fmla="*/ 169209 w 1119877"/>
              <a:gd name="connsiteY22" fmla="*/ 819397 h 1246909"/>
              <a:gd name="connsiteX23" fmla="*/ 204835 w 1119877"/>
              <a:gd name="connsiteY23" fmla="*/ 795646 h 1246909"/>
              <a:gd name="connsiteX24" fmla="*/ 287963 w 1119877"/>
              <a:gd name="connsiteY24" fmla="*/ 760020 h 1246909"/>
              <a:gd name="connsiteX25" fmla="*/ 359215 w 1119877"/>
              <a:gd name="connsiteY25" fmla="*/ 712519 h 1246909"/>
              <a:gd name="connsiteX26" fmla="*/ 394841 w 1119877"/>
              <a:gd name="connsiteY26" fmla="*/ 688768 h 1246909"/>
              <a:gd name="connsiteX27" fmla="*/ 454217 w 1119877"/>
              <a:gd name="connsiteY27" fmla="*/ 617516 h 1246909"/>
              <a:gd name="connsiteX28" fmla="*/ 501718 w 1119877"/>
              <a:gd name="connsiteY28" fmla="*/ 546265 h 1246909"/>
              <a:gd name="connsiteX29" fmla="*/ 549220 w 1119877"/>
              <a:gd name="connsiteY29" fmla="*/ 475013 h 1246909"/>
              <a:gd name="connsiteX30" fmla="*/ 572970 w 1119877"/>
              <a:gd name="connsiteY30" fmla="*/ 439387 h 1246909"/>
              <a:gd name="connsiteX31" fmla="*/ 608596 w 1119877"/>
              <a:gd name="connsiteY31" fmla="*/ 391885 h 1246909"/>
              <a:gd name="connsiteX32" fmla="*/ 644222 w 1119877"/>
              <a:gd name="connsiteY32" fmla="*/ 308758 h 1246909"/>
              <a:gd name="connsiteX33" fmla="*/ 691724 w 1119877"/>
              <a:gd name="connsiteY33" fmla="*/ 237506 h 1246909"/>
              <a:gd name="connsiteX34" fmla="*/ 727350 w 1119877"/>
              <a:gd name="connsiteY34" fmla="*/ 166254 h 1246909"/>
              <a:gd name="connsiteX35" fmla="*/ 751100 w 1119877"/>
              <a:gd name="connsiteY35" fmla="*/ 95002 h 1246909"/>
              <a:gd name="connsiteX36" fmla="*/ 834228 w 1119877"/>
              <a:gd name="connsiteY36" fmla="*/ 0 h 1246909"/>
              <a:gd name="connsiteX37" fmla="*/ 1059859 w 1119877"/>
              <a:gd name="connsiteY37" fmla="*/ 23750 h 1246909"/>
              <a:gd name="connsiteX38" fmla="*/ 1095485 w 1119877"/>
              <a:gd name="connsiteY38" fmla="*/ 35626 h 1246909"/>
              <a:gd name="connsiteX39" fmla="*/ 1107360 w 1119877"/>
              <a:gd name="connsiteY39" fmla="*/ 154379 h 12469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1119877" h="1246909">
                <a:moveTo>
                  <a:pt x="1107360" y="154379"/>
                </a:moveTo>
                <a:cubicBezTo>
                  <a:pt x="1105381" y="241465"/>
                  <a:pt x="1106099" y="254528"/>
                  <a:pt x="1083609" y="558140"/>
                </a:cubicBezTo>
                <a:cubicBezTo>
                  <a:pt x="1079213" y="617486"/>
                  <a:pt x="1077121" y="677006"/>
                  <a:pt x="1071734" y="736270"/>
                </a:cubicBezTo>
                <a:cubicBezTo>
                  <a:pt x="1062276" y="840314"/>
                  <a:pt x="1066838" y="789031"/>
                  <a:pt x="1047983" y="855023"/>
                </a:cubicBezTo>
                <a:cubicBezTo>
                  <a:pt x="1046004" y="861951"/>
                  <a:pt x="1031351" y="927473"/>
                  <a:pt x="1024233" y="938150"/>
                </a:cubicBezTo>
                <a:cubicBezTo>
                  <a:pt x="1014917" y="952124"/>
                  <a:pt x="999358" y="960874"/>
                  <a:pt x="988607" y="973776"/>
                </a:cubicBezTo>
                <a:cubicBezTo>
                  <a:pt x="979470" y="984740"/>
                  <a:pt x="976001" y="1000486"/>
                  <a:pt x="964856" y="1009402"/>
                </a:cubicBezTo>
                <a:cubicBezTo>
                  <a:pt x="955081" y="1017222"/>
                  <a:pt x="940426" y="1015680"/>
                  <a:pt x="929230" y="1021278"/>
                </a:cubicBezTo>
                <a:cubicBezTo>
                  <a:pt x="916465" y="1027661"/>
                  <a:pt x="904568" y="1035891"/>
                  <a:pt x="893604" y="1045028"/>
                </a:cubicBezTo>
                <a:cubicBezTo>
                  <a:pt x="854209" y="1077857"/>
                  <a:pt x="866578" y="1082292"/>
                  <a:pt x="822352" y="1104405"/>
                </a:cubicBezTo>
                <a:cubicBezTo>
                  <a:pt x="811156" y="1110003"/>
                  <a:pt x="798232" y="1111349"/>
                  <a:pt x="786726" y="1116280"/>
                </a:cubicBezTo>
                <a:cubicBezTo>
                  <a:pt x="664413" y="1168700"/>
                  <a:pt x="830153" y="1109723"/>
                  <a:pt x="667973" y="1163781"/>
                </a:cubicBezTo>
                <a:cubicBezTo>
                  <a:pt x="647750" y="1170522"/>
                  <a:pt x="628630" y="1180247"/>
                  <a:pt x="608596" y="1187532"/>
                </a:cubicBezTo>
                <a:cubicBezTo>
                  <a:pt x="585068" y="1196088"/>
                  <a:pt x="561095" y="1203366"/>
                  <a:pt x="537344" y="1211283"/>
                </a:cubicBezTo>
                <a:cubicBezTo>
                  <a:pt x="523804" y="1215796"/>
                  <a:pt x="515258" y="1230520"/>
                  <a:pt x="501718" y="1235033"/>
                </a:cubicBezTo>
                <a:cubicBezTo>
                  <a:pt x="478875" y="1242647"/>
                  <a:pt x="454217" y="1242950"/>
                  <a:pt x="430466" y="1246909"/>
                </a:cubicBezTo>
                <a:cubicBezTo>
                  <a:pt x="371090" y="1242950"/>
                  <a:pt x="311247" y="1243449"/>
                  <a:pt x="252337" y="1235033"/>
                </a:cubicBezTo>
                <a:cubicBezTo>
                  <a:pt x="219895" y="1230398"/>
                  <a:pt x="164159" y="1205004"/>
                  <a:pt x="133583" y="1187532"/>
                </a:cubicBezTo>
                <a:cubicBezTo>
                  <a:pt x="121191" y="1180451"/>
                  <a:pt x="108624" y="1173263"/>
                  <a:pt x="97957" y="1163781"/>
                </a:cubicBezTo>
                <a:cubicBezTo>
                  <a:pt x="72853" y="1141466"/>
                  <a:pt x="26705" y="1092529"/>
                  <a:pt x="26705" y="1092529"/>
                </a:cubicBezTo>
                <a:cubicBezTo>
                  <a:pt x="9210" y="1022549"/>
                  <a:pt x="0" y="1007869"/>
                  <a:pt x="26705" y="914400"/>
                </a:cubicBezTo>
                <a:cubicBezTo>
                  <a:pt x="31319" y="898252"/>
                  <a:pt x="49074" y="889085"/>
                  <a:pt x="62331" y="878774"/>
                </a:cubicBezTo>
                <a:cubicBezTo>
                  <a:pt x="123583" y="831133"/>
                  <a:pt x="115456" y="837314"/>
                  <a:pt x="169209" y="819397"/>
                </a:cubicBezTo>
                <a:cubicBezTo>
                  <a:pt x="181084" y="811480"/>
                  <a:pt x="192069" y="802029"/>
                  <a:pt x="204835" y="795646"/>
                </a:cubicBezTo>
                <a:cubicBezTo>
                  <a:pt x="303126" y="746501"/>
                  <a:pt x="164393" y="834161"/>
                  <a:pt x="287963" y="760020"/>
                </a:cubicBezTo>
                <a:cubicBezTo>
                  <a:pt x="312440" y="745334"/>
                  <a:pt x="335464" y="728353"/>
                  <a:pt x="359215" y="712519"/>
                </a:cubicBezTo>
                <a:lnTo>
                  <a:pt x="394841" y="688768"/>
                </a:lnTo>
                <a:cubicBezTo>
                  <a:pt x="479697" y="561481"/>
                  <a:pt x="347557" y="754649"/>
                  <a:pt x="454217" y="617516"/>
                </a:cubicBezTo>
                <a:cubicBezTo>
                  <a:pt x="471742" y="594984"/>
                  <a:pt x="485884" y="570015"/>
                  <a:pt x="501718" y="546265"/>
                </a:cubicBezTo>
                <a:lnTo>
                  <a:pt x="549220" y="475013"/>
                </a:lnTo>
                <a:cubicBezTo>
                  <a:pt x="557137" y="463138"/>
                  <a:pt x="564407" y="450805"/>
                  <a:pt x="572970" y="439387"/>
                </a:cubicBezTo>
                <a:lnTo>
                  <a:pt x="608596" y="391885"/>
                </a:lnTo>
                <a:cubicBezTo>
                  <a:pt x="620881" y="355033"/>
                  <a:pt x="622213" y="345440"/>
                  <a:pt x="644222" y="308758"/>
                </a:cubicBezTo>
                <a:cubicBezTo>
                  <a:pt x="658908" y="284281"/>
                  <a:pt x="691724" y="237506"/>
                  <a:pt x="691724" y="237506"/>
                </a:cubicBezTo>
                <a:cubicBezTo>
                  <a:pt x="735032" y="107579"/>
                  <a:pt x="665962" y="304378"/>
                  <a:pt x="727350" y="166254"/>
                </a:cubicBezTo>
                <a:cubicBezTo>
                  <a:pt x="737518" y="143376"/>
                  <a:pt x="743183" y="118753"/>
                  <a:pt x="751100" y="95002"/>
                </a:cubicBezTo>
                <a:cubicBezTo>
                  <a:pt x="770892" y="35626"/>
                  <a:pt x="792664" y="27708"/>
                  <a:pt x="834228" y="0"/>
                </a:cubicBezTo>
                <a:cubicBezTo>
                  <a:pt x="932848" y="7044"/>
                  <a:pt x="977887" y="3257"/>
                  <a:pt x="1059859" y="23750"/>
                </a:cubicBezTo>
                <a:cubicBezTo>
                  <a:pt x="1072003" y="26786"/>
                  <a:pt x="1083610" y="31667"/>
                  <a:pt x="1095485" y="35626"/>
                </a:cubicBezTo>
                <a:cubicBezTo>
                  <a:pt x="1119877" y="108805"/>
                  <a:pt x="1109339" y="67293"/>
                  <a:pt x="1107360" y="154379"/>
                </a:cubicBezTo>
                <a:close/>
              </a:path>
            </a:pathLst>
          </a:custGeom>
          <a:noFill/>
          <a:ln w="57150">
            <a:solidFill>
              <a:srgbClr val="3333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4" name="フリーフォーム 53"/>
          <p:cNvSpPr/>
          <p:nvPr/>
        </p:nvSpPr>
        <p:spPr>
          <a:xfrm>
            <a:off x="-167300" y="1389413"/>
            <a:ext cx="6304218" cy="2766951"/>
          </a:xfrm>
          <a:custGeom>
            <a:avLst/>
            <a:gdLst>
              <a:gd name="connsiteX0" fmla="*/ 202926 w 6304218"/>
              <a:gd name="connsiteY0" fmla="*/ 1436914 h 2766951"/>
              <a:gd name="connsiteX1" fmla="*/ 250427 w 6304218"/>
              <a:gd name="connsiteY1" fmla="*/ 1425039 h 2766951"/>
              <a:gd name="connsiteX2" fmla="*/ 309804 w 6304218"/>
              <a:gd name="connsiteY2" fmla="*/ 1413164 h 2766951"/>
              <a:gd name="connsiteX3" fmla="*/ 392931 w 6304218"/>
              <a:gd name="connsiteY3" fmla="*/ 1389413 h 2766951"/>
              <a:gd name="connsiteX4" fmla="*/ 476058 w 6304218"/>
              <a:gd name="connsiteY4" fmla="*/ 1377538 h 2766951"/>
              <a:gd name="connsiteX5" fmla="*/ 582936 w 6304218"/>
              <a:gd name="connsiteY5" fmla="*/ 1353787 h 2766951"/>
              <a:gd name="connsiteX6" fmla="*/ 618562 w 6304218"/>
              <a:gd name="connsiteY6" fmla="*/ 1341912 h 2766951"/>
              <a:gd name="connsiteX7" fmla="*/ 713565 w 6304218"/>
              <a:gd name="connsiteY7" fmla="*/ 1318161 h 2766951"/>
              <a:gd name="connsiteX8" fmla="*/ 784817 w 6304218"/>
              <a:gd name="connsiteY8" fmla="*/ 1294410 h 2766951"/>
              <a:gd name="connsiteX9" fmla="*/ 879819 w 6304218"/>
              <a:gd name="connsiteY9" fmla="*/ 1270660 h 2766951"/>
              <a:gd name="connsiteX10" fmla="*/ 1093575 w 6304218"/>
              <a:gd name="connsiteY10" fmla="*/ 1246909 h 2766951"/>
              <a:gd name="connsiteX11" fmla="*/ 1176703 w 6304218"/>
              <a:gd name="connsiteY11" fmla="*/ 1235034 h 2766951"/>
              <a:gd name="connsiteX12" fmla="*/ 1307331 w 6304218"/>
              <a:gd name="connsiteY12" fmla="*/ 1223158 h 2766951"/>
              <a:gd name="connsiteX13" fmla="*/ 1627965 w 6304218"/>
              <a:gd name="connsiteY13" fmla="*/ 1235034 h 2766951"/>
              <a:gd name="connsiteX14" fmla="*/ 1699217 w 6304218"/>
              <a:gd name="connsiteY14" fmla="*/ 1258784 h 2766951"/>
              <a:gd name="connsiteX15" fmla="*/ 1758594 w 6304218"/>
              <a:gd name="connsiteY15" fmla="*/ 1318161 h 2766951"/>
              <a:gd name="connsiteX16" fmla="*/ 1817970 w 6304218"/>
              <a:gd name="connsiteY16" fmla="*/ 1377538 h 2766951"/>
              <a:gd name="connsiteX17" fmla="*/ 1865471 w 6304218"/>
              <a:gd name="connsiteY17" fmla="*/ 1448790 h 2766951"/>
              <a:gd name="connsiteX18" fmla="*/ 1877347 w 6304218"/>
              <a:gd name="connsiteY18" fmla="*/ 1484416 h 2766951"/>
              <a:gd name="connsiteX19" fmla="*/ 1936723 w 6304218"/>
              <a:gd name="connsiteY19" fmla="*/ 1555668 h 2766951"/>
              <a:gd name="connsiteX20" fmla="*/ 1960474 w 6304218"/>
              <a:gd name="connsiteY20" fmla="*/ 1603169 h 2766951"/>
              <a:gd name="connsiteX21" fmla="*/ 1996100 w 6304218"/>
              <a:gd name="connsiteY21" fmla="*/ 1638795 h 2766951"/>
              <a:gd name="connsiteX22" fmla="*/ 2102978 w 6304218"/>
              <a:gd name="connsiteY22" fmla="*/ 1698171 h 2766951"/>
              <a:gd name="connsiteX23" fmla="*/ 2138604 w 6304218"/>
              <a:gd name="connsiteY23" fmla="*/ 1721922 h 2766951"/>
              <a:gd name="connsiteX24" fmla="*/ 2174230 w 6304218"/>
              <a:gd name="connsiteY24" fmla="*/ 1733797 h 2766951"/>
              <a:gd name="connsiteX25" fmla="*/ 2292983 w 6304218"/>
              <a:gd name="connsiteY25" fmla="*/ 1757548 h 2766951"/>
              <a:gd name="connsiteX26" fmla="*/ 2518614 w 6304218"/>
              <a:gd name="connsiteY26" fmla="*/ 1745673 h 2766951"/>
              <a:gd name="connsiteX27" fmla="*/ 2601742 w 6304218"/>
              <a:gd name="connsiteY27" fmla="*/ 1733797 h 2766951"/>
              <a:gd name="connsiteX28" fmla="*/ 2625492 w 6304218"/>
              <a:gd name="connsiteY28" fmla="*/ 1698171 h 2766951"/>
              <a:gd name="connsiteX29" fmla="*/ 2661118 w 6304218"/>
              <a:gd name="connsiteY29" fmla="*/ 1662545 h 2766951"/>
              <a:gd name="connsiteX30" fmla="*/ 2708619 w 6304218"/>
              <a:gd name="connsiteY30" fmla="*/ 1579418 h 2766951"/>
              <a:gd name="connsiteX31" fmla="*/ 2756121 w 6304218"/>
              <a:gd name="connsiteY31" fmla="*/ 1508166 h 2766951"/>
              <a:gd name="connsiteX32" fmla="*/ 2803622 w 6304218"/>
              <a:gd name="connsiteY32" fmla="*/ 1401288 h 2766951"/>
              <a:gd name="connsiteX33" fmla="*/ 2839248 w 6304218"/>
              <a:gd name="connsiteY33" fmla="*/ 1330036 h 2766951"/>
              <a:gd name="connsiteX34" fmla="*/ 2851123 w 6304218"/>
              <a:gd name="connsiteY34" fmla="*/ 1294410 h 2766951"/>
              <a:gd name="connsiteX35" fmla="*/ 2898625 w 6304218"/>
              <a:gd name="connsiteY35" fmla="*/ 1223158 h 2766951"/>
              <a:gd name="connsiteX36" fmla="*/ 2922375 w 6304218"/>
              <a:gd name="connsiteY36" fmla="*/ 1187532 h 2766951"/>
              <a:gd name="connsiteX37" fmla="*/ 2958001 w 6304218"/>
              <a:gd name="connsiteY37" fmla="*/ 1175657 h 2766951"/>
              <a:gd name="connsiteX38" fmla="*/ 3017378 w 6304218"/>
              <a:gd name="connsiteY38" fmla="*/ 1104405 h 2766951"/>
              <a:gd name="connsiteX39" fmla="*/ 3088630 w 6304218"/>
              <a:gd name="connsiteY39" fmla="*/ 1056904 h 2766951"/>
              <a:gd name="connsiteX40" fmla="*/ 3195508 w 6304218"/>
              <a:gd name="connsiteY40" fmla="*/ 985652 h 2766951"/>
              <a:gd name="connsiteX41" fmla="*/ 3231134 w 6304218"/>
              <a:gd name="connsiteY41" fmla="*/ 961901 h 2766951"/>
              <a:gd name="connsiteX42" fmla="*/ 3266760 w 6304218"/>
              <a:gd name="connsiteY42" fmla="*/ 938151 h 2766951"/>
              <a:gd name="connsiteX43" fmla="*/ 3302386 w 6304218"/>
              <a:gd name="connsiteY43" fmla="*/ 902525 h 2766951"/>
              <a:gd name="connsiteX44" fmla="*/ 3338012 w 6304218"/>
              <a:gd name="connsiteY44" fmla="*/ 890649 h 2766951"/>
              <a:gd name="connsiteX45" fmla="*/ 3409264 w 6304218"/>
              <a:gd name="connsiteY45" fmla="*/ 843148 h 2766951"/>
              <a:gd name="connsiteX46" fmla="*/ 3480516 w 6304218"/>
              <a:gd name="connsiteY46" fmla="*/ 819397 h 2766951"/>
              <a:gd name="connsiteX47" fmla="*/ 3516142 w 6304218"/>
              <a:gd name="connsiteY47" fmla="*/ 807522 h 2766951"/>
              <a:gd name="connsiteX48" fmla="*/ 3587394 w 6304218"/>
              <a:gd name="connsiteY48" fmla="*/ 771896 h 2766951"/>
              <a:gd name="connsiteX49" fmla="*/ 3658645 w 6304218"/>
              <a:gd name="connsiteY49" fmla="*/ 736270 h 2766951"/>
              <a:gd name="connsiteX50" fmla="*/ 3729897 w 6304218"/>
              <a:gd name="connsiteY50" fmla="*/ 700644 h 2766951"/>
              <a:gd name="connsiteX51" fmla="*/ 3801149 w 6304218"/>
              <a:gd name="connsiteY51" fmla="*/ 665018 h 2766951"/>
              <a:gd name="connsiteX52" fmla="*/ 3836775 w 6304218"/>
              <a:gd name="connsiteY52" fmla="*/ 641268 h 2766951"/>
              <a:gd name="connsiteX53" fmla="*/ 3872401 w 6304218"/>
              <a:gd name="connsiteY53" fmla="*/ 629392 h 2766951"/>
              <a:gd name="connsiteX54" fmla="*/ 3943653 w 6304218"/>
              <a:gd name="connsiteY54" fmla="*/ 581891 h 2766951"/>
              <a:gd name="connsiteX55" fmla="*/ 3991155 w 6304218"/>
              <a:gd name="connsiteY55" fmla="*/ 558140 h 2766951"/>
              <a:gd name="connsiteX56" fmla="*/ 4026781 w 6304218"/>
              <a:gd name="connsiteY56" fmla="*/ 534390 h 2766951"/>
              <a:gd name="connsiteX57" fmla="*/ 4062406 w 6304218"/>
              <a:gd name="connsiteY57" fmla="*/ 522514 h 2766951"/>
              <a:gd name="connsiteX58" fmla="*/ 4098032 w 6304218"/>
              <a:gd name="connsiteY58" fmla="*/ 498764 h 2766951"/>
              <a:gd name="connsiteX59" fmla="*/ 4133658 w 6304218"/>
              <a:gd name="connsiteY59" fmla="*/ 486888 h 2766951"/>
              <a:gd name="connsiteX60" fmla="*/ 4216786 w 6304218"/>
              <a:gd name="connsiteY60" fmla="*/ 427512 h 2766951"/>
              <a:gd name="connsiteX61" fmla="*/ 4252412 w 6304218"/>
              <a:gd name="connsiteY61" fmla="*/ 415636 h 2766951"/>
              <a:gd name="connsiteX62" fmla="*/ 4311788 w 6304218"/>
              <a:gd name="connsiteY62" fmla="*/ 380010 h 2766951"/>
              <a:gd name="connsiteX63" fmla="*/ 4347414 w 6304218"/>
              <a:gd name="connsiteY63" fmla="*/ 356260 h 2766951"/>
              <a:gd name="connsiteX64" fmla="*/ 4383040 w 6304218"/>
              <a:gd name="connsiteY64" fmla="*/ 344384 h 2766951"/>
              <a:gd name="connsiteX65" fmla="*/ 4418666 w 6304218"/>
              <a:gd name="connsiteY65" fmla="*/ 320634 h 2766951"/>
              <a:gd name="connsiteX66" fmla="*/ 4454292 w 6304218"/>
              <a:gd name="connsiteY66" fmla="*/ 308758 h 2766951"/>
              <a:gd name="connsiteX67" fmla="*/ 4501794 w 6304218"/>
              <a:gd name="connsiteY67" fmla="*/ 285008 h 2766951"/>
              <a:gd name="connsiteX68" fmla="*/ 4573045 w 6304218"/>
              <a:gd name="connsiteY68" fmla="*/ 237506 h 2766951"/>
              <a:gd name="connsiteX69" fmla="*/ 4656173 w 6304218"/>
              <a:gd name="connsiteY69" fmla="*/ 213756 h 2766951"/>
              <a:gd name="connsiteX70" fmla="*/ 4727425 w 6304218"/>
              <a:gd name="connsiteY70" fmla="*/ 178130 h 2766951"/>
              <a:gd name="connsiteX71" fmla="*/ 4810552 w 6304218"/>
              <a:gd name="connsiteY71" fmla="*/ 142504 h 2766951"/>
              <a:gd name="connsiteX72" fmla="*/ 4858053 w 6304218"/>
              <a:gd name="connsiteY72" fmla="*/ 130629 h 2766951"/>
              <a:gd name="connsiteX73" fmla="*/ 4929305 w 6304218"/>
              <a:gd name="connsiteY73" fmla="*/ 106878 h 2766951"/>
              <a:gd name="connsiteX74" fmla="*/ 5036183 w 6304218"/>
              <a:gd name="connsiteY74" fmla="*/ 71252 h 2766951"/>
              <a:gd name="connsiteX75" fmla="*/ 5143061 w 6304218"/>
              <a:gd name="connsiteY75" fmla="*/ 47501 h 2766951"/>
              <a:gd name="connsiteX76" fmla="*/ 5190562 w 6304218"/>
              <a:gd name="connsiteY76" fmla="*/ 35626 h 2766951"/>
              <a:gd name="connsiteX77" fmla="*/ 5416194 w 6304218"/>
              <a:gd name="connsiteY77" fmla="*/ 11875 h 2766951"/>
              <a:gd name="connsiteX78" fmla="*/ 5511196 w 6304218"/>
              <a:gd name="connsiteY78" fmla="*/ 0 h 2766951"/>
              <a:gd name="connsiteX79" fmla="*/ 5891206 w 6304218"/>
              <a:gd name="connsiteY79" fmla="*/ 11875 h 2766951"/>
              <a:gd name="connsiteX80" fmla="*/ 5998084 w 6304218"/>
              <a:gd name="connsiteY80" fmla="*/ 35626 h 2766951"/>
              <a:gd name="connsiteX81" fmla="*/ 6045586 w 6304218"/>
              <a:gd name="connsiteY81" fmla="*/ 47501 h 2766951"/>
              <a:gd name="connsiteX82" fmla="*/ 6116838 w 6304218"/>
              <a:gd name="connsiteY82" fmla="*/ 106878 h 2766951"/>
              <a:gd name="connsiteX83" fmla="*/ 6199965 w 6304218"/>
              <a:gd name="connsiteY83" fmla="*/ 154379 h 2766951"/>
              <a:gd name="connsiteX84" fmla="*/ 6247466 w 6304218"/>
              <a:gd name="connsiteY84" fmla="*/ 225631 h 2766951"/>
              <a:gd name="connsiteX85" fmla="*/ 6271217 w 6304218"/>
              <a:gd name="connsiteY85" fmla="*/ 261257 h 2766951"/>
              <a:gd name="connsiteX86" fmla="*/ 6283092 w 6304218"/>
              <a:gd name="connsiteY86" fmla="*/ 451262 h 2766951"/>
              <a:gd name="connsiteX87" fmla="*/ 6247466 w 6304218"/>
              <a:gd name="connsiteY87" fmla="*/ 522514 h 2766951"/>
              <a:gd name="connsiteX88" fmla="*/ 6176214 w 6304218"/>
              <a:gd name="connsiteY88" fmla="*/ 641268 h 2766951"/>
              <a:gd name="connsiteX89" fmla="*/ 6009960 w 6304218"/>
              <a:gd name="connsiteY89" fmla="*/ 890649 h 2766951"/>
              <a:gd name="connsiteX90" fmla="*/ 5914957 w 6304218"/>
              <a:gd name="connsiteY90" fmla="*/ 1033153 h 2766951"/>
              <a:gd name="connsiteX91" fmla="*/ 5879331 w 6304218"/>
              <a:gd name="connsiteY91" fmla="*/ 1068779 h 2766951"/>
              <a:gd name="connsiteX92" fmla="*/ 5831830 w 6304218"/>
              <a:gd name="connsiteY92" fmla="*/ 1140031 h 2766951"/>
              <a:gd name="connsiteX93" fmla="*/ 5808079 w 6304218"/>
              <a:gd name="connsiteY93" fmla="*/ 1211283 h 2766951"/>
              <a:gd name="connsiteX94" fmla="*/ 5796204 w 6304218"/>
              <a:gd name="connsiteY94" fmla="*/ 1246909 h 2766951"/>
              <a:gd name="connsiteX95" fmla="*/ 5772453 w 6304218"/>
              <a:gd name="connsiteY95" fmla="*/ 1282535 h 2766951"/>
              <a:gd name="connsiteX96" fmla="*/ 5724952 w 6304218"/>
              <a:gd name="connsiteY96" fmla="*/ 1389413 h 2766951"/>
              <a:gd name="connsiteX97" fmla="*/ 5689326 w 6304218"/>
              <a:gd name="connsiteY97" fmla="*/ 1460665 h 2766951"/>
              <a:gd name="connsiteX98" fmla="*/ 5653700 w 6304218"/>
              <a:gd name="connsiteY98" fmla="*/ 1567543 h 2766951"/>
              <a:gd name="connsiteX99" fmla="*/ 5629949 w 6304218"/>
              <a:gd name="connsiteY99" fmla="*/ 1603169 h 2766951"/>
              <a:gd name="connsiteX100" fmla="*/ 5618074 w 6304218"/>
              <a:gd name="connsiteY100" fmla="*/ 1662545 h 2766951"/>
              <a:gd name="connsiteX101" fmla="*/ 5594323 w 6304218"/>
              <a:gd name="connsiteY101" fmla="*/ 1733797 h 2766951"/>
              <a:gd name="connsiteX102" fmla="*/ 5582448 w 6304218"/>
              <a:gd name="connsiteY102" fmla="*/ 1769423 h 2766951"/>
              <a:gd name="connsiteX103" fmla="*/ 5570573 w 6304218"/>
              <a:gd name="connsiteY103" fmla="*/ 1816925 h 2766951"/>
              <a:gd name="connsiteX104" fmla="*/ 5523071 w 6304218"/>
              <a:gd name="connsiteY104" fmla="*/ 1900052 h 2766951"/>
              <a:gd name="connsiteX105" fmla="*/ 5499321 w 6304218"/>
              <a:gd name="connsiteY105" fmla="*/ 1947553 h 2766951"/>
              <a:gd name="connsiteX106" fmla="*/ 5475570 w 6304218"/>
              <a:gd name="connsiteY106" fmla="*/ 1983179 h 2766951"/>
              <a:gd name="connsiteX107" fmla="*/ 5439944 w 6304218"/>
              <a:gd name="connsiteY107" fmla="*/ 2042556 h 2766951"/>
              <a:gd name="connsiteX108" fmla="*/ 5428069 w 6304218"/>
              <a:gd name="connsiteY108" fmla="*/ 2078182 h 2766951"/>
              <a:gd name="connsiteX109" fmla="*/ 5380568 w 6304218"/>
              <a:gd name="connsiteY109" fmla="*/ 2149434 h 2766951"/>
              <a:gd name="connsiteX110" fmla="*/ 5356817 w 6304218"/>
              <a:gd name="connsiteY110" fmla="*/ 2185060 h 2766951"/>
              <a:gd name="connsiteX111" fmla="*/ 5309316 w 6304218"/>
              <a:gd name="connsiteY111" fmla="*/ 2256312 h 2766951"/>
              <a:gd name="connsiteX112" fmla="*/ 5297440 w 6304218"/>
              <a:gd name="connsiteY112" fmla="*/ 2291938 h 2766951"/>
              <a:gd name="connsiteX113" fmla="*/ 5261814 w 6304218"/>
              <a:gd name="connsiteY113" fmla="*/ 2339439 h 2766951"/>
              <a:gd name="connsiteX114" fmla="*/ 5214313 w 6304218"/>
              <a:gd name="connsiteY114" fmla="*/ 2410691 h 2766951"/>
              <a:gd name="connsiteX115" fmla="*/ 5166812 w 6304218"/>
              <a:gd name="connsiteY115" fmla="*/ 2481943 h 2766951"/>
              <a:gd name="connsiteX116" fmla="*/ 5095560 w 6304218"/>
              <a:gd name="connsiteY116" fmla="*/ 2541319 h 2766951"/>
              <a:gd name="connsiteX117" fmla="*/ 5012432 w 6304218"/>
              <a:gd name="connsiteY117" fmla="*/ 2588821 h 2766951"/>
              <a:gd name="connsiteX118" fmla="*/ 4976806 w 6304218"/>
              <a:gd name="connsiteY118" fmla="*/ 2612571 h 2766951"/>
              <a:gd name="connsiteX119" fmla="*/ 4941181 w 6304218"/>
              <a:gd name="connsiteY119" fmla="*/ 2624447 h 2766951"/>
              <a:gd name="connsiteX120" fmla="*/ 4893679 w 6304218"/>
              <a:gd name="connsiteY120" fmla="*/ 2648197 h 2766951"/>
              <a:gd name="connsiteX121" fmla="*/ 4822427 w 6304218"/>
              <a:gd name="connsiteY121" fmla="*/ 2671948 h 2766951"/>
              <a:gd name="connsiteX122" fmla="*/ 4727425 w 6304218"/>
              <a:gd name="connsiteY122" fmla="*/ 2707574 h 2766951"/>
              <a:gd name="connsiteX123" fmla="*/ 4644297 w 6304218"/>
              <a:gd name="connsiteY123" fmla="*/ 2743200 h 2766951"/>
              <a:gd name="connsiteX124" fmla="*/ 4549295 w 6304218"/>
              <a:gd name="connsiteY124" fmla="*/ 2755075 h 2766951"/>
              <a:gd name="connsiteX125" fmla="*/ 4478043 w 6304218"/>
              <a:gd name="connsiteY125" fmla="*/ 2766951 h 2766951"/>
              <a:gd name="connsiteX126" fmla="*/ 4216786 w 6304218"/>
              <a:gd name="connsiteY126" fmla="*/ 2755075 h 2766951"/>
              <a:gd name="connsiteX127" fmla="*/ 4133658 w 6304218"/>
              <a:gd name="connsiteY127" fmla="*/ 2731325 h 2766951"/>
              <a:gd name="connsiteX128" fmla="*/ 4050531 w 6304218"/>
              <a:gd name="connsiteY128" fmla="*/ 2683823 h 2766951"/>
              <a:gd name="connsiteX129" fmla="*/ 4014905 w 6304218"/>
              <a:gd name="connsiteY129" fmla="*/ 2671948 h 2766951"/>
              <a:gd name="connsiteX130" fmla="*/ 3979279 w 6304218"/>
              <a:gd name="connsiteY130" fmla="*/ 2648197 h 2766951"/>
              <a:gd name="connsiteX131" fmla="*/ 3884277 w 6304218"/>
              <a:gd name="connsiteY131" fmla="*/ 2588821 h 2766951"/>
              <a:gd name="connsiteX132" fmla="*/ 3836775 w 6304218"/>
              <a:gd name="connsiteY132" fmla="*/ 2517569 h 2766951"/>
              <a:gd name="connsiteX133" fmla="*/ 3824900 w 6304218"/>
              <a:gd name="connsiteY133" fmla="*/ 2244436 h 2766951"/>
              <a:gd name="connsiteX134" fmla="*/ 3836775 w 6304218"/>
              <a:gd name="connsiteY134" fmla="*/ 2208810 h 2766951"/>
              <a:gd name="connsiteX135" fmla="*/ 3872401 w 6304218"/>
              <a:gd name="connsiteY135" fmla="*/ 2173184 h 2766951"/>
              <a:gd name="connsiteX136" fmla="*/ 3896152 w 6304218"/>
              <a:gd name="connsiteY136" fmla="*/ 2137558 h 2766951"/>
              <a:gd name="connsiteX137" fmla="*/ 3943653 w 6304218"/>
              <a:gd name="connsiteY137" fmla="*/ 2113808 h 2766951"/>
              <a:gd name="connsiteX138" fmla="*/ 4014905 w 6304218"/>
              <a:gd name="connsiteY138" fmla="*/ 2078182 h 2766951"/>
              <a:gd name="connsiteX139" fmla="*/ 4050531 w 6304218"/>
              <a:gd name="connsiteY139" fmla="*/ 2054431 h 2766951"/>
              <a:gd name="connsiteX140" fmla="*/ 4121783 w 6304218"/>
              <a:gd name="connsiteY140" fmla="*/ 2030681 h 2766951"/>
              <a:gd name="connsiteX141" fmla="*/ 4228661 w 6304218"/>
              <a:gd name="connsiteY141" fmla="*/ 1971304 h 2766951"/>
              <a:gd name="connsiteX142" fmla="*/ 4288038 w 6304218"/>
              <a:gd name="connsiteY142" fmla="*/ 1900052 h 2766951"/>
              <a:gd name="connsiteX143" fmla="*/ 4323664 w 6304218"/>
              <a:gd name="connsiteY143" fmla="*/ 1828800 h 2766951"/>
              <a:gd name="connsiteX144" fmla="*/ 4359290 w 6304218"/>
              <a:gd name="connsiteY144" fmla="*/ 1757548 h 2766951"/>
              <a:gd name="connsiteX145" fmla="*/ 4371165 w 6304218"/>
              <a:gd name="connsiteY145" fmla="*/ 1674421 h 2766951"/>
              <a:gd name="connsiteX146" fmla="*/ 4383040 w 6304218"/>
              <a:gd name="connsiteY146" fmla="*/ 1615044 h 2766951"/>
              <a:gd name="connsiteX147" fmla="*/ 4418666 w 6304218"/>
              <a:gd name="connsiteY147" fmla="*/ 1353787 h 2766951"/>
              <a:gd name="connsiteX148" fmla="*/ 4406791 w 6304218"/>
              <a:gd name="connsiteY148" fmla="*/ 1151906 h 2766951"/>
              <a:gd name="connsiteX149" fmla="*/ 4394916 w 6304218"/>
              <a:gd name="connsiteY149" fmla="*/ 1104405 h 2766951"/>
              <a:gd name="connsiteX150" fmla="*/ 4347414 w 6304218"/>
              <a:gd name="connsiteY150" fmla="*/ 1033153 h 2766951"/>
              <a:gd name="connsiteX151" fmla="*/ 4311788 w 6304218"/>
              <a:gd name="connsiteY151" fmla="*/ 997527 h 2766951"/>
              <a:gd name="connsiteX152" fmla="*/ 4276162 w 6304218"/>
              <a:gd name="connsiteY152" fmla="*/ 985652 h 2766951"/>
              <a:gd name="connsiteX153" fmla="*/ 4240536 w 6304218"/>
              <a:gd name="connsiteY153" fmla="*/ 961901 h 2766951"/>
              <a:gd name="connsiteX154" fmla="*/ 4026781 w 6304218"/>
              <a:gd name="connsiteY154" fmla="*/ 985652 h 2766951"/>
              <a:gd name="connsiteX155" fmla="*/ 3967404 w 6304218"/>
              <a:gd name="connsiteY155" fmla="*/ 1056904 h 2766951"/>
              <a:gd name="connsiteX156" fmla="*/ 3955529 w 6304218"/>
              <a:gd name="connsiteY156" fmla="*/ 1092530 h 2766951"/>
              <a:gd name="connsiteX157" fmla="*/ 3908027 w 6304218"/>
              <a:gd name="connsiteY157" fmla="*/ 1163782 h 2766951"/>
              <a:gd name="connsiteX158" fmla="*/ 3884277 w 6304218"/>
              <a:gd name="connsiteY158" fmla="*/ 1199408 h 2766951"/>
              <a:gd name="connsiteX159" fmla="*/ 3872401 w 6304218"/>
              <a:gd name="connsiteY159" fmla="*/ 1235034 h 2766951"/>
              <a:gd name="connsiteX160" fmla="*/ 3824900 w 6304218"/>
              <a:gd name="connsiteY160" fmla="*/ 1306286 h 2766951"/>
              <a:gd name="connsiteX161" fmla="*/ 3813025 w 6304218"/>
              <a:gd name="connsiteY161" fmla="*/ 1341912 h 2766951"/>
              <a:gd name="connsiteX162" fmla="*/ 3777399 w 6304218"/>
              <a:gd name="connsiteY162" fmla="*/ 1389413 h 2766951"/>
              <a:gd name="connsiteX163" fmla="*/ 3729897 w 6304218"/>
              <a:gd name="connsiteY163" fmla="*/ 1460665 h 2766951"/>
              <a:gd name="connsiteX164" fmla="*/ 3706147 w 6304218"/>
              <a:gd name="connsiteY164" fmla="*/ 1496291 h 2766951"/>
              <a:gd name="connsiteX165" fmla="*/ 3670521 w 6304218"/>
              <a:gd name="connsiteY165" fmla="*/ 1567543 h 2766951"/>
              <a:gd name="connsiteX166" fmla="*/ 3634895 w 6304218"/>
              <a:gd name="connsiteY166" fmla="*/ 1591293 h 2766951"/>
              <a:gd name="connsiteX167" fmla="*/ 3563643 w 6304218"/>
              <a:gd name="connsiteY167" fmla="*/ 1650670 h 2766951"/>
              <a:gd name="connsiteX168" fmla="*/ 3480516 w 6304218"/>
              <a:gd name="connsiteY168" fmla="*/ 1686296 h 2766951"/>
              <a:gd name="connsiteX169" fmla="*/ 3444890 w 6304218"/>
              <a:gd name="connsiteY169" fmla="*/ 1721922 h 2766951"/>
              <a:gd name="connsiteX170" fmla="*/ 3409264 w 6304218"/>
              <a:gd name="connsiteY170" fmla="*/ 1733797 h 2766951"/>
              <a:gd name="connsiteX171" fmla="*/ 3361762 w 6304218"/>
              <a:gd name="connsiteY171" fmla="*/ 1757548 h 2766951"/>
              <a:gd name="connsiteX172" fmla="*/ 3326136 w 6304218"/>
              <a:gd name="connsiteY172" fmla="*/ 1781299 h 2766951"/>
              <a:gd name="connsiteX173" fmla="*/ 3254884 w 6304218"/>
              <a:gd name="connsiteY173" fmla="*/ 1805049 h 2766951"/>
              <a:gd name="connsiteX174" fmla="*/ 3219258 w 6304218"/>
              <a:gd name="connsiteY174" fmla="*/ 1816925 h 2766951"/>
              <a:gd name="connsiteX175" fmla="*/ 3041129 w 6304218"/>
              <a:gd name="connsiteY175" fmla="*/ 1876301 h 2766951"/>
              <a:gd name="connsiteX176" fmla="*/ 2958001 w 6304218"/>
              <a:gd name="connsiteY176" fmla="*/ 1911927 h 2766951"/>
              <a:gd name="connsiteX177" fmla="*/ 2922375 w 6304218"/>
              <a:gd name="connsiteY177" fmla="*/ 1923803 h 2766951"/>
              <a:gd name="connsiteX178" fmla="*/ 2874874 w 6304218"/>
              <a:gd name="connsiteY178" fmla="*/ 1947553 h 2766951"/>
              <a:gd name="connsiteX179" fmla="*/ 2756121 w 6304218"/>
              <a:gd name="connsiteY179" fmla="*/ 1983179 h 2766951"/>
              <a:gd name="connsiteX180" fmla="*/ 2708619 w 6304218"/>
              <a:gd name="connsiteY180" fmla="*/ 2006930 h 2766951"/>
              <a:gd name="connsiteX181" fmla="*/ 2637368 w 6304218"/>
              <a:gd name="connsiteY181" fmla="*/ 2030681 h 2766951"/>
              <a:gd name="connsiteX182" fmla="*/ 2554240 w 6304218"/>
              <a:gd name="connsiteY182" fmla="*/ 2066306 h 2766951"/>
              <a:gd name="connsiteX183" fmla="*/ 2423612 w 6304218"/>
              <a:gd name="connsiteY183" fmla="*/ 2125683 h 2766951"/>
              <a:gd name="connsiteX184" fmla="*/ 2352360 w 6304218"/>
              <a:gd name="connsiteY184" fmla="*/ 2161309 h 2766951"/>
              <a:gd name="connsiteX185" fmla="*/ 2281108 w 6304218"/>
              <a:gd name="connsiteY185" fmla="*/ 2196935 h 2766951"/>
              <a:gd name="connsiteX186" fmla="*/ 2221731 w 6304218"/>
              <a:gd name="connsiteY186" fmla="*/ 2220686 h 2766951"/>
              <a:gd name="connsiteX187" fmla="*/ 2102978 w 6304218"/>
              <a:gd name="connsiteY187" fmla="*/ 2280062 h 2766951"/>
              <a:gd name="connsiteX188" fmla="*/ 1996100 w 6304218"/>
              <a:gd name="connsiteY188" fmla="*/ 2303813 h 2766951"/>
              <a:gd name="connsiteX189" fmla="*/ 1936723 w 6304218"/>
              <a:gd name="connsiteY189" fmla="*/ 2327564 h 2766951"/>
              <a:gd name="connsiteX190" fmla="*/ 1877347 w 6304218"/>
              <a:gd name="connsiteY190" fmla="*/ 2339439 h 2766951"/>
              <a:gd name="connsiteX191" fmla="*/ 1734843 w 6304218"/>
              <a:gd name="connsiteY191" fmla="*/ 2363190 h 2766951"/>
              <a:gd name="connsiteX192" fmla="*/ 1639840 w 6304218"/>
              <a:gd name="connsiteY192" fmla="*/ 2398816 h 2766951"/>
              <a:gd name="connsiteX193" fmla="*/ 1580464 w 6304218"/>
              <a:gd name="connsiteY193" fmla="*/ 2410691 h 2766951"/>
              <a:gd name="connsiteX194" fmla="*/ 1485461 w 6304218"/>
              <a:gd name="connsiteY194" fmla="*/ 2434442 h 2766951"/>
              <a:gd name="connsiteX195" fmla="*/ 1331082 w 6304218"/>
              <a:gd name="connsiteY195" fmla="*/ 2458192 h 2766951"/>
              <a:gd name="connsiteX196" fmla="*/ 1212329 w 6304218"/>
              <a:gd name="connsiteY196" fmla="*/ 2481943 h 2766951"/>
              <a:gd name="connsiteX197" fmla="*/ 1152952 w 6304218"/>
              <a:gd name="connsiteY197" fmla="*/ 2493818 h 2766951"/>
              <a:gd name="connsiteX198" fmla="*/ 1081700 w 6304218"/>
              <a:gd name="connsiteY198" fmla="*/ 2505693 h 2766951"/>
              <a:gd name="connsiteX199" fmla="*/ 1022323 w 6304218"/>
              <a:gd name="connsiteY199" fmla="*/ 2517569 h 2766951"/>
              <a:gd name="connsiteX200" fmla="*/ 784817 w 6304218"/>
              <a:gd name="connsiteY200" fmla="*/ 2541319 h 2766951"/>
              <a:gd name="connsiteX201" fmla="*/ 606687 w 6304218"/>
              <a:gd name="connsiteY201" fmla="*/ 2565070 h 2766951"/>
              <a:gd name="connsiteX202" fmla="*/ 487934 w 6304218"/>
              <a:gd name="connsiteY202" fmla="*/ 2588821 h 2766951"/>
              <a:gd name="connsiteX203" fmla="*/ 191051 w 6304218"/>
              <a:gd name="connsiteY203" fmla="*/ 2600696 h 2766951"/>
              <a:gd name="connsiteX204" fmla="*/ 119799 w 6304218"/>
              <a:gd name="connsiteY204" fmla="*/ 2612571 h 2766951"/>
              <a:gd name="connsiteX205" fmla="*/ 1045 w 6304218"/>
              <a:gd name="connsiteY205" fmla="*/ 2636322 h 27669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Lst>
            <a:rect l="l" t="t" r="r" b="b"/>
            <a:pathLst>
              <a:path w="6304218" h="2766951">
                <a:moveTo>
                  <a:pt x="202926" y="1436914"/>
                </a:moveTo>
                <a:cubicBezTo>
                  <a:pt x="218760" y="1432956"/>
                  <a:pt x="234495" y="1428579"/>
                  <a:pt x="250427" y="1425039"/>
                </a:cubicBezTo>
                <a:cubicBezTo>
                  <a:pt x="270131" y="1420661"/>
                  <a:pt x="290222" y="1418059"/>
                  <a:pt x="309804" y="1413164"/>
                </a:cubicBezTo>
                <a:cubicBezTo>
                  <a:pt x="377645" y="1396204"/>
                  <a:pt x="311471" y="1404224"/>
                  <a:pt x="392931" y="1389413"/>
                </a:cubicBezTo>
                <a:cubicBezTo>
                  <a:pt x="420470" y="1384406"/>
                  <a:pt x="448349" y="1381496"/>
                  <a:pt x="476058" y="1377538"/>
                </a:cubicBezTo>
                <a:cubicBezTo>
                  <a:pt x="556252" y="1350805"/>
                  <a:pt x="457547" y="1381650"/>
                  <a:pt x="582936" y="1353787"/>
                </a:cubicBezTo>
                <a:cubicBezTo>
                  <a:pt x="595156" y="1351072"/>
                  <a:pt x="606485" y="1345206"/>
                  <a:pt x="618562" y="1341912"/>
                </a:cubicBezTo>
                <a:cubicBezTo>
                  <a:pt x="650054" y="1333323"/>
                  <a:pt x="681897" y="1326078"/>
                  <a:pt x="713565" y="1318161"/>
                </a:cubicBezTo>
                <a:cubicBezTo>
                  <a:pt x="737853" y="1312089"/>
                  <a:pt x="760529" y="1300482"/>
                  <a:pt x="784817" y="1294410"/>
                </a:cubicBezTo>
                <a:lnTo>
                  <a:pt x="879819" y="1270660"/>
                </a:lnTo>
                <a:cubicBezTo>
                  <a:pt x="942748" y="1254928"/>
                  <a:pt x="1036629" y="1252903"/>
                  <a:pt x="1093575" y="1246909"/>
                </a:cubicBezTo>
                <a:cubicBezTo>
                  <a:pt x="1121412" y="1243979"/>
                  <a:pt x="1148884" y="1238125"/>
                  <a:pt x="1176703" y="1235034"/>
                </a:cubicBezTo>
                <a:cubicBezTo>
                  <a:pt x="1220158" y="1230206"/>
                  <a:pt x="1263788" y="1227117"/>
                  <a:pt x="1307331" y="1223158"/>
                </a:cubicBezTo>
                <a:cubicBezTo>
                  <a:pt x="1414209" y="1227117"/>
                  <a:pt x="1521453" y="1225351"/>
                  <a:pt x="1627965" y="1235034"/>
                </a:cubicBezTo>
                <a:cubicBezTo>
                  <a:pt x="1652898" y="1237301"/>
                  <a:pt x="1699217" y="1258784"/>
                  <a:pt x="1699217" y="1258784"/>
                </a:cubicBezTo>
                <a:cubicBezTo>
                  <a:pt x="1762556" y="1353791"/>
                  <a:pt x="1679422" y="1238988"/>
                  <a:pt x="1758594" y="1318161"/>
                </a:cubicBezTo>
                <a:cubicBezTo>
                  <a:pt x="1837762" y="1397331"/>
                  <a:pt x="1722967" y="1314202"/>
                  <a:pt x="1817970" y="1377538"/>
                </a:cubicBezTo>
                <a:cubicBezTo>
                  <a:pt x="1846205" y="1462245"/>
                  <a:pt x="1806170" y="1359839"/>
                  <a:pt x="1865471" y="1448790"/>
                </a:cubicBezTo>
                <a:cubicBezTo>
                  <a:pt x="1872415" y="1459205"/>
                  <a:pt x="1871749" y="1473220"/>
                  <a:pt x="1877347" y="1484416"/>
                </a:cubicBezTo>
                <a:cubicBezTo>
                  <a:pt x="1908761" y="1547244"/>
                  <a:pt x="1892948" y="1494384"/>
                  <a:pt x="1936723" y="1555668"/>
                </a:cubicBezTo>
                <a:cubicBezTo>
                  <a:pt x="1947013" y="1570073"/>
                  <a:pt x="1950184" y="1588764"/>
                  <a:pt x="1960474" y="1603169"/>
                </a:cubicBezTo>
                <a:cubicBezTo>
                  <a:pt x="1970236" y="1616835"/>
                  <a:pt x="1982843" y="1628484"/>
                  <a:pt x="1996100" y="1638795"/>
                </a:cubicBezTo>
                <a:cubicBezTo>
                  <a:pt x="2057351" y="1686434"/>
                  <a:pt x="2049225" y="1680254"/>
                  <a:pt x="2102978" y="1698171"/>
                </a:cubicBezTo>
                <a:cubicBezTo>
                  <a:pt x="2114853" y="1706088"/>
                  <a:pt x="2125838" y="1715539"/>
                  <a:pt x="2138604" y="1721922"/>
                </a:cubicBezTo>
                <a:cubicBezTo>
                  <a:pt x="2149800" y="1727520"/>
                  <a:pt x="2162194" y="1730358"/>
                  <a:pt x="2174230" y="1733797"/>
                </a:cubicBezTo>
                <a:cubicBezTo>
                  <a:pt x="2223840" y="1747972"/>
                  <a:pt x="2236982" y="1748215"/>
                  <a:pt x="2292983" y="1757548"/>
                </a:cubicBezTo>
                <a:cubicBezTo>
                  <a:pt x="2368193" y="1753590"/>
                  <a:pt x="2443521" y="1751449"/>
                  <a:pt x="2518614" y="1745673"/>
                </a:cubicBezTo>
                <a:cubicBezTo>
                  <a:pt x="2546522" y="1743526"/>
                  <a:pt x="2576164" y="1745165"/>
                  <a:pt x="2601742" y="1733797"/>
                </a:cubicBezTo>
                <a:cubicBezTo>
                  <a:pt x="2614784" y="1728000"/>
                  <a:pt x="2616355" y="1709135"/>
                  <a:pt x="2625492" y="1698171"/>
                </a:cubicBezTo>
                <a:cubicBezTo>
                  <a:pt x="2636243" y="1685269"/>
                  <a:pt x="2650367" y="1675447"/>
                  <a:pt x="2661118" y="1662545"/>
                </a:cubicBezTo>
                <a:cubicBezTo>
                  <a:pt x="2690464" y="1627330"/>
                  <a:pt x="2683726" y="1620906"/>
                  <a:pt x="2708619" y="1579418"/>
                </a:cubicBezTo>
                <a:cubicBezTo>
                  <a:pt x="2723305" y="1554941"/>
                  <a:pt x="2756121" y="1508166"/>
                  <a:pt x="2756121" y="1508166"/>
                </a:cubicBezTo>
                <a:cubicBezTo>
                  <a:pt x="2784384" y="1423374"/>
                  <a:pt x="2765984" y="1457745"/>
                  <a:pt x="2803622" y="1401288"/>
                </a:cubicBezTo>
                <a:cubicBezTo>
                  <a:pt x="2833470" y="1311741"/>
                  <a:pt x="2793207" y="1422119"/>
                  <a:pt x="2839248" y="1330036"/>
                </a:cubicBezTo>
                <a:cubicBezTo>
                  <a:pt x="2844846" y="1318840"/>
                  <a:pt x="2845044" y="1305352"/>
                  <a:pt x="2851123" y="1294410"/>
                </a:cubicBezTo>
                <a:cubicBezTo>
                  <a:pt x="2864986" y="1269457"/>
                  <a:pt x="2882791" y="1246909"/>
                  <a:pt x="2898625" y="1223158"/>
                </a:cubicBezTo>
                <a:cubicBezTo>
                  <a:pt x="2906542" y="1211283"/>
                  <a:pt x="2908835" y="1192045"/>
                  <a:pt x="2922375" y="1187532"/>
                </a:cubicBezTo>
                <a:lnTo>
                  <a:pt x="2958001" y="1175657"/>
                </a:lnTo>
                <a:cubicBezTo>
                  <a:pt x="2979113" y="1143990"/>
                  <a:pt x="2985728" y="1129022"/>
                  <a:pt x="3017378" y="1104405"/>
                </a:cubicBezTo>
                <a:cubicBezTo>
                  <a:pt x="3039910" y="1086880"/>
                  <a:pt x="3064879" y="1072738"/>
                  <a:pt x="3088630" y="1056904"/>
                </a:cubicBezTo>
                <a:lnTo>
                  <a:pt x="3195508" y="985652"/>
                </a:lnTo>
                <a:lnTo>
                  <a:pt x="3231134" y="961901"/>
                </a:lnTo>
                <a:cubicBezTo>
                  <a:pt x="3243009" y="953984"/>
                  <a:pt x="3256668" y="948243"/>
                  <a:pt x="3266760" y="938151"/>
                </a:cubicBezTo>
                <a:cubicBezTo>
                  <a:pt x="3278635" y="926276"/>
                  <a:pt x="3288412" y="911841"/>
                  <a:pt x="3302386" y="902525"/>
                </a:cubicBezTo>
                <a:cubicBezTo>
                  <a:pt x="3312801" y="895581"/>
                  <a:pt x="3327070" y="896728"/>
                  <a:pt x="3338012" y="890649"/>
                </a:cubicBezTo>
                <a:cubicBezTo>
                  <a:pt x="3362965" y="876786"/>
                  <a:pt x="3382184" y="852175"/>
                  <a:pt x="3409264" y="843148"/>
                </a:cubicBezTo>
                <a:lnTo>
                  <a:pt x="3480516" y="819397"/>
                </a:lnTo>
                <a:lnTo>
                  <a:pt x="3516142" y="807522"/>
                </a:lnTo>
                <a:cubicBezTo>
                  <a:pt x="3618246" y="739451"/>
                  <a:pt x="3489058" y="821065"/>
                  <a:pt x="3587394" y="771896"/>
                </a:cubicBezTo>
                <a:cubicBezTo>
                  <a:pt x="3679476" y="725855"/>
                  <a:pt x="3569098" y="766118"/>
                  <a:pt x="3658645" y="736270"/>
                </a:cubicBezTo>
                <a:cubicBezTo>
                  <a:pt x="3760745" y="668203"/>
                  <a:pt x="3631565" y="749810"/>
                  <a:pt x="3729897" y="700644"/>
                </a:cubicBezTo>
                <a:cubicBezTo>
                  <a:pt x="3821980" y="654603"/>
                  <a:pt x="3711602" y="694866"/>
                  <a:pt x="3801149" y="665018"/>
                </a:cubicBezTo>
                <a:cubicBezTo>
                  <a:pt x="3813024" y="657101"/>
                  <a:pt x="3824010" y="647651"/>
                  <a:pt x="3836775" y="641268"/>
                </a:cubicBezTo>
                <a:cubicBezTo>
                  <a:pt x="3847971" y="635670"/>
                  <a:pt x="3861459" y="635471"/>
                  <a:pt x="3872401" y="629392"/>
                </a:cubicBezTo>
                <a:cubicBezTo>
                  <a:pt x="3897354" y="615529"/>
                  <a:pt x="3919902" y="597725"/>
                  <a:pt x="3943653" y="581891"/>
                </a:cubicBezTo>
                <a:cubicBezTo>
                  <a:pt x="3958383" y="572071"/>
                  <a:pt x="3975784" y="566923"/>
                  <a:pt x="3991155" y="558140"/>
                </a:cubicBezTo>
                <a:cubicBezTo>
                  <a:pt x="4003547" y="551059"/>
                  <a:pt x="4014016" y="540773"/>
                  <a:pt x="4026781" y="534390"/>
                </a:cubicBezTo>
                <a:cubicBezTo>
                  <a:pt x="4037977" y="528792"/>
                  <a:pt x="4051210" y="528112"/>
                  <a:pt x="4062406" y="522514"/>
                </a:cubicBezTo>
                <a:cubicBezTo>
                  <a:pt x="4075171" y="516131"/>
                  <a:pt x="4085267" y="505147"/>
                  <a:pt x="4098032" y="498764"/>
                </a:cubicBezTo>
                <a:cubicBezTo>
                  <a:pt x="4109228" y="493166"/>
                  <a:pt x="4122462" y="492486"/>
                  <a:pt x="4133658" y="486888"/>
                </a:cubicBezTo>
                <a:cubicBezTo>
                  <a:pt x="4170422" y="468506"/>
                  <a:pt x="4179126" y="449032"/>
                  <a:pt x="4216786" y="427512"/>
                </a:cubicBezTo>
                <a:cubicBezTo>
                  <a:pt x="4227654" y="421301"/>
                  <a:pt x="4241216" y="421234"/>
                  <a:pt x="4252412" y="415636"/>
                </a:cubicBezTo>
                <a:cubicBezTo>
                  <a:pt x="4273056" y="405314"/>
                  <a:pt x="4292215" y="392243"/>
                  <a:pt x="4311788" y="380010"/>
                </a:cubicBezTo>
                <a:cubicBezTo>
                  <a:pt x="4323891" y="372446"/>
                  <a:pt x="4334649" y="362643"/>
                  <a:pt x="4347414" y="356260"/>
                </a:cubicBezTo>
                <a:cubicBezTo>
                  <a:pt x="4358610" y="350662"/>
                  <a:pt x="4371844" y="349982"/>
                  <a:pt x="4383040" y="344384"/>
                </a:cubicBezTo>
                <a:cubicBezTo>
                  <a:pt x="4395805" y="338001"/>
                  <a:pt x="4405901" y="327017"/>
                  <a:pt x="4418666" y="320634"/>
                </a:cubicBezTo>
                <a:cubicBezTo>
                  <a:pt x="4429862" y="315036"/>
                  <a:pt x="4442786" y="313689"/>
                  <a:pt x="4454292" y="308758"/>
                </a:cubicBezTo>
                <a:cubicBezTo>
                  <a:pt x="4470563" y="301785"/>
                  <a:pt x="4486614" y="294116"/>
                  <a:pt x="4501794" y="285008"/>
                </a:cubicBezTo>
                <a:cubicBezTo>
                  <a:pt x="4526271" y="270322"/>
                  <a:pt x="4545353" y="244429"/>
                  <a:pt x="4573045" y="237506"/>
                </a:cubicBezTo>
                <a:cubicBezTo>
                  <a:pt x="4632691" y="222595"/>
                  <a:pt x="4605063" y="230792"/>
                  <a:pt x="4656173" y="213756"/>
                </a:cubicBezTo>
                <a:cubicBezTo>
                  <a:pt x="4724640" y="168111"/>
                  <a:pt x="4658591" y="207630"/>
                  <a:pt x="4727425" y="178130"/>
                </a:cubicBezTo>
                <a:cubicBezTo>
                  <a:pt x="4790764" y="150985"/>
                  <a:pt x="4754849" y="158419"/>
                  <a:pt x="4810552" y="142504"/>
                </a:cubicBezTo>
                <a:cubicBezTo>
                  <a:pt x="4826245" y="138020"/>
                  <a:pt x="4842420" y="135319"/>
                  <a:pt x="4858053" y="130629"/>
                </a:cubicBezTo>
                <a:cubicBezTo>
                  <a:pt x="4882033" y="123435"/>
                  <a:pt x="4905554" y="114795"/>
                  <a:pt x="4929305" y="106878"/>
                </a:cubicBezTo>
                <a:lnTo>
                  <a:pt x="5036183" y="71252"/>
                </a:lnTo>
                <a:cubicBezTo>
                  <a:pt x="5065139" y="61600"/>
                  <a:pt x="5114832" y="53774"/>
                  <a:pt x="5143061" y="47501"/>
                </a:cubicBezTo>
                <a:cubicBezTo>
                  <a:pt x="5158993" y="43960"/>
                  <a:pt x="5174378" y="37737"/>
                  <a:pt x="5190562" y="35626"/>
                </a:cubicBezTo>
                <a:cubicBezTo>
                  <a:pt x="5265553" y="25845"/>
                  <a:pt x="5340983" y="19792"/>
                  <a:pt x="5416194" y="11875"/>
                </a:cubicBezTo>
                <a:cubicBezTo>
                  <a:pt x="5447932" y="8534"/>
                  <a:pt x="5479529" y="3958"/>
                  <a:pt x="5511196" y="0"/>
                </a:cubicBezTo>
                <a:cubicBezTo>
                  <a:pt x="5637866" y="3958"/>
                  <a:pt x="5764649" y="5214"/>
                  <a:pt x="5891206" y="11875"/>
                </a:cubicBezTo>
                <a:cubicBezTo>
                  <a:pt x="5956878" y="15331"/>
                  <a:pt x="5948935" y="21584"/>
                  <a:pt x="5998084" y="35626"/>
                </a:cubicBezTo>
                <a:cubicBezTo>
                  <a:pt x="6013777" y="40110"/>
                  <a:pt x="6029752" y="43543"/>
                  <a:pt x="6045586" y="47501"/>
                </a:cubicBezTo>
                <a:cubicBezTo>
                  <a:pt x="6134039" y="106470"/>
                  <a:pt x="6025402" y="30681"/>
                  <a:pt x="6116838" y="106878"/>
                </a:cubicBezTo>
                <a:cubicBezTo>
                  <a:pt x="6142018" y="127861"/>
                  <a:pt x="6170925" y="139859"/>
                  <a:pt x="6199965" y="154379"/>
                </a:cubicBezTo>
                <a:lnTo>
                  <a:pt x="6247466" y="225631"/>
                </a:lnTo>
                <a:lnTo>
                  <a:pt x="6271217" y="261257"/>
                </a:lnTo>
                <a:cubicBezTo>
                  <a:pt x="6304218" y="360257"/>
                  <a:pt x="6302752" y="323475"/>
                  <a:pt x="6283092" y="451262"/>
                </a:cubicBezTo>
                <a:cubicBezTo>
                  <a:pt x="6277362" y="488508"/>
                  <a:pt x="6266009" y="490064"/>
                  <a:pt x="6247466" y="522514"/>
                </a:cubicBezTo>
                <a:cubicBezTo>
                  <a:pt x="6174432" y="650325"/>
                  <a:pt x="6292421" y="466960"/>
                  <a:pt x="6176214" y="641268"/>
                </a:cubicBezTo>
                <a:lnTo>
                  <a:pt x="6009960" y="890649"/>
                </a:lnTo>
                <a:lnTo>
                  <a:pt x="5914957" y="1033153"/>
                </a:lnTo>
                <a:cubicBezTo>
                  <a:pt x="5905641" y="1047127"/>
                  <a:pt x="5891206" y="1056904"/>
                  <a:pt x="5879331" y="1068779"/>
                </a:cubicBezTo>
                <a:cubicBezTo>
                  <a:pt x="5840046" y="1186636"/>
                  <a:pt x="5905956" y="1006605"/>
                  <a:pt x="5831830" y="1140031"/>
                </a:cubicBezTo>
                <a:cubicBezTo>
                  <a:pt x="5819672" y="1161916"/>
                  <a:pt x="5815996" y="1187532"/>
                  <a:pt x="5808079" y="1211283"/>
                </a:cubicBezTo>
                <a:cubicBezTo>
                  <a:pt x="5804121" y="1223158"/>
                  <a:pt x="5803148" y="1236494"/>
                  <a:pt x="5796204" y="1246909"/>
                </a:cubicBezTo>
                <a:lnTo>
                  <a:pt x="5772453" y="1282535"/>
                </a:lnTo>
                <a:cubicBezTo>
                  <a:pt x="5744190" y="1367327"/>
                  <a:pt x="5762590" y="1332956"/>
                  <a:pt x="5724952" y="1389413"/>
                </a:cubicBezTo>
                <a:cubicBezTo>
                  <a:pt x="5681648" y="1519330"/>
                  <a:pt x="5750710" y="1322553"/>
                  <a:pt x="5689326" y="1460665"/>
                </a:cubicBezTo>
                <a:cubicBezTo>
                  <a:pt x="5689321" y="1460675"/>
                  <a:pt x="5659639" y="1549724"/>
                  <a:pt x="5653700" y="1567543"/>
                </a:cubicBezTo>
                <a:cubicBezTo>
                  <a:pt x="5649187" y="1581083"/>
                  <a:pt x="5637866" y="1591294"/>
                  <a:pt x="5629949" y="1603169"/>
                </a:cubicBezTo>
                <a:cubicBezTo>
                  <a:pt x="5625991" y="1622961"/>
                  <a:pt x="5623385" y="1643072"/>
                  <a:pt x="5618074" y="1662545"/>
                </a:cubicBezTo>
                <a:cubicBezTo>
                  <a:pt x="5611487" y="1686698"/>
                  <a:pt x="5602240" y="1710046"/>
                  <a:pt x="5594323" y="1733797"/>
                </a:cubicBezTo>
                <a:cubicBezTo>
                  <a:pt x="5590365" y="1745672"/>
                  <a:pt x="5585484" y="1757279"/>
                  <a:pt x="5582448" y="1769423"/>
                </a:cubicBezTo>
                <a:cubicBezTo>
                  <a:pt x="5578490" y="1785257"/>
                  <a:pt x="5576304" y="1801643"/>
                  <a:pt x="5570573" y="1816925"/>
                </a:cubicBezTo>
                <a:cubicBezTo>
                  <a:pt x="5550999" y="1869123"/>
                  <a:pt x="5548128" y="1856202"/>
                  <a:pt x="5523071" y="1900052"/>
                </a:cubicBezTo>
                <a:cubicBezTo>
                  <a:pt x="5514288" y="1915422"/>
                  <a:pt x="5508104" y="1932183"/>
                  <a:pt x="5499321" y="1947553"/>
                </a:cubicBezTo>
                <a:cubicBezTo>
                  <a:pt x="5492240" y="1959945"/>
                  <a:pt x="5483134" y="1971076"/>
                  <a:pt x="5475570" y="1983179"/>
                </a:cubicBezTo>
                <a:cubicBezTo>
                  <a:pt x="5463337" y="2002752"/>
                  <a:pt x="5450266" y="2021911"/>
                  <a:pt x="5439944" y="2042556"/>
                </a:cubicBezTo>
                <a:cubicBezTo>
                  <a:pt x="5434346" y="2053752"/>
                  <a:pt x="5434148" y="2067240"/>
                  <a:pt x="5428069" y="2078182"/>
                </a:cubicBezTo>
                <a:cubicBezTo>
                  <a:pt x="5414207" y="2103135"/>
                  <a:pt x="5396402" y="2125683"/>
                  <a:pt x="5380568" y="2149434"/>
                </a:cubicBezTo>
                <a:lnTo>
                  <a:pt x="5356817" y="2185060"/>
                </a:lnTo>
                <a:cubicBezTo>
                  <a:pt x="5328582" y="2269767"/>
                  <a:pt x="5368617" y="2167361"/>
                  <a:pt x="5309316" y="2256312"/>
                </a:cubicBezTo>
                <a:cubicBezTo>
                  <a:pt x="5302372" y="2266727"/>
                  <a:pt x="5303651" y="2281070"/>
                  <a:pt x="5297440" y="2291938"/>
                </a:cubicBezTo>
                <a:cubicBezTo>
                  <a:pt x="5287620" y="2309122"/>
                  <a:pt x="5273689" y="2323605"/>
                  <a:pt x="5261814" y="2339439"/>
                </a:cubicBezTo>
                <a:cubicBezTo>
                  <a:pt x="5239103" y="2407573"/>
                  <a:pt x="5266203" y="2343975"/>
                  <a:pt x="5214313" y="2410691"/>
                </a:cubicBezTo>
                <a:cubicBezTo>
                  <a:pt x="5196788" y="2433223"/>
                  <a:pt x="5190563" y="2466110"/>
                  <a:pt x="5166812" y="2481943"/>
                </a:cubicBezTo>
                <a:cubicBezTo>
                  <a:pt x="5078366" y="2540905"/>
                  <a:pt x="5186988" y="2465128"/>
                  <a:pt x="5095560" y="2541319"/>
                </a:cubicBezTo>
                <a:cubicBezTo>
                  <a:pt x="5063997" y="2567622"/>
                  <a:pt x="5049390" y="2567703"/>
                  <a:pt x="5012432" y="2588821"/>
                </a:cubicBezTo>
                <a:cubicBezTo>
                  <a:pt x="5000040" y="2595902"/>
                  <a:pt x="4989571" y="2606188"/>
                  <a:pt x="4976806" y="2612571"/>
                </a:cubicBezTo>
                <a:cubicBezTo>
                  <a:pt x="4965610" y="2618169"/>
                  <a:pt x="4952686" y="2619516"/>
                  <a:pt x="4941181" y="2624447"/>
                </a:cubicBezTo>
                <a:cubicBezTo>
                  <a:pt x="4924910" y="2631420"/>
                  <a:pt x="4910116" y="2641622"/>
                  <a:pt x="4893679" y="2648197"/>
                </a:cubicBezTo>
                <a:cubicBezTo>
                  <a:pt x="4870434" y="2657495"/>
                  <a:pt x="4822427" y="2671948"/>
                  <a:pt x="4822427" y="2671948"/>
                </a:cubicBezTo>
                <a:cubicBezTo>
                  <a:pt x="4749254" y="2720731"/>
                  <a:pt x="4830145" y="2673334"/>
                  <a:pt x="4727425" y="2707574"/>
                </a:cubicBezTo>
                <a:cubicBezTo>
                  <a:pt x="4678291" y="2723952"/>
                  <a:pt x="4689955" y="2734899"/>
                  <a:pt x="4644297" y="2743200"/>
                </a:cubicBezTo>
                <a:cubicBezTo>
                  <a:pt x="4612898" y="2748909"/>
                  <a:pt x="4580888" y="2750562"/>
                  <a:pt x="4549295" y="2755075"/>
                </a:cubicBezTo>
                <a:cubicBezTo>
                  <a:pt x="4525459" y="2758480"/>
                  <a:pt x="4501794" y="2762992"/>
                  <a:pt x="4478043" y="2766951"/>
                </a:cubicBezTo>
                <a:cubicBezTo>
                  <a:pt x="4390957" y="2762992"/>
                  <a:pt x="4303705" y="2761761"/>
                  <a:pt x="4216786" y="2755075"/>
                </a:cubicBezTo>
                <a:cubicBezTo>
                  <a:pt x="4197400" y="2753584"/>
                  <a:pt x="4153890" y="2738069"/>
                  <a:pt x="4133658" y="2731325"/>
                </a:cubicBezTo>
                <a:cubicBezTo>
                  <a:pt x="4097881" y="2707473"/>
                  <a:pt x="4092716" y="2701902"/>
                  <a:pt x="4050531" y="2683823"/>
                </a:cubicBezTo>
                <a:cubicBezTo>
                  <a:pt x="4039025" y="2678892"/>
                  <a:pt x="4026780" y="2675906"/>
                  <a:pt x="4014905" y="2671948"/>
                </a:cubicBezTo>
                <a:cubicBezTo>
                  <a:pt x="4003030" y="2664031"/>
                  <a:pt x="3991671" y="2655278"/>
                  <a:pt x="3979279" y="2648197"/>
                </a:cubicBezTo>
                <a:cubicBezTo>
                  <a:pt x="3943022" y="2627479"/>
                  <a:pt x="3913577" y="2621783"/>
                  <a:pt x="3884277" y="2588821"/>
                </a:cubicBezTo>
                <a:cubicBezTo>
                  <a:pt x="3865313" y="2567486"/>
                  <a:pt x="3836775" y="2517569"/>
                  <a:pt x="3836775" y="2517569"/>
                </a:cubicBezTo>
                <a:cubicBezTo>
                  <a:pt x="3794377" y="2390373"/>
                  <a:pt x="3804369" y="2449751"/>
                  <a:pt x="3824900" y="2244436"/>
                </a:cubicBezTo>
                <a:cubicBezTo>
                  <a:pt x="3826146" y="2231980"/>
                  <a:pt x="3829831" y="2219225"/>
                  <a:pt x="3836775" y="2208810"/>
                </a:cubicBezTo>
                <a:cubicBezTo>
                  <a:pt x="3846091" y="2194836"/>
                  <a:pt x="3861650" y="2186086"/>
                  <a:pt x="3872401" y="2173184"/>
                </a:cubicBezTo>
                <a:cubicBezTo>
                  <a:pt x="3881538" y="2162220"/>
                  <a:pt x="3885188" y="2146695"/>
                  <a:pt x="3896152" y="2137558"/>
                </a:cubicBezTo>
                <a:cubicBezTo>
                  <a:pt x="3909752" y="2126225"/>
                  <a:pt x="3928283" y="2122591"/>
                  <a:pt x="3943653" y="2113808"/>
                </a:cubicBezTo>
                <a:cubicBezTo>
                  <a:pt x="4008112" y="2076974"/>
                  <a:pt x="3949585" y="2099955"/>
                  <a:pt x="4014905" y="2078182"/>
                </a:cubicBezTo>
                <a:cubicBezTo>
                  <a:pt x="4026780" y="2070265"/>
                  <a:pt x="4037489" y="2060228"/>
                  <a:pt x="4050531" y="2054431"/>
                </a:cubicBezTo>
                <a:cubicBezTo>
                  <a:pt x="4073409" y="2044263"/>
                  <a:pt x="4121783" y="2030681"/>
                  <a:pt x="4121783" y="2030681"/>
                </a:cubicBezTo>
                <a:cubicBezTo>
                  <a:pt x="4203450" y="1976235"/>
                  <a:pt x="4165955" y="1992205"/>
                  <a:pt x="4228661" y="1971304"/>
                </a:cubicBezTo>
                <a:cubicBezTo>
                  <a:pt x="4287635" y="1882845"/>
                  <a:pt x="4211836" y="1991496"/>
                  <a:pt x="4288038" y="1900052"/>
                </a:cubicBezTo>
                <a:cubicBezTo>
                  <a:pt x="4330575" y="1849007"/>
                  <a:pt x="4296887" y="1882354"/>
                  <a:pt x="4323664" y="1828800"/>
                </a:cubicBezTo>
                <a:cubicBezTo>
                  <a:pt x="4369706" y="1736717"/>
                  <a:pt x="4329439" y="1847095"/>
                  <a:pt x="4359290" y="1757548"/>
                </a:cubicBezTo>
                <a:cubicBezTo>
                  <a:pt x="4363248" y="1729839"/>
                  <a:pt x="4366564" y="1702030"/>
                  <a:pt x="4371165" y="1674421"/>
                </a:cubicBezTo>
                <a:cubicBezTo>
                  <a:pt x="4374483" y="1654511"/>
                  <a:pt x="4379892" y="1634981"/>
                  <a:pt x="4383040" y="1615044"/>
                </a:cubicBezTo>
                <a:cubicBezTo>
                  <a:pt x="4400002" y="1507616"/>
                  <a:pt x="4406291" y="1452791"/>
                  <a:pt x="4418666" y="1353787"/>
                </a:cubicBezTo>
                <a:cubicBezTo>
                  <a:pt x="4414708" y="1286493"/>
                  <a:pt x="4413182" y="1219012"/>
                  <a:pt x="4406791" y="1151906"/>
                </a:cubicBezTo>
                <a:cubicBezTo>
                  <a:pt x="4405244" y="1135659"/>
                  <a:pt x="4402215" y="1119003"/>
                  <a:pt x="4394916" y="1104405"/>
                </a:cubicBezTo>
                <a:cubicBezTo>
                  <a:pt x="4382150" y="1078874"/>
                  <a:pt x="4367598" y="1053337"/>
                  <a:pt x="4347414" y="1033153"/>
                </a:cubicBezTo>
                <a:cubicBezTo>
                  <a:pt x="4335539" y="1021278"/>
                  <a:pt x="4325762" y="1006843"/>
                  <a:pt x="4311788" y="997527"/>
                </a:cubicBezTo>
                <a:cubicBezTo>
                  <a:pt x="4301373" y="990583"/>
                  <a:pt x="4288037" y="989610"/>
                  <a:pt x="4276162" y="985652"/>
                </a:cubicBezTo>
                <a:cubicBezTo>
                  <a:pt x="4264287" y="977735"/>
                  <a:pt x="4254786" y="962693"/>
                  <a:pt x="4240536" y="961901"/>
                </a:cubicBezTo>
                <a:cubicBezTo>
                  <a:pt x="4109827" y="954640"/>
                  <a:pt x="4106259" y="959159"/>
                  <a:pt x="4026781" y="985652"/>
                </a:cubicBezTo>
                <a:cubicBezTo>
                  <a:pt x="4000518" y="1011915"/>
                  <a:pt x="3983937" y="1023839"/>
                  <a:pt x="3967404" y="1056904"/>
                </a:cubicBezTo>
                <a:cubicBezTo>
                  <a:pt x="3961806" y="1068100"/>
                  <a:pt x="3961608" y="1081588"/>
                  <a:pt x="3955529" y="1092530"/>
                </a:cubicBezTo>
                <a:cubicBezTo>
                  <a:pt x="3941666" y="1117483"/>
                  <a:pt x="3923861" y="1140031"/>
                  <a:pt x="3908027" y="1163782"/>
                </a:cubicBezTo>
                <a:cubicBezTo>
                  <a:pt x="3900110" y="1175657"/>
                  <a:pt x="3888791" y="1185868"/>
                  <a:pt x="3884277" y="1199408"/>
                </a:cubicBezTo>
                <a:cubicBezTo>
                  <a:pt x="3880318" y="1211283"/>
                  <a:pt x="3878480" y="1224092"/>
                  <a:pt x="3872401" y="1235034"/>
                </a:cubicBezTo>
                <a:cubicBezTo>
                  <a:pt x="3858538" y="1259987"/>
                  <a:pt x="3824900" y="1306286"/>
                  <a:pt x="3824900" y="1306286"/>
                </a:cubicBezTo>
                <a:cubicBezTo>
                  <a:pt x="3820942" y="1318161"/>
                  <a:pt x="3819235" y="1331044"/>
                  <a:pt x="3813025" y="1341912"/>
                </a:cubicBezTo>
                <a:cubicBezTo>
                  <a:pt x="3803205" y="1359096"/>
                  <a:pt x="3788749" y="1373199"/>
                  <a:pt x="3777399" y="1389413"/>
                </a:cubicBezTo>
                <a:cubicBezTo>
                  <a:pt x="3761029" y="1412798"/>
                  <a:pt x="3745731" y="1436914"/>
                  <a:pt x="3729897" y="1460665"/>
                </a:cubicBezTo>
                <a:cubicBezTo>
                  <a:pt x="3721980" y="1472540"/>
                  <a:pt x="3710661" y="1482751"/>
                  <a:pt x="3706147" y="1496291"/>
                </a:cubicBezTo>
                <a:cubicBezTo>
                  <a:pt x="3696489" y="1525264"/>
                  <a:pt x="3693540" y="1544524"/>
                  <a:pt x="3670521" y="1567543"/>
                </a:cubicBezTo>
                <a:cubicBezTo>
                  <a:pt x="3660429" y="1577635"/>
                  <a:pt x="3645859" y="1582156"/>
                  <a:pt x="3634895" y="1591293"/>
                </a:cubicBezTo>
                <a:cubicBezTo>
                  <a:pt x="3595500" y="1624122"/>
                  <a:pt x="3607869" y="1628557"/>
                  <a:pt x="3563643" y="1650670"/>
                </a:cubicBezTo>
                <a:cubicBezTo>
                  <a:pt x="3511954" y="1676515"/>
                  <a:pt x="3538180" y="1645107"/>
                  <a:pt x="3480516" y="1686296"/>
                </a:cubicBezTo>
                <a:cubicBezTo>
                  <a:pt x="3466850" y="1696058"/>
                  <a:pt x="3458864" y="1712606"/>
                  <a:pt x="3444890" y="1721922"/>
                </a:cubicBezTo>
                <a:cubicBezTo>
                  <a:pt x="3434475" y="1728866"/>
                  <a:pt x="3420770" y="1728866"/>
                  <a:pt x="3409264" y="1733797"/>
                </a:cubicBezTo>
                <a:cubicBezTo>
                  <a:pt x="3392992" y="1740770"/>
                  <a:pt x="3377132" y="1748765"/>
                  <a:pt x="3361762" y="1757548"/>
                </a:cubicBezTo>
                <a:cubicBezTo>
                  <a:pt x="3349370" y="1764629"/>
                  <a:pt x="3339178" y="1775502"/>
                  <a:pt x="3326136" y="1781299"/>
                </a:cubicBezTo>
                <a:cubicBezTo>
                  <a:pt x="3303258" y="1791467"/>
                  <a:pt x="3278635" y="1797132"/>
                  <a:pt x="3254884" y="1805049"/>
                </a:cubicBezTo>
                <a:lnTo>
                  <a:pt x="3219258" y="1816925"/>
                </a:lnTo>
                <a:lnTo>
                  <a:pt x="3041129" y="1876301"/>
                </a:lnTo>
                <a:cubicBezTo>
                  <a:pt x="2957592" y="1904147"/>
                  <a:pt x="3060705" y="1867911"/>
                  <a:pt x="2958001" y="1911927"/>
                </a:cubicBezTo>
                <a:cubicBezTo>
                  <a:pt x="2946495" y="1916858"/>
                  <a:pt x="2933881" y="1918872"/>
                  <a:pt x="2922375" y="1923803"/>
                </a:cubicBezTo>
                <a:cubicBezTo>
                  <a:pt x="2906104" y="1930776"/>
                  <a:pt x="2891310" y="1940978"/>
                  <a:pt x="2874874" y="1947553"/>
                </a:cubicBezTo>
                <a:cubicBezTo>
                  <a:pt x="2826683" y="1966829"/>
                  <a:pt x="2802782" y="1971514"/>
                  <a:pt x="2756121" y="1983179"/>
                </a:cubicBezTo>
                <a:cubicBezTo>
                  <a:pt x="2740287" y="1991096"/>
                  <a:pt x="2725056" y="2000355"/>
                  <a:pt x="2708619" y="2006930"/>
                </a:cubicBezTo>
                <a:cubicBezTo>
                  <a:pt x="2685375" y="2016228"/>
                  <a:pt x="2658199" y="2016794"/>
                  <a:pt x="2637368" y="2030681"/>
                </a:cubicBezTo>
                <a:cubicBezTo>
                  <a:pt x="2588162" y="2063484"/>
                  <a:pt x="2615588" y="2050970"/>
                  <a:pt x="2554240" y="2066306"/>
                </a:cubicBezTo>
                <a:cubicBezTo>
                  <a:pt x="2448042" y="2119406"/>
                  <a:pt x="2492827" y="2102612"/>
                  <a:pt x="2423612" y="2125683"/>
                </a:cubicBezTo>
                <a:cubicBezTo>
                  <a:pt x="2349542" y="2175064"/>
                  <a:pt x="2426109" y="2128532"/>
                  <a:pt x="2352360" y="2161309"/>
                </a:cubicBezTo>
                <a:cubicBezTo>
                  <a:pt x="2328095" y="2172094"/>
                  <a:pt x="2305282" y="2185947"/>
                  <a:pt x="2281108" y="2196935"/>
                </a:cubicBezTo>
                <a:cubicBezTo>
                  <a:pt x="2261702" y="2205756"/>
                  <a:pt x="2240797" y="2211153"/>
                  <a:pt x="2221731" y="2220686"/>
                </a:cubicBezTo>
                <a:cubicBezTo>
                  <a:pt x="2148990" y="2257057"/>
                  <a:pt x="2179247" y="2257181"/>
                  <a:pt x="2102978" y="2280062"/>
                </a:cubicBezTo>
                <a:cubicBezTo>
                  <a:pt x="2008900" y="2308285"/>
                  <a:pt x="2078301" y="2276413"/>
                  <a:pt x="1996100" y="2303813"/>
                </a:cubicBezTo>
                <a:cubicBezTo>
                  <a:pt x="1975877" y="2310554"/>
                  <a:pt x="1957141" y="2321439"/>
                  <a:pt x="1936723" y="2327564"/>
                </a:cubicBezTo>
                <a:cubicBezTo>
                  <a:pt x="1917390" y="2333364"/>
                  <a:pt x="1897224" y="2335931"/>
                  <a:pt x="1877347" y="2339439"/>
                </a:cubicBezTo>
                <a:lnTo>
                  <a:pt x="1734843" y="2363190"/>
                </a:lnTo>
                <a:cubicBezTo>
                  <a:pt x="1717531" y="2366075"/>
                  <a:pt x="1645212" y="2397204"/>
                  <a:pt x="1639840" y="2398816"/>
                </a:cubicBezTo>
                <a:cubicBezTo>
                  <a:pt x="1620507" y="2404616"/>
                  <a:pt x="1600131" y="2406152"/>
                  <a:pt x="1580464" y="2410691"/>
                </a:cubicBezTo>
                <a:cubicBezTo>
                  <a:pt x="1548658" y="2418031"/>
                  <a:pt x="1517129" y="2426525"/>
                  <a:pt x="1485461" y="2434442"/>
                </a:cubicBezTo>
                <a:cubicBezTo>
                  <a:pt x="1463494" y="2439934"/>
                  <a:pt x="1348657" y="2455681"/>
                  <a:pt x="1331082" y="2458192"/>
                </a:cubicBezTo>
                <a:cubicBezTo>
                  <a:pt x="1262801" y="2480954"/>
                  <a:pt x="1321491" y="2463750"/>
                  <a:pt x="1212329" y="2481943"/>
                </a:cubicBezTo>
                <a:cubicBezTo>
                  <a:pt x="1192419" y="2485261"/>
                  <a:pt x="1172811" y="2490207"/>
                  <a:pt x="1152952" y="2493818"/>
                </a:cubicBezTo>
                <a:cubicBezTo>
                  <a:pt x="1129262" y="2498125"/>
                  <a:pt x="1105390" y="2501386"/>
                  <a:pt x="1081700" y="2505693"/>
                </a:cubicBezTo>
                <a:cubicBezTo>
                  <a:pt x="1061841" y="2509304"/>
                  <a:pt x="1042273" y="2514500"/>
                  <a:pt x="1022323" y="2517569"/>
                </a:cubicBezTo>
                <a:cubicBezTo>
                  <a:pt x="938243" y="2530505"/>
                  <a:pt x="872168" y="2534040"/>
                  <a:pt x="784817" y="2541319"/>
                </a:cubicBezTo>
                <a:cubicBezTo>
                  <a:pt x="668318" y="2570446"/>
                  <a:pt x="824779" y="2533914"/>
                  <a:pt x="606687" y="2565070"/>
                </a:cubicBezTo>
                <a:cubicBezTo>
                  <a:pt x="566724" y="2570779"/>
                  <a:pt x="528270" y="2587208"/>
                  <a:pt x="487934" y="2588821"/>
                </a:cubicBezTo>
                <a:lnTo>
                  <a:pt x="191051" y="2600696"/>
                </a:lnTo>
                <a:cubicBezTo>
                  <a:pt x="167300" y="2604654"/>
                  <a:pt x="143343" y="2607526"/>
                  <a:pt x="119799" y="2612571"/>
                </a:cubicBezTo>
                <a:cubicBezTo>
                  <a:pt x="0" y="2638242"/>
                  <a:pt x="61589" y="2636322"/>
                  <a:pt x="1045" y="2636322"/>
                </a:cubicBezTo>
              </a:path>
            </a:pathLst>
          </a:custGeom>
          <a:ln w="571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55" name="テキスト ボックス 54"/>
          <p:cNvSpPr txBox="1"/>
          <p:nvPr/>
        </p:nvSpPr>
        <p:spPr>
          <a:xfrm>
            <a:off x="0" y="2996952"/>
            <a:ext cx="782587" cy="523220"/>
          </a:xfrm>
          <a:prstGeom prst="rect">
            <a:avLst/>
          </a:prstGeom>
          <a:noFill/>
        </p:spPr>
        <p:txBody>
          <a:bodyPr wrap="none" rtlCol="0">
            <a:spAutoFit/>
          </a:bodyPr>
          <a:lstStyle/>
          <a:p>
            <a:r>
              <a:rPr kumimoji="1" lang="en-US" altLang="ja-JP" sz="2800" dirty="0" smtClean="0">
                <a:solidFill>
                  <a:srgbClr val="FF0000"/>
                </a:solidFill>
              </a:rPr>
              <a:t>B-X</a:t>
            </a:r>
            <a:endParaRPr kumimoji="1" lang="ja-JP" altLang="en-US" sz="2800" dirty="0">
              <a:solidFill>
                <a:srgbClr val="FF0000"/>
              </a:solidFill>
            </a:endParaRPr>
          </a:p>
        </p:txBody>
      </p:sp>
      <p:sp>
        <p:nvSpPr>
          <p:cNvPr id="56" name="フリーフォーム 55"/>
          <p:cNvSpPr/>
          <p:nvPr/>
        </p:nvSpPr>
        <p:spPr>
          <a:xfrm>
            <a:off x="-486886" y="1588326"/>
            <a:ext cx="2861953" cy="1452259"/>
          </a:xfrm>
          <a:custGeom>
            <a:avLst/>
            <a:gdLst>
              <a:gd name="connsiteX0" fmla="*/ 368135 w 2861953"/>
              <a:gd name="connsiteY0" fmla="*/ 1083622 h 1452259"/>
              <a:gd name="connsiteX1" fmla="*/ 439387 w 2861953"/>
              <a:gd name="connsiteY1" fmla="*/ 1047996 h 1452259"/>
              <a:gd name="connsiteX2" fmla="*/ 510639 w 2861953"/>
              <a:gd name="connsiteY2" fmla="*/ 1024245 h 1452259"/>
              <a:gd name="connsiteX3" fmla="*/ 581891 w 2861953"/>
              <a:gd name="connsiteY3" fmla="*/ 1000495 h 1452259"/>
              <a:gd name="connsiteX4" fmla="*/ 629392 w 2861953"/>
              <a:gd name="connsiteY4" fmla="*/ 988619 h 1452259"/>
              <a:gd name="connsiteX5" fmla="*/ 700644 w 2861953"/>
              <a:gd name="connsiteY5" fmla="*/ 964869 h 1452259"/>
              <a:gd name="connsiteX6" fmla="*/ 736270 w 2861953"/>
              <a:gd name="connsiteY6" fmla="*/ 952993 h 1452259"/>
              <a:gd name="connsiteX7" fmla="*/ 807522 w 2861953"/>
              <a:gd name="connsiteY7" fmla="*/ 941118 h 1452259"/>
              <a:gd name="connsiteX8" fmla="*/ 926275 w 2861953"/>
              <a:gd name="connsiteY8" fmla="*/ 917368 h 1452259"/>
              <a:gd name="connsiteX9" fmla="*/ 1246909 w 2861953"/>
              <a:gd name="connsiteY9" fmla="*/ 893617 h 1452259"/>
              <a:gd name="connsiteX10" fmla="*/ 1318161 w 2861953"/>
              <a:gd name="connsiteY10" fmla="*/ 881742 h 1452259"/>
              <a:gd name="connsiteX11" fmla="*/ 1840675 w 2861953"/>
              <a:gd name="connsiteY11" fmla="*/ 905492 h 1452259"/>
              <a:gd name="connsiteX12" fmla="*/ 1911927 w 2861953"/>
              <a:gd name="connsiteY12" fmla="*/ 941118 h 1452259"/>
              <a:gd name="connsiteX13" fmla="*/ 1947553 w 2861953"/>
              <a:gd name="connsiteY13" fmla="*/ 964869 h 1452259"/>
              <a:gd name="connsiteX14" fmla="*/ 2018805 w 2861953"/>
              <a:gd name="connsiteY14" fmla="*/ 988619 h 1452259"/>
              <a:gd name="connsiteX15" fmla="*/ 2054431 w 2861953"/>
              <a:gd name="connsiteY15" fmla="*/ 1012370 h 1452259"/>
              <a:gd name="connsiteX16" fmla="*/ 2090057 w 2861953"/>
              <a:gd name="connsiteY16" fmla="*/ 1024245 h 1452259"/>
              <a:gd name="connsiteX17" fmla="*/ 2161309 w 2861953"/>
              <a:gd name="connsiteY17" fmla="*/ 1071747 h 1452259"/>
              <a:gd name="connsiteX18" fmla="*/ 2268187 w 2861953"/>
              <a:gd name="connsiteY18" fmla="*/ 1178625 h 1452259"/>
              <a:gd name="connsiteX19" fmla="*/ 2303813 w 2861953"/>
              <a:gd name="connsiteY19" fmla="*/ 1202375 h 1452259"/>
              <a:gd name="connsiteX20" fmla="*/ 2351314 w 2861953"/>
              <a:gd name="connsiteY20" fmla="*/ 1261752 h 1452259"/>
              <a:gd name="connsiteX21" fmla="*/ 2363189 w 2861953"/>
              <a:gd name="connsiteY21" fmla="*/ 1297378 h 1452259"/>
              <a:gd name="connsiteX22" fmla="*/ 2446317 w 2861953"/>
              <a:gd name="connsiteY22" fmla="*/ 1380505 h 1452259"/>
              <a:gd name="connsiteX23" fmla="*/ 2648197 w 2861953"/>
              <a:gd name="connsiteY23" fmla="*/ 1416131 h 1452259"/>
              <a:gd name="connsiteX24" fmla="*/ 2731324 w 2861953"/>
              <a:gd name="connsiteY24" fmla="*/ 1380505 h 1452259"/>
              <a:gd name="connsiteX25" fmla="*/ 2802576 w 2861953"/>
              <a:gd name="connsiteY25" fmla="*/ 1309253 h 1452259"/>
              <a:gd name="connsiteX26" fmla="*/ 2838202 w 2861953"/>
              <a:gd name="connsiteY26" fmla="*/ 1202375 h 1452259"/>
              <a:gd name="connsiteX27" fmla="*/ 2861953 w 2861953"/>
              <a:gd name="connsiteY27" fmla="*/ 1095497 h 1452259"/>
              <a:gd name="connsiteX28" fmla="*/ 2838202 w 2861953"/>
              <a:gd name="connsiteY28" fmla="*/ 917368 h 1452259"/>
              <a:gd name="connsiteX29" fmla="*/ 2814452 w 2861953"/>
              <a:gd name="connsiteY29" fmla="*/ 857991 h 1452259"/>
              <a:gd name="connsiteX30" fmla="*/ 2778826 w 2861953"/>
              <a:gd name="connsiteY30" fmla="*/ 822365 h 1452259"/>
              <a:gd name="connsiteX31" fmla="*/ 2766950 w 2861953"/>
              <a:gd name="connsiteY31" fmla="*/ 786739 h 1452259"/>
              <a:gd name="connsiteX32" fmla="*/ 2755075 w 2861953"/>
              <a:gd name="connsiteY32" fmla="*/ 739238 h 1452259"/>
              <a:gd name="connsiteX33" fmla="*/ 2707574 w 2861953"/>
              <a:gd name="connsiteY33" fmla="*/ 703612 h 1452259"/>
              <a:gd name="connsiteX34" fmla="*/ 2660072 w 2861953"/>
              <a:gd name="connsiteY34" fmla="*/ 632360 h 1452259"/>
              <a:gd name="connsiteX35" fmla="*/ 2588820 w 2861953"/>
              <a:gd name="connsiteY35" fmla="*/ 561108 h 1452259"/>
              <a:gd name="connsiteX36" fmla="*/ 2541319 w 2861953"/>
              <a:gd name="connsiteY36" fmla="*/ 489856 h 1452259"/>
              <a:gd name="connsiteX37" fmla="*/ 2458192 w 2861953"/>
              <a:gd name="connsiteY37" fmla="*/ 406729 h 1452259"/>
              <a:gd name="connsiteX38" fmla="*/ 2339439 w 2861953"/>
              <a:gd name="connsiteY38" fmla="*/ 323601 h 1452259"/>
              <a:gd name="connsiteX39" fmla="*/ 2291937 w 2861953"/>
              <a:gd name="connsiteY39" fmla="*/ 299851 h 1452259"/>
              <a:gd name="connsiteX40" fmla="*/ 2256311 w 2861953"/>
              <a:gd name="connsiteY40" fmla="*/ 276100 h 1452259"/>
              <a:gd name="connsiteX41" fmla="*/ 2161309 w 2861953"/>
              <a:gd name="connsiteY41" fmla="*/ 252349 h 1452259"/>
              <a:gd name="connsiteX42" fmla="*/ 2101932 w 2861953"/>
              <a:gd name="connsiteY42" fmla="*/ 228599 h 1452259"/>
              <a:gd name="connsiteX43" fmla="*/ 2030680 w 2861953"/>
              <a:gd name="connsiteY43" fmla="*/ 204848 h 1452259"/>
              <a:gd name="connsiteX44" fmla="*/ 1995054 w 2861953"/>
              <a:gd name="connsiteY44" fmla="*/ 192973 h 1452259"/>
              <a:gd name="connsiteX45" fmla="*/ 1888176 w 2861953"/>
              <a:gd name="connsiteY45" fmla="*/ 169222 h 1452259"/>
              <a:gd name="connsiteX46" fmla="*/ 1816924 w 2861953"/>
              <a:gd name="connsiteY46" fmla="*/ 145471 h 1452259"/>
              <a:gd name="connsiteX47" fmla="*/ 1757548 w 2861953"/>
              <a:gd name="connsiteY47" fmla="*/ 133596 h 1452259"/>
              <a:gd name="connsiteX48" fmla="*/ 1721922 w 2861953"/>
              <a:gd name="connsiteY48" fmla="*/ 121721 h 1452259"/>
              <a:gd name="connsiteX49" fmla="*/ 1615044 w 2861953"/>
              <a:gd name="connsiteY49" fmla="*/ 97970 h 1452259"/>
              <a:gd name="connsiteX50" fmla="*/ 1567542 w 2861953"/>
              <a:gd name="connsiteY50" fmla="*/ 86095 h 1452259"/>
              <a:gd name="connsiteX51" fmla="*/ 1425039 w 2861953"/>
              <a:gd name="connsiteY51" fmla="*/ 74219 h 1452259"/>
              <a:gd name="connsiteX52" fmla="*/ 1353787 w 2861953"/>
              <a:gd name="connsiteY52" fmla="*/ 62344 h 1452259"/>
              <a:gd name="connsiteX53" fmla="*/ 1294410 w 2861953"/>
              <a:gd name="connsiteY53" fmla="*/ 50469 h 1452259"/>
              <a:gd name="connsiteX54" fmla="*/ 1009402 w 2861953"/>
              <a:gd name="connsiteY54" fmla="*/ 26718 h 1452259"/>
              <a:gd name="connsiteX55" fmla="*/ 676893 w 2861953"/>
              <a:gd name="connsiteY55" fmla="*/ 2968 h 1452259"/>
              <a:gd name="connsiteX56" fmla="*/ 0 w 2861953"/>
              <a:gd name="connsiteY56" fmla="*/ 2968 h 1452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2861953" h="1452259">
                <a:moveTo>
                  <a:pt x="368135" y="1083622"/>
                </a:moveTo>
                <a:cubicBezTo>
                  <a:pt x="498052" y="1040318"/>
                  <a:pt x="301275" y="1109380"/>
                  <a:pt x="439387" y="1047996"/>
                </a:cubicBezTo>
                <a:cubicBezTo>
                  <a:pt x="462265" y="1037828"/>
                  <a:pt x="486888" y="1032162"/>
                  <a:pt x="510639" y="1024245"/>
                </a:cubicBezTo>
                <a:lnTo>
                  <a:pt x="581891" y="1000495"/>
                </a:lnTo>
                <a:cubicBezTo>
                  <a:pt x="597375" y="995334"/>
                  <a:pt x="613759" y="993309"/>
                  <a:pt x="629392" y="988619"/>
                </a:cubicBezTo>
                <a:cubicBezTo>
                  <a:pt x="653371" y="981425"/>
                  <a:pt x="676893" y="972786"/>
                  <a:pt x="700644" y="964869"/>
                </a:cubicBezTo>
                <a:cubicBezTo>
                  <a:pt x="712519" y="960911"/>
                  <a:pt x="723923" y="955051"/>
                  <a:pt x="736270" y="952993"/>
                </a:cubicBezTo>
                <a:cubicBezTo>
                  <a:pt x="760021" y="949035"/>
                  <a:pt x="783856" y="945555"/>
                  <a:pt x="807522" y="941118"/>
                </a:cubicBezTo>
                <a:cubicBezTo>
                  <a:pt x="847199" y="933679"/>
                  <a:pt x="886046" y="920721"/>
                  <a:pt x="926275" y="917368"/>
                </a:cubicBezTo>
                <a:cubicBezTo>
                  <a:pt x="1128082" y="900550"/>
                  <a:pt x="1021219" y="908663"/>
                  <a:pt x="1246909" y="893617"/>
                </a:cubicBezTo>
                <a:cubicBezTo>
                  <a:pt x="1270660" y="889659"/>
                  <a:pt x="1294083" y="881742"/>
                  <a:pt x="1318161" y="881742"/>
                </a:cubicBezTo>
                <a:cubicBezTo>
                  <a:pt x="1760357" y="881742"/>
                  <a:pt x="1644579" y="856469"/>
                  <a:pt x="1840675" y="905492"/>
                </a:cubicBezTo>
                <a:cubicBezTo>
                  <a:pt x="1942775" y="973559"/>
                  <a:pt x="1813595" y="891952"/>
                  <a:pt x="1911927" y="941118"/>
                </a:cubicBezTo>
                <a:cubicBezTo>
                  <a:pt x="1924693" y="947501"/>
                  <a:pt x="1934511" y="959072"/>
                  <a:pt x="1947553" y="964869"/>
                </a:cubicBezTo>
                <a:cubicBezTo>
                  <a:pt x="1970431" y="975037"/>
                  <a:pt x="2018805" y="988619"/>
                  <a:pt x="2018805" y="988619"/>
                </a:cubicBezTo>
                <a:cubicBezTo>
                  <a:pt x="2030680" y="996536"/>
                  <a:pt x="2041665" y="1005987"/>
                  <a:pt x="2054431" y="1012370"/>
                </a:cubicBezTo>
                <a:cubicBezTo>
                  <a:pt x="2065627" y="1017968"/>
                  <a:pt x="2079642" y="1017301"/>
                  <a:pt x="2090057" y="1024245"/>
                </a:cubicBezTo>
                <a:cubicBezTo>
                  <a:pt x="2179016" y="1083550"/>
                  <a:pt x="2076596" y="1043508"/>
                  <a:pt x="2161309" y="1071747"/>
                </a:cubicBezTo>
                <a:lnTo>
                  <a:pt x="2268187" y="1178625"/>
                </a:lnTo>
                <a:cubicBezTo>
                  <a:pt x="2278279" y="1188717"/>
                  <a:pt x="2291938" y="1194458"/>
                  <a:pt x="2303813" y="1202375"/>
                </a:cubicBezTo>
                <a:cubicBezTo>
                  <a:pt x="2333661" y="1291922"/>
                  <a:pt x="2289926" y="1185016"/>
                  <a:pt x="2351314" y="1261752"/>
                </a:cubicBezTo>
                <a:cubicBezTo>
                  <a:pt x="2359134" y="1271527"/>
                  <a:pt x="2357110" y="1286436"/>
                  <a:pt x="2363189" y="1297378"/>
                </a:cubicBezTo>
                <a:cubicBezTo>
                  <a:pt x="2406498" y="1375333"/>
                  <a:pt x="2388495" y="1361231"/>
                  <a:pt x="2446317" y="1380505"/>
                </a:cubicBezTo>
                <a:cubicBezTo>
                  <a:pt x="2553947" y="1452259"/>
                  <a:pt x="2489141" y="1430590"/>
                  <a:pt x="2648197" y="1416131"/>
                </a:cubicBezTo>
                <a:cubicBezTo>
                  <a:pt x="2689974" y="1405687"/>
                  <a:pt x="2699233" y="1409031"/>
                  <a:pt x="2731324" y="1380505"/>
                </a:cubicBezTo>
                <a:cubicBezTo>
                  <a:pt x="2756428" y="1358190"/>
                  <a:pt x="2802576" y="1309253"/>
                  <a:pt x="2802576" y="1309253"/>
                </a:cubicBezTo>
                <a:lnTo>
                  <a:pt x="2838202" y="1202375"/>
                </a:lnTo>
                <a:cubicBezTo>
                  <a:pt x="2846591" y="1177207"/>
                  <a:pt x="2857244" y="1119042"/>
                  <a:pt x="2861953" y="1095497"/>
                </a:cubicBezTo>
                <a:cubicBezTo>
                  <a:pt x="2856126" y="1031401"/>
                  <a:pt x="2857874" y="976383"/>
                  <a:pt x="2838202" y="917368"/>
                </a:cubicBezTo>
                <a:cubicBezTo>
                  <a:pt x="2831461" y="897145"/>
                  <a:pt x="2825750" y="876068"/>
                  <a:pt x="2814452" y="857991"/>
                </a:cubicBezTo>
                <a:cubicBezTo>
                  <a:pt x="2805551" y="843749"/>
                  <a:pt x="2790701" y="834240"/>
                  <a:pt x="2778826" y="822365"/>
                </a:cubicBezTo>
                <a:cubicBezTo>
                  <a:pt x="2774867" y="810490"/>
                  <a:pt x="2770389" y="798775"/>
                  <a:pt x="2766950" y="786739"/>
                </a:cubicBezTo>
                <a:cubicBezTo>
                  <a:pt x="2762466" y="771046"/>
                  <a:pt x="2764561" y="752519"/>
                  <a:pt x="2755075" y="739238"/>
                </a:cubicBezTo>
                <a:cubicBezTo>
                  <a:pt x="2743571" y="723132"/>
                  <a:pt x="2723408" y="715487"/>
                  <a:pt x="2707574" y="703612"/>
                </a:cubicBezTo>
                <a:cubicBezTo>
                  <a:pt x="2686703" y="641002"/>
                  <a:pt x="2709492" y="691665"/>
                  <a:pt x="2660072" y="632360"/>
                </a:cubicBezTo>
                <a:cubicBezTo>
                  <a:pt x="2602190" y="562901"/>
                  <a:pt x="2679848" y="629378"/>
                  <a:pt x="2588820" y="561108"/>
                </a:cubicBezTo>
                <a:lnTo>
                  <a:pt x="2541319" y="489856"/>
                </a:lnTo>
                <a:cubicBezTo>
                  <a:pt x="2519582" y="457251"/>
                  <a:pt x="2485901" y="434438"/>
                  <a:pt x="2458192" y="406729"/>
                </a:cubicBezTo>
                <a:cubicBezTo>
                  <a:pt x="2440608" y="389145"/>
                  <a:pt x="2351077" y="331360"/>
                  <a:pt x="2339439" y="323601"/>
                </a:cubicBezTo>
                <a:cubicBezTo>
                  <a:pt x="2324709" y="313781"/>
                  <a:pt x="2307307" y="308634"/>
                  <a:pt x="2291937" y="299851"/>
                </a:cubicBezTo>
                <a:cubicBezTo>
                  <a:pt x="2279545" y="292770"/>
                  <a:pt x="2269077" y="282483"/>
                  <a:pt x="2256311" y="276100"/>
                </a:cubicBezTo>
                <a:cubicBezTo>
                  <a:pt x="2224969" y="260429"/>
                  <a:pt x="2195176" y="262509"/>
                  <a:pt x="2161309" y="252349"/>
                </a:cubicBezTo>
                <a:cubicBezTo>
                  <a:pt x="2140891" y="246224"/>
                  <a:pt x="2121966" y="235884"/>
                  <a:pt x="2101932" y="228599"/>
                </a:cubicBezTo>
                <a:cubicBezTo>
                  <a:pt x="2078404" y="220043"/>
                  <a:pt x="2054431" y="212765"/>
                  <a:pt x="2030680" y="204848"/>
                </a:cubicBezTo>
                <a:cubicBezTo>
                  <a:pt x="2018805" y="200890"/>
                  <a:pt x="2007329" y="195428"/>
                  <a:pt x="1995054" y="192973"/>
                </a:cubicBezTo>
                <a:cubicBezTo>
                  <a:pt x="1961167" y="186195"/>
                  <a:pt x="1921707" y="179281"/>
                  <a:pt x="1888176" y="169222"/>
                </a:cubicBezTo>
                <a:cubicBezTo>
                  <a:pt x="1864196" y="162028"/>
                  <a:pt x="1840675" y="153388"/>
                  <a:pt x="1816924" y="145471"/>
                </a:cubicBezTo>
                <a:cubicBezTo>
                  <a:pt x="1797776" y="139088"/>
                  <a:pt x="1777129" y="138491"/>
                  <a:pt x="1757548" y="133596"/>
                </a:cubicBezTo>
                <a:cubicBezTo>
                  <a:pt x="1745404" y="130560"/>
                  <a:pt x="1733958" y="125160"/>
                  <a:pt x="1721922" y="121721"/>
                </a:cubicBezTo>
                <a:cubicBezTo>
                  <a:pt x="1671230" y="107238"/>
                  <a:pt x="1670154" y="110216"/>
                  <a:pt x="1615044" y="97970"/>
                </a:cubicBezTo>
                <a:cubicBezTo>
                  <a:pt x="1599111" y="94430"/>
                  <a:pt x="1583737" y="88119"/>
                  <a:pt x="1567542" y="86095"/>
                </a:cubicBezTo>
                <a:cubicBezTo>
                  <a:pt x="1520244" y="80183"/>
                  <a:pt x="1472413" y="79483"/>
                  <a:pt x="1425039" y="74219"/>
                </a:cubicBezTo>
                <a:cubicBezTo>
                  <a:pt x="1401108" y="71560"/>
                  <a:pt x="1377477" y="66651"/>
                  <a:pt x="1353787" y="62344"/>
                </a:cubicBezTo>
                <a:cubicBezTo>
                  <a:pt x="1333928" y="58733"/>
                  <a:pt x="1314487" y="52546"/>
                  <a:pt x="1294410" y="50469"/>
                </a:cubicBezTo>
                <a:cubicBezTo>
                  <a:pt x="1199584" y="40659"/>
                  <a:pt x="1104405" y="34635"/>
                  <a:pt x="1009402" y="26718"/>
                </a:cubicBezTo>
                <a:cubicBezTo>
                  <a:pt x="825732" y="11412"/>
                  <a:pt x="942391" y="6461"/>
                  <a:pt x="676893" y="2968"/>
                </a:cubicBezTo>
                <a:cubicBezTo>
                  <a:pt x="451282" y="0"/>
                  <a:pt x="225631" y="2968"/>
                  <a:pt x="0" y="2968"/>
                </a:cubicBezTo>
              </a:path>
            </a:pathLst>
          </a:custGeom>
          <a:ln w="571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57" name="テキスト ボックス 56"/>
          <p:cNvSpPr txBox="1"/>
          <p:nvPr/>
        </p:nvSpPr>
        <p:spPr>
          <a:xfrm>
            <a:off x="251520" y="1772816"/>
            <a:ext cx="881973" cy="523220"/>
          </a:xfrm>
          <a:prstGeom prst="rect">
            <a:avLst/>
          </a:prstGeom>
          <a:noFill/>
        </p:spPr>
        <p:txBody>
          <a:bodyPr wrap="none" rtlCol="0">
            <a:spAutoFit/>
          </a:bodyPr>
          <a:lstStyle/>
          <a:p>
            <a:r>
              <a:rPr kumimoji="1" lang="en-US" altLang="ja-JP" sz="2800" dirty="0" smtClean="0">
                <a:solidFill>
                  <a:srgbClr val="FF0000"/>
                </a:solidFill>
              </a:rPr>
              <a:t>B-IX</a:t>
            </a:r>
            <a:endParaRPr kumimoji="1" lang="ja-JP" altLang="en-US" sz="2800" dirty="0">
              <a:solidFill>
                <a:srgbClr val="FF0000"/>
              </a:solidFill>
            </a:endParaRPr>
          </a:p>
        </p:txBody>
      </p:sp>
      <p:sp>
        <p:nvSpPr>
          <p:cNvPr id="58" name="テキスト ボックス 57"/>
          <p:cNvSpPr txBox="1"/>
          <p:nvPr/>
        </p:nvSpPr>
        <p:spPr>
          <a:xfrm>
            <a:off x="5436096" y="4869160"/>
            <a:ext cx="981359" cy="523220"/>
          </a:xfrm>
          <a:prstGeom prst="rect">
            <a:avLst/>
          </a:prstGeom>
          <a:noFill/>
        </p:spPr>
        <p:txBody>
          <a:bodyPr wrap="none" rtlCol="0">
            <a:spAutoFit/>
          </a:bodyPr>
          <a:lstStyle/>
          <a:p>
            <a:r>
              <a:rPr kumimoji="1" lang="en-US" altLang="ja-JP" sz="2800" dirty="0" smtClean="0">
                <a:solidFill>
                  <a:srgbClr val="FF0000"/>
                </a:solidFill>
              </a:rPr>
              <a:t>B-VII</a:t>
            </a:r>
            <a:endParaRPr kumimoji="1" lang="ja-JP" altLang="en-US" sz="2800" dirty="0">
              <a:solidFill>
                <a:srgbClr val="FF0000"/>
              </a:solidFill>
            </a:endParaRPr>
          </a:p>
        </p:txBody>
      </p:sp>
      <p:sp>
        <p:nvSpPr>
          <p:cNvPr id="59" name="円/楕円 58"/>
          <p:cNvSpPr/>
          <p:nvPr/>
        </p:nvSpPr>
        <p:spPr>
          <a:xfrm>
            <a:off x="5796136" y="3356992"/>
            <a:ext cx="288032" cy="288032"/>
          </a:xfrm>
          <a:prstGeom prst="ellipse">
            <a:avLst/>
          </a:prstGeom>
          <a:solidFill>
            <a:srgbClr val="3333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srgbClr val="FFFFFF"/>
              </a:solidFill>
            </a:endParaRP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図 3" descr="Map1.jpg"/>
          <p:cNvPicPr>
            <a:picLocks noChangeAspect="1"/>
          </p:cNvPicPr>
          <p:nvPr/>
        </p:nvPicPr>
        <p:blipFill>
          <a:blip r:embed="rId2" cstate="print"/>
          <a:stretch>
            <a:fillRect/>
          </a:stretch>
        </p:blipFill>
        <p:spPr>
          <a:xfrm>
            <a:off x="0" y="1484784"/>
            <a:ext cx="9144000" cy="3872917"/>
          </a:xfrm>
          <a:prstGeom prst="rect">
            <a:avLst/>
          </a:prstGeom>
        </p:spPr>
      </p:pic>
      <p:sp>
        <p:nvSpPr>
          <p:cNvPr id="3" name="テキスト ボックス 2"/>
          <p:cNvSpPr txBox="1"/>
          <p:nvPr/>
        </p:nvSpPr>
        <p:spPr>
          <a:xfrm>
            <a:off x="7236296" y="5517232"/>
            <a:ext cx="1505540" cy="369332"/>
          </a:xfrm>
          <a:prstGeom prst="rect">
            <a:avLst/>
          </a:prstGeom>
          <a:noFill/>
        </p:spPr>
        <p:txBody>
          <a:bodyPr wrap="none" rtlCol="0">
            <a:spAutoFit/>
          </a:bodyPr>
          <a:lstStyle/>
          <a:p>
            <a:r>
              <a:rPr kumimoji="1" lang="ja-JP" altLang="en-US" dirty="0" smtClean="0"/>
              <a:t>（</a:t>
            </a:r>
            <a:r>
              <a:rPr kumimoji="1" lang="en-US" altLang="ja-JP" dirty="0" smtClean="0"/>
              <a:t>Google </a:t>
            </a:r>
            <a:r>
              <a:rPr kumimoji="1" lang="ja-JP" altLang="en-US" dirty="0" smtClean="0"/>
              <a:t>より）</a:t>
            </a:r>
            <a:endParaRPr kumimoji="1" lang="ja-JP" altLang="en-US" dirty="0"/>
          </a:p>
        </p:txBody>
      </p:sp>
      <p:sp>
        <p:nvSpPr>
          <p:cNvPr id="5" name="円/楕円 4"/>
          <p:cNvSpPr/>
          <p:nvPr/>
        </p:nvSpPr>
        <p:spPr>
          <a:xfrm>
            <a:off x="3707904" y="2564904"/>
            <a:ext cx="288032" cy="288032"/>
          </a:xfrm>
          <a:prstGeom prst="ellipse">
            <a:avLst/>
          </a:prstGeom>
          <a:solidFill>
            <a:srgbClr val="3333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円/楕円 5"/>
          <p:cNvSpPr/>
          <p:nvPr/>
        </p:nvSpPr>
        <p:spPr>
          <a:xfrm>
            <a:off x="3707904" y="3068960"/>
            <a:ext cx="288032" cy="288032"/>
          </a:xfrm>
          <a:prstGeom prst="ellipse">
            <a:avLst/>
          </a:prstGeom>
          <a:solidFill>
            <a:srgbClr val="3333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円/楕円 6"/>
          <p:cNvSpPr/>
          <p:nvPr/>
        </p:nvSpPr>
        <p:spPr>
          <a:xfrm>
            <a:off x="6660232" y="3573016"/>
            <a:ext cx="288032" cy="288032"/>
          </a:xfrm>
          <a:prstGeom prst="ellipse">
            <a:avLst/>
          </a:prstGeom>
          <a:solidFill>
            <a:srgbClr val="3333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円/楕円 7"/>
          <p:cNvSpPr/>
          <p:nvPr/>
        </p:nvSpPr>
        <p:spPr>
          <a:xfrm>
            <a:off x="755576" y="3284984"/>
            <a:ext cx="288032" cy="288032"/>
          </a:xfrm>
          <a:prstGeom prst="ellipse">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円/楕円 9"/>
          <p:cNvSpPr/>
          <p:nvPr/>
        </p:nvSpPr>
        <p:spPr>
          <a:xfrm>
            <a:off x="8460432" y="3501008"/>
            <a:ext cx="288032" cy="288032"/>
          </a:xfrm>
          <a:prstGeom prst="ellipse">
            <a:avLst/>
          </a:prstGeom>
          <a:solidFill>
            <a:srgbClr val="3333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 name="円/楕円 11"/>
          <p:cNvSpPr/>
          <p:nvPr/>
        </p:nvSpPr>
        <p:spPr>
          <a:xfrm>
            <a:off x="1331640" y="2852936"/>
            <a:ext cx="288032" cy="288032"/>
          </a:xfrm>
          <a:prstGeom prst="ellipse">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4" name="円/楕円 13"/>
          <p:cNvSpPr/>
          <p:nvPr/>
        </p:nvSpPr>
        <p:spPr>
          <a:xfrm>
            <a:off x="2771800" y="2564904"/>
            <a:ext cx="288032" cy="288032"/>
          </a:xfrm>
          <a:prstGeom prst="ellipse">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0" name="円/楕円 19"/>
          <p:cNvSpPr/>
          <p:nvPr/>
        </p:nvSpPr>
        <p:spPr>
          <a:xfrm>
            <a:off x="5940152" y="4653136"/>
            <a:ext cx="288032" cy="288032"/>
          </a:xfrm>
          <a:prstGeom prst="ellipse">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1" name="テキスト ボックス 20"/>
          <p:cNvSpPr txBox="1"/>
          <p:nvPr/>
        </p:nvSpPr>
        <p:spPr>
          <a:xfrm>
            <a:off x="2358530" y="332656"/>
            <a:ext cx="1308371" cy="461665"/>
          </a:xfrm>
          <a:prstGeom prst="rect">
            <a:avLst/>
          </a:prstGeom>
          <a:noFill/>
        </p:spPr>
        <p:txBody>
          <a:bodyPr wrap="none" rtlCol="0">
            <a:spAutoFit/>
          </a:bodyPr>
          <a:lstStyle/>
          <a:p>
            <a:r>
              <a:rPr kumimoji="1" lang="ja-JP" altLang="en-US" sz="2400" dirty="0" smtClean="0"/>
              <a:t>核ゲノム</a:t>
            </a:r>
            <a:endParaRPr kumimoji="1" lang="ja-JP" altLang="en-US" sz="2400" dirty="0"/>
          </a:p>
        </p:txBody>
      </p:sp>
      <p:sp>
        <p:nvSpPr>
          <p:cNvPr id="22" name="テキスト ボックス 21"/>
          <p:cNvSpPr txBox="1"/>
          <p:nvPr/>
        </p:nvSpPr>
        <p:spPr>
          <a:xfrm>
            <a:off x="5148064" y="836712"/>
            <a:ext cx="1338828" cy="369332"/>
          </a:xfrm>
          <a:prstGeom prst="rect">
            <a:avLst/>
          </a:prstGeom>
          <a:noFill/>
        </p:spPr>
        <p:txBody>
          <a:bodyPr wrap="none" rtlCol="0">
            <a:spAutoFit/>
          </a:bodyPr>
          <a:lstStyle/>
          <a:p>
            <a:r>
              <a:rPr kumimoji="1" lang="ja-JP" altLang="en-US" dirty="0" smtClean="0">
                <a:solidFill>
                  <a:srgbClr val="3333FF"/>
                </a:solidFill>
              </a:rPr>
              <a:t>北日本集団</a:t>
            </a:r>
            <a:endParaRPr kumimoji="1" lang="ja-JP" altLang="en-US" dirty="0">
              <a:solidFill>
                <a:srgbClr val="3333FF"/>
              </a:solidFill>
            </a:endParaRPr>
          </a:p>
        </p:txBody>
      </p:sp>
      <p:sp>
        <p:nvSpPr>
          <p:cNvPr id="23" name="テキスト ボックス 22"/>
          <p:cNvSpPr txBox="1"/>
          <p:nvPr/>
        </p:nvSpPr>
        <p:spPr>
          <a:xfrm>
            <a:off x="5148064" y="332656"/>
            <a:ext cx="1338828" cy="369332"/>
          </a:xfrm>
          <a:prstGeom prst="rect">
            <a:avLst/>
          </a:prstGeom>
          <a:noFill/>
        </p:spPr>
        <p:txBody>
          <a:bodyPr wrap="none" rtlCol="0">
            <a:spAutoFit/>
          </a:bodyPr>
          <a:lstStyle/>
          <a:p>
            <a:r>
              <a:rPr kumimoji="1" lang="ja-JP" altLang="en-US" dirty="0" smtClean="0">
                <a:solidFill>
                  <a:srgbClr val="FF0000"/>
                </a:solidFill>
              </a:rPr>
              <a:t>南日本集団</a:t>
            </a:r>
            <a:endParaRPr kumimoji="1" lang="ja-JP" altLang="en-US" dirty="0">
              <a:solidFill>
                <a:srgbClr val="FF0000"/>
              </a:solidFill>
            </a:endParaRPr>
          </a:p>
        </p:txBody>
      </p:sp>
      <p:sp>
        <p:nvSpPr>
          <p:cNvPr id="25" name="テキスト ボックス 24"/>
          <p:cNvSpPr txBox="1"/>
          <p:nvPr/>
        </p:nvSpPr>
        <p:spPr>
          <a:xfrm>
            <a:off x="1691680" y="836712"/>
            <a:ext cx="2642070" cy="461665"/>
          </a:xfrm>
          <a:prstGeom prst="rect">
            <a:avLst/>
          </a:prstGeom>
          <a:noFill/>
        </p:spPr>
        <p:txBody>
          <a:bodyPr wrap="none" rtlCol="0">
            <a:spAutoFit/>
          </a:bodyPr>
          <a:lstStyle/>
          <a:p>
            <a:r>
              <a:rPr lang="ja-JP" altLang="en-US" sz="2400" dirty="0" smtClean="0"/>
              <a:t>ミトコンドリア</a:t>
            </a:r>
            <a:r>
              <a:rPr kumimoji="1" lang="ja-JP" altLang="en-US" sz="2400" dirty="0" smtClean="0"/>
              <a:t>ゲノム</a:t>
            </a:r>
            <a:endParaRPr kumimoji="1" lang="ja-JP" altLang="en-US" sz="2400" dirty="0"/>
          </a:p>
        </p:txBody>
      </p:sp>
      <p:grpSp>
        <p:nvGrpSpPr>
          <p:cNvPr id="2" name="グループ化 66"/>
          <p:cNvGrpSpPr/>
          <p:nvPr/>
        </p:nvGrpSpPr>
        <p:grpSpPr>
          <a:xfrm>
            <a:off x="1903597" y="2635434"/>
            <a:ext cx="303799" cy="289510"/>
            <a:chOff x="1903597" y="2635434"/>
            <a:chExt cx="303799" cy="289510"/>
          </a:xfrm>
        </p:grpSpPr>
        <p:sp>
          <p:nvSpPr>
            <p:cNvPr id="13" name="円/楕円 12"/>
            <p:cNvSpPr/>
            <p:nvPr/>
          </p:nvSpPr>
          <p:spPr>
            <a:xfrm>
              <a:off x="1907704" y="2636912"/>
              <a:ext cx="288032" cy="288032"/>
            </a:xfrm>
            <a:prstGeom prst="ellipse">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7" name="弦 26"/>
            <p:cNvSpPr/>
            <p:nvPr/>
          </p:nvSpPr>
          <p:spPr>
            <a:xfrm rot="8070662">
              <a:off x="1915201" y="2623830"/>
              <a:ext cx="280592" cy="303799"/>
            </a:xfrm>
            <a:prstGeom prst="chord">
              <a:avLst>
                <a:gd name="adj1" fmla="val 2700000"/>
                <a:gd name="adj2" fmla="val 13629611"/>
              </a:avLst>
            </a:prstGeom>
            <a:solidFill>
              <a:srgbClr val="3333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cxnSp>
        <p:nvCxnSpPr>
          <p:cNvPr id="29" name="直線コネクタ 28"/>
          <p:cNvCxnSpPr/>
          <p:nvPr/>
        </p:nvCxnSpPr>
        <p:spPr>
          <a:xfrm>
            <a:off x="1763688" y="788454"/>
            <a:ext cx="2376264"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41" name="円/楕円 40"/>
          <p:cNvSpPr/>
          <p:nvPr/>
        </p:nvSpPr>
        <p:spPr>
          <a:xfrm>
            <a:off x="5512211" y="1846303"/>
            <a:ext cx="288032" cy="288032"/>
          </a:xfrm>
          <a:prstGeom prst="ellipse">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2" name="弦 41"/>
          <p:cNvSpPr/>
          <p:nvPr/>
        </p:nvSpPr>
        <p:spPr>
          <a:xfrm rot="8070662">
            <a:off x="5519708" y="1833221"/>
            <a:ext cx="280592" cy="303799"/>
          </a:xfrm>
          <a:prstGeom prst="chord">
            <a:avLst>
              <a:gd name="adj1" fmla="val 2700000"/>
              <a:gd name="adj2" fmla="val 13629611"/>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8" name="円/楕円 47"/>
          <p:cNvSpPr/>
          <p:nvPr/>
        </p:nvSpPr>
        <p:spPr>
          <a:xfrm>
            <a:off x="5152171" y="2782407"/>
            <a:ext cx="288032" cy="288032"/>
          </a:xfrm>
          <a:prstGeom prst="ellipse">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9" name="弦 48"/>
          <p:cNvSpPr/>
          <p:nvPr/>
        </p:nvSpPr>
        <p:spPr>
          <a:xfrm rot="8070662">
            <a:off x="5159668" y="2769325"/>
            <a:ext cx="280592" cy="303799"/>
          </a:xfrm>
          <a:prstGeom prst="chord">
            <a:avLst>
              <a:gd name="adj1" fmla="val 2700000"/>
              <a:gd name="adj2" fmla="val 13629611"/>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0" name="テキスト ボックス 39"/>
          <p:cNvSpPr txBox="1"/>
          <p:nvPr/>
        </p:nvSpPr>
        <p:spPr>
          <a:xfrm>
            <a:off x="323528" y="2708920"/>
            <a:ext cx="646331" cy="369332"/>
          </a:xfrm>
          <a:prstGeom prst="rect">
            <a:avLst/>
          </a:prstGeom>
          <a:noFill/>
        </p:spPr>
        <p:txBody>
          <a:bodyPr wrap="none" rtlCol="0">
            <a:spAutoFit/>
          </a:bodyPr>
          <a:lstStyle/>
          <a:p>
            <a:r>
              <a:rPr lang="ja-JP" altLang="en-US" b="1" dirty="0" smtClean="0">
                <a:solidFill>
                  <a:srgbClr val="FF0000"/>
                </a:solidFill>
              </a:rPr>
              <a:t>鳥取</a:t>
            </a:r>
            <a:endParaRPr kumimoji="1" lang="ja-JP" altLang="en-US" b="1" dirty="0">
              <a:solidFill>
                <a:srgbClr val="FF0000"/>
              </a:solidFill>
            </a:endParaRPr>
          </a:p>
        </p:txBody>
      </p:sp>
      <p:sp>
        <p:nvSpPr>
          <p:cNvPr id="44" name="テキスト ボックス 43"/>
          <p:cNvSpPr txBox="1"/>
          <p:nvPr/>
        </p:nvSpPr>
        <p:spPr>
          <a:xfrm>
            <a:off x="899592" y="2204864"/>
            <a:ext cx="646331" cy="369332"/>
          </a:xfrm>
          <a:prstGeom prst="rect">
            <a:avLst/>
          </a:prstGeom>
          <a:noFill/>
        </p:spPr>
        <p:txBody>
          <a:bodyPr wrap="none" rtlCol="0">
            <a:spAutoFit/>
          </a:bodyPr>
          <a:lstStyle/>
          <a:p>
            <a:r>
              <a:rPr kumimoji="1" lang="ja-JP" altLang="en-US" b="1" dirty="0" smtClean="0">
                <a:solidFill>
                  <a:srgbClr val="FF0000"/>
                </a:solidFill>
              </a:rPr>
              <a:t>岩美</a:t>
            </a:r>
            <a:endParaRPr kumimoji="1" lang="ja-JP" altLang="en-US" b="1" dirty="0">
              <a:solidFill>
                <a:srgbClr val="FF0000"/>
              </a:solidFill>
            </a:endParaRPr>
          </a:p>
        </p:txBody>
      </p:sp>
      <p:sp>
        <p:nvSpPr>
          <p:cNvPr id="45" name="テキスト ボックス 44"/>
          <p:cNvSpPr txBox="1"/>
          <p:nvPr/>
        </p:nvSpPr>
        <p:spPr>
          <a:xfrm>
            <a:off x="1691680" y="1988840"/>
            <a:ext cx="646331" cy="369332"/>
          </a:xfrm>
          <a:prstGeom prst="rect">
            <a:avLst/>
          </a:prstGeom>
          <a:noFill/>
        </p:spPr>
        <p:txBody>
          <a:bodyPr wrap="none" rtlCol="0">
            <a:spAutoFit/>
          </a:bodyPr>
          <a:lstStyle/>
          <a:p>
            <a:r>
              <a:rPr kumimoji="1" lang="ja-JP" altLang="en-US" b="1" dirty="0" smtClean="0">
                <a:solidFill>
                  <a:srgbClr val="FF0000"/>
                </a:solidFill>
              </a:rPr>
              <a:t>浜坂</a:t>
            </a:r>
            <a:endParaRPr kumimoji="1" lang="ja-JP" altLang="en-US" b="1" dirty="0">
              <a:solidFill>
                <a:srgbClr val="FF0000"/>
              </a:solidFill>
            </a:endParaRPr>
          </a:p>
        </p:txBody>
      </p:sp>
      <p:sp>
        <p:nvSpPr>
          <p:cNvPr id="46" name="テキスト ボックス 45"/>
          <p:cNvSpPr txBox="1"/>
          <p:nvPr/>
        </p:nvSpPr>
        <p:spPr>
          <a:xfrm>
            <a:off x="2555776" y="1988840"/>
            <a:ext cx="646331" cy="369332"/>
          </a:xfrm>
          <a:prstGeom prst="rect">
            <a:avLst/>
          </a:prstGeom>
          <a:noFill/>
        </p:spPr>
        <p:txBody>
          <a:bodyPr wrap="none" rtlCol="0">
            <a:spAutoFit/>
          </a:bodyPr>
          <a:lstStyle/>
          <a:p>
            <a:r>
              <a:rPr kumimoji="1" lang="ja-JP" altLang="en-US" b="1" dirty="0" smtClean="0">
                <a:solidFill>
                  <a:srgbClr val="FF0000"/>
                </a:solidFill>
              </a:rPr>
              <a:t>香住</a:t>
            </a:r>
            <a:endParaRPr kumimoji="1" lang="ja-JP" altLang="en-US" b="1" dirty="0">
              <a:solidFill>
                <a:srgbClr val="FF0000"/>
              </a:solidFill>
            </a:endParaRPr>
          </a:p>
        </p:txBody>
      </p:sp>
      <p:sp>
        <p:nvSpPr>
          <p:cNvPr id="54" name="テキスト ボックス 53"/>
          <p:cNvSpPr txBox="1"/>
          <p:nvPr/>
        </p:nvSpPr>
        <p:spPr>
          <a:xfrm>
            <a:off x="3779912" y="2060848"/>
            <a:ext cx="646331" cy="369332"/>
          </a:xfrm>
          <a:prstGeom prst="rect">
            <a:avLst/>
          </a:prstGeom>
          <a:noFill/>
        </p:spPr>
        <p:txBody>
          <a:bodyPr wrap="none" rtlCol="0">
            <a:spAutoFit/>
          </a:bodyPr>
          <a:lstStyle/>
          <a:p>
            <a:r>
              <a:rPr kumimoji="1" lang="ja-JP" altLang="en-US" b="1" dirty="0" smtClean="0">
                <a:solidFill>
                  <a:srgbClr val="3333FF"/>
                </a:solidFill>
              </a:rPr>
              <a:t>城崎</a:t>
            </a:r>
            <a:endParaRPr kumimoji="1" lang="ja-JP" altLang="en-US" b="1" dirty="0">
              <a:solidFill>
                <a:srgbClr val="3333FF"/>
              </a:solidFill>
            </a:endParaRPr>
          </a:p>
        </p:txBody>
      </p:sp>
      <p:sp>
        <p:nvSpPr>
          <p:cNvPr id="55" name="テキスト ボックス 54"/>
          <p:cNvSpPr txBox="1"/>
          <p:nvPr/>
        </p:nvSpPr>
        <p:spPr>
          <a:xfrm>
            <a:off x="3131840" y="3501008"/>
            <a:ext cx="646331" cy="369332"/>
          </a:xfrm>
          <a:prstGeom prst="rect">
            <a:avLst/>
          </a:prstGeom>
          <a:noFill/>
        </p:spPr>
        <p:txBody>
          <a:bodyPr wrap="none" rtlCol="0">
            <a:spAutoFit/>
          </a:bodyPr>
          <a:lstStyle/>
          <a:p>
            <a:r>
              <a:rPr kumimoji="1" lang="ja-JP" altLang="en-US" b="1" dirty="0" smtClean="0">
                <a:solidFill>
                  <a:srgbClr val="3333FF"/>
                </a:solidFill>
              </a:rPr>
              <a:t>豊岡</a:t>
            </a:r>
            <a:endParaRPr kumimoji="1" lang="ja-JP" altLang="en-US" b="1" dirty="0">
              <a:solidFill>
                <a:srgbClr val="3333FF"/>
              </a:solidFill>
            </a:endParaRPr>
          </a:p>
        </p:txBody>
      </p:sp>
      <p:sp>
        <p:nvSpPr>
          <p:cNvPr id="56" name="テキスト ボックス 55"/>
          <p:cNvSpPr txBox="1"/>
          <p:nvPr/>
        </p:nvSpPr>
        <p:spPr>
          <a:xfrm>
            <a:off x="4067944" y="3140968"/>
            <a:ext cx="877163" cy="369332"/>
          </a:xfrm>
          <a:prstGeom prst="rect">
            <a:avLst/>
          </a:prstGeom>
          <a:noFill/>
        </p:spPr>
        <p:txBody>
          <a:bodyPr wrap="none" rtlCol="0">
            <a:spAutoFit/>
          </a:bodyPr>
          <a:lstStyle/>
          <a:p>
            <a:r>
              <a:rPr kumimoji="1" lang="ja-JP" altLang="en-US" b="1" dirty="0" smtClean="0">
                <a:solidFill>
                  <a:srgbClr val="FF0000"/>
                </a:solidFill>
              </a:rPr>
              <a:t>久美浜</a:t>
            </a:r>
            <a:endParaRPr kumimoji="1" lang="ja-JP" altLang="en-US" b="1" dirty="0">
              <a:solidFill>
                <a:srgbClr val="FF0000"/>
              </a:solidFill>
            </a:endParaRPr>
          </a:p>
        </p:txBody>
      </p:sp>
      <p:sp>
        <p:nvSpPr>
          <p:cNvPr id="57" name="テキスト ボックス 56"/>
          <p:cNvSpPr txBox="1"/>
          <p:nvPr/>
        </p:nvSpPr>
        <p:spPr>
          <a:xfrm>
            <a:off x="4427984" y="1844824"/>
            <a:ext cx="646331" cy="369332"/>
          </a:xfrm>
          <a:prstGeom prst="rect">
            <a:avLst/>
          </a:prstGeom>
          <a:noFill/>
        </p:spPr>
        <p:txBody>
          <a:bodyPr wrap="none" rtlCol="0">
            <a:spAutoFit/>
          </a:bodyPr>
          <a:lstStyle/>
          <a:p>
            <a:r>
              <a:rPr kumimoji="1" lang="ja-JP" altLang="en-US" b="1" dirty="0" smtClean="0">
                <a:solidFill>
                  <a:srgbClr val="FF0000"/>
                </a:solidFill>
              </a:rPr>
              <a:t>網野</a:t>
            </a:r>
            <a:endParaRPr kumimoji="1" lang="ja-JP" altLang="en-US" b="1" dirty="0">
              <a:solidFill>
                <a:srgbClr val="FF0000"/>
              </a:solidFill>
            </a:endParaRPr>
          </a:p>
        </p:txBody>
      </p:sp>
      <p:sp>
        <p:nvSpPr>
          <p:cNvPr id="58" name="テキスト ボックス 57"/>
          <p:cNvSpPr txBox="1"/>
          <p:nvPr/>
        </p:nvSpPr>
        <p:spPr>
          <a:xfrm>
            <a:off x="6300192" y="2276872"/>
            <a:ext cx="649537" cy="369332"/>
          </a:xfrm>
          <a:prstGeom prst="rect">
            <a:avLst/>
          </a:prstGeom>
          <a:noFill/>
        </p:spPr>
        <p:txBody>
          <a:bodyPr wrap="none" rtlCol="0">
            <a:spAutoFit/>
          </a:bodyPr>
          <a:lstStyle/>
          <a:p>
            <a:r>
              <a:rPr kumimoji="1" lang="ja-JP" altLang="en-US" b="1" dirty="0" smtClean="0">
                <a:solidFill>
                  <a:srgbClr val="3333FF"/>
                </a:solidFill>
              </a:rPr>
              <a:t>伊根</a:t>
            </a:r>
            <a:endParaRPr kumimoji="1" lang="ja-JP" altLang="en-US" b="1" dirty="0">
              <a:solidFill>
                <a:srgbClr val="3333FF"/>
              </a:solidFill>
            </a:endParaRPr>
          </a:p>
        </p:txBody>
      </p:sp>
      <p:sp>
        <p:nvSpPr>
          <p:cNvPr id="59" name="テキスト ボックス 58"/>
          <p:cNvSpPr txBox="1"/>
          <p:nvPr/>
        </p:nvSpPr>
        <p:spPr>
          <a:xfrm>
            <a:off x="5508104" y="2564904"/>
            <a:ext cx="646331" cy="369332"/>
          </a:xfrm>
          <a:prstGeom prst="rect">
            <a:avLst/>
          </a:prstGeom>
          <a:noFill/>
        </p:spPr>
        <p:txBody>
          <a:bodyPr wrap="none" rtlCol="0">
            <a:spAutoFit/>
          </a:bodyPr>
          <a:lstStyle/>
          <a:p>
            <a:r>
              <a:rPr kumimoji="1" lang="ja-JP" altLang="en-US" b="1" dirty="0" smtClean="0">
                <a:solidFill>
                  <a:srgbClr val="FF0000"/>
                </a:solidFill>
              </a:rPr>
              <a:t>大宮</a:t>
            </a:r>
            <a:endParaRPr kumimoji="1" lang="ja-JP" altLang="en-US" b="1" dirty="0">
              <a:solidFill>
                <a:srgbClr val="FF0000"/>
              </a:solidFill>
            </a:endParaRPr>
          </a:p>
        </p:txBody>
      </p:sp>
      <p:sp>
        <p:nvSpPr>
          <p:cNvPr id="60" name="テキスト ボックス 59"/>
          <p:cNvSpPr txBox="1"/>
          <p:nvPr/>
        </p:nvSpPr>
        <p:spPr>
          <a:xfrm>
            <a:off x="6012160" y="2996952"/>
            <a:ext cx="646331" cy="369332"/>
          </a:xfrm>
          <a:prstGeom prst="rect">
            <a:avLst/>
          </a:prstGeom>
          <a:noFill/>
        </p:spPr>
        <p:txBody>
          <a:bodyPr wrap="none" rtlCol="0">
            <a:spAutoFit/>
          </a:bodyPr>
          <a:lstStyle/>
          <a:p>
            <a:r>
              <a:rPr kumimoji="1" lang="ja-JP" altLang="en-US" b="1" dirty="0" smtClean="0">
                <a:solidFill>
                  <a:srgbClr val="3333FF"/>
                </a:solidFill>
              </a:rPr>
              <a:t>宮津</a:t>
            </a:r>
            <a:endParaRPr kumimoji="1" lang="ja-JP" altLang="en-US" b="1" dirty="0">
              <a:solidFill>
                <a:srgbClr val="3333FF"/>
              </a:solidFill>
            </a:endParaRPr>
          </a:p>
        </p:txBody>
      </p:sp>
      <p:sp>
        <p:nvSpPr>
          <p:cNvPr id="61" name="テキスト ボックス 60"/>
          <p:cNvSpPr txBox="1"/>
          <p:nvPr/>
        </p:nvSpPr>
        <p:spPr>
          <a:xfrm>
            <a:off x="6732240" y="3140968"/>
            <a:ext cx="646331" cy="369332"/>
          </a:xfrm>
          <a:prstGeom prst="rect">
            <a:avLst/>
          </a:prstGeom>
          <a:noFill/>
        </p:spPr>
        <p:txBody>
          <a:bodyPr wrap="none" rtlCol="0">
            <a:spAutoFit/>
          </a:bodyPr>
          <a:lstStyle/>
          <a:p>
            <a:r>
              <a:rPr kumimoji="1" lang="ja-JP" altLang="en-US" b="1" dirty="0" smtClean="0">
                <a:solidFill>
                  <a:srgbClr val="3333FF"/>
                </a:solidFill>
              </a:rPr>
              <a:t>舞鶴</a:t>
            </a:r>
            <a:endParaRPr kumimoji="1" lang="ja-JP" altLang="en-US" b="1" dirty="0">
              <a:solidFill>
                <a:srgbClr val="3333FF"/>
              </a:solidFill>
            </a:endParaRPr>
          </a:p>
        </p:txBody>
      </p:sp>
      <p:sp>
        <p:nvSpPr>
          <p:cNvPr id="62" name="テキスト ボックス 61"/>
          <p:cNvSpPr txBox="1"/>
          <p:nvPr/>
        </p:nvSpPr>
        <p:spPr>
          <a:xfrm>
            <a:off x="8100392" y="2924944"/>
            <a:ext cx="646331" cy="369332"/>
          </a:xfrm>
          <a:prstGeom prst="rect">
            <a:avLst/>
          </a:prstGeom>
          <a:noFill/>
        </p:spPr>
        <p:txBody>
          <a:bodyPr wrap="none" rtlCol="0">
            <a:spAutoFit/>
          </a:bodyPr>
          <a:lstStyle/>
          <a:p>
            <a:r>
              <a:rPr kumimoji="1" lang="ja-JP" altLang="en-US" b="1" dirty="0" smtClean="0">
                <a:solidFill>
                  <a:srgbClr val="3333FF"/>
                </a:solidFill>
              </a:rPr>
              <a:t>小浜</a:t>
            </a:r>
            <a:endParaRPr kumimoji="1" lang="ja-JP" altLang="en-US" b="1" dirty="0">
              <a:solidFill>
                <a:srgbClr val="3333FF"/>
              </a:solidFill>
            </a:endParaRPr>
          </a:p>
        </p:txBody>
      </p:sp>
      <p:sp>
        <p:nvSpPr>
          <p:cNvPr id="63" name="テキスト ボックス 62"/>
          <p:cNvSpPr txBox="1"/>
          <p:nvPr/>
        </p:nvSpPr>
        <p:spPr>
          <a:xfrm>
            <a:off x="6372200" y="4581128"/>
            <a:ext cx="646331" cy="369332"/>
          </a:xfrm>
          <a:prstGeom prst="rect">
            <a:avLst/>
          </a:prstGeom>
          <a:noFill/>
        </p:spPr>
        <p:txBody>
          <a:bodyPr wrap="none" rtlCol="0">
            <a:spAutoFit/>
          </a:bodyPr>
          <a:lstStyle/>
          <a:p>
            <a:r>
              <a:rPr lang="ja-JP" altLang="en-US" b="1" dirty="0" smtClean="0">
                <a:solidFill>
                  <a:srgbClr val="FF0000"/>
                </a:solidFill>
              </a:rPr>
              <a:t>綾部</a:t>
            </a:r>
            <a:endParaRPr kumimoji="1" lang="ja-JP" altLang="en-US" b="1" dirty="0">
              <a:solidFill>
                <a:srgbClr val="FF0000"/>
              </a:solidFill>
            </a:endParaRPr>
          </a:p>
        </p:txBody>
      </p:sp>
      <p:sp>
        <p:nvSpPr>
          <p:cNvPr id="65" name="テキスト ボックス 64"/>
          <p:cNvSpPr txBox="1"/>
          <p:nvPr/>
        </p:nvSpPr>
        <p:spPr>
          <a:xfrm>
            <a:off x="5220072" y="1412776"/>
            <a:ext cx="646331" cy="369332"/>
          </a:xfrm>
          <a:prstGeom prst="rect">
            <a:avLst/>
          </a:prstGeom>
          <a:noFill/>
        </p:spPr>
        <p:txBody>
          <a:bodyPr wrap="none" rtlCol="0">
            <a:spAutoFit/>
          </a:bodyPr>
          <a:lstStyle/>
          <a:p>
            <a:r>
              <a:rPr kumimoji="1" lang="ja-JP" altLang="en-US" b="1" dirty="0" smtClean="0">
                <a:solidFill>
                  <a:srgbClr val="FF0000"/>
                </a:solidFill>
              </a:rPr>
              <a:t>丹後</a:t>
            </a:r>
            <a:endParaRPr kumimoji="1" lang="ja-JP" altLang="en-US" b="1" dirty="0">
              <a:solidFill>
                <a:srgbClr val="FF0000"/>
              </a:solidFill>
            </a:endParaRPr>
          </a:p>
        </p:txBody>
      </p:sp>
      <p:grpSp>
        <p:nvGrpSpPr>
          <p:cNvPr id="11" name="グループ化 67"/>
          <p:cNvGrpSpPr/>
          <p:nvPr/>
        </p:nvGrpSpPr>
        <p:grpSpPr>
          <a:xfrm>
            <a:off x="4788024" y="2348880"/>
            <a:ext cx="303799" cy="289510"/>
            <a:chOff x="1903597" y="2635434"/>
            <a:chExt cx="303799" cy="289510"/>
          </a:xfrm>
        </p:grpSpPr>
        <p:sp>
          <p:nvSpPr>
            <p:cNvPr id="69" name="円/楕円 68"/>
            <p:cNvSpPr/>
            <p:nvPr/>
          </p:nvSpPr>
          <p:spPr>
            <a:xfrm>
              <a:off x="1907704" y="2636912"/>
              <a:ext cx="288032" cy="288032"/>
            </a:xfrm>
            <a:prstGeom prst="ellipse">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0" name="弦 69"/>
            <p:cNvSpPr/>
            <p:nvPr/>
          </p:nvSpPr>
          <p:spPr>
            <a:xfrm rot="8070662">
              <a:off x="1915201" y="2623830"/>
              <a:ext cx="280592" cy="303799"/>
            </a:xfrm>
            <a:prstGeom prst="chord">
              <a:avLst>
                <a:gd name="adj1" fmla="val 2700000"/>
                <a:gd name="adj2" fmla="val 13629611"/>
              </a:avLst>
            </a:prstGeom>
            <a:solidFill>
              <a:srgbClr val="3333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nvGrpSpPr>
          <p:cNvPr id="15" name="グループ化 70"/>
          <p:cNvGrpSpPr/>
          <p:nvPr/>
        </p:nvGrpSpPr>
        <p:grpSpPr>
          <a:xfrm>
            <a:off x="4139952" y="2780928"/>
            <a:ext cx="303799" cy="289510"/>
            <a:chOff x="1903597" y="2635434"/>
            <a:chExt cx="303799" cy="289510"/>
          </a:xfrm>
        </p:grpSpPr>
        <p:sp>
          <p:nvSpPr>
            <p:cNvPr id="72" name="円/楕円 71"/>
            <p:cNvSpPr/>
            <p:nvPr/>
          </p:nvSpPr>
          <p:spPr>
            <a:xfrm>
              <a:off x="1907704" y="2636912"/>
              <a:ext cx="288032" cy="288032"/>
            </a:xfrm>
            <a:prstGeom prst="ellipse">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3" name="弦 72"/>
            <p:cNvSpPr/>
            <p:nvPr/>
          </p:nvSpPr>
          <p:spPr>
            <a:xfrm rot="8070662">
              <a:off x="1915201" y="2623830"/>
              <a:ext cx="280592" cy="303799"/>
            </a:xfrm>
            <a:prstGeom prst="chord">
              <a:avLst>
                <a:gd name="adj1" fmla="val 2700000"/>
                <a:gd name="adj2" fmla="val 13629611"/>
              </a:avLst>
            </a:prstGeom>
            <a:solidFill>
              <a:srgbClr val="3333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75" name="円/楕円 74"/>
          <p:cNvSpPr/>
          <p:nvPr/>
        </p:nvSpPr>
        <p:spPr>
          <a:xfrm>
            <a:off x="6017731" y="2219550"/>
            <a:ext cx="288032" cy="288032"/>
          </a:xfrm>
          <a:prstGeom prst="ellipse">
            <a:avLst/>
          </a:prstGeom>
          <a:solidFill>
            <a:srgbClr val="3333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6" name="弦 75"/>
          <p:cNvSpPr/>
          <p:nvPr/>
        </p:nvSpPr>
        <p:spPr>
          <a:xfrm rot="8070662">
            <a:off x="6025228" y="2206468"/>
            <a:ext cx="280592" cy="303799"/>
          </a:xfrm>
          <a:prstGeom prst="chord">
            <a:avLst>
              <a:gd name="adj1" fmla="val 2700000"/>
              <a:gd name="adj2" fmla="val 13629611"/>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7" name="円/楕円 76"/>
          <p:cNvSpPr/>
          <p:nvPr/>
        </p:nvSpPr>
        <p:spPr>
          <a:xfrm>
            <a:off x="3419872" y="3212976"/>
            <a:ext cx="288032" cy="288032"/>
          </a:xfrm>
          <a:prstGeom prst="ellipse">
            <a:avLst/>
          </a:prstGeom>
          <a:solidFill>
            <a:srgbClr val="3333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16" name="グループ化 78"/>
          <p:cNvGrpSpPr/>
          <p:nvPr/>
        </p:nvGrpSpPr>
        <p:grpSpPr>
          <a:xfrm>
            <a:off x="3779912" y="3429000"/>
            <a:ext cx="303799" cy="289510"/>
            <a:chOff x="1903597" y="2635434"/>
            <a:chExt cx="303799" cy="289510"/>
          </a:xfrm>
        </p:grpSpPr>
        <p:sp>
          <p:nvSpPr>
            <p:cNvPr id="80" name="円/楕円 79"/>
            <p:cNvSpPr/>
            <p:nvPr/>
          </p:nvSpPr>
          <p:spPr>
            <a:xfrm>
              <a:off x="1907704" y="2636912"/>
              <a:ext cx="288032" cy="288032"/>
            </a:xfrm>
            <a:prstGeom prst="ellipse">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1" name="弦 80"/>
            <p:cNvSpPr/>
            <p:nvPr/>
          </p:nvSpPr>
          <p:spPr>
            <a:xfrm rot="8070662">
              <a:off x="1915201" y="2623830"/>
              <a:ext cx="280592" cy="303799"/>
            </a:xfrm>
            <a:prstGeom prst="chord">
              <a:avLst>
                <a:gd name="adj1" fmla="val 2700000"/>
                <a:gd name="adj2" fmla="val 13629611"/>
              </a:avLst>
            </a:prstGeom>
            <a:solidFill>
              <a:srgbClr val="3333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66" name="フリーフォーム 65"/>
          <p:cNvSpPr/>
          <p:nvPr/>
        </p:nvSpPr>
        <p:spPr>
          <a:xfrm>
            <a:off x="4631377" y="4346369"/>
            <a:ext cx="2755075" cy="1270660"/>
          </a:xfrm>
          <a:custGeom>
            <a:avLst/>
            <a:gdLst>
              <a:gd name="connsiteX0" fmla="*/ 0 w 2755075"/>
              <a:gd name="connsiteY0" fmla="*/ 1199408 h 1270660"/>
              <a:gd name="connsiteX1" fmla="*/ 23750 w 2755075"/>
              <a:gd name="connsiteY1" fmla="*/ 1080654 h 1270660"/>
              <a:gd name="connsiteX2" fmla="*/ 47501 w 2755075"/>
              <a:gd name="connsiteY2" fmla="*/ 1009402 h 1270660"/>
              <a:gd name="connsiteX3" fmla="*/ 59376 w 2755075"/>
              <a:gd name="connsiteY3" fmla="*/ 973776 h 1270660"/>
              <a:gd name="connsiteX4" fmla="*/ 71252 w 2755075"/>
              <a:gd name="connsiteY4" fmla="*/ 938150 h 1270660"/>
              <a:gd name="connsiteX5" fmla="*/ 83127 w 2755075"/>
              <a:gd name="connsiteY5" fmla="*/ 902525 h 1270660"/>
              <a:gd name="connsiteX6" fmla="*/ 106878 w 2755075"/>
              <a:gd name="connsiteY6" fmla="*/ 866899 h 1270660"/>
              <a:gd name="connsiteX7" fmla="*/ 166254 w 2755075"/>
              <a:gd name="connsiteY7" fmla="*/ 760021 h 1270660"/>
              <a:gd name="connsiteX8" fmla="*/ 190005 w 2755075"/>
              <a:gd name="connsiteY8" fmla="*/ 724395 h 1270660"/>
              <a:gd name="connsiteX9" fmla="*/ 225631 w 2755075"/>
              <a:gd name="connsiteY9" fmla="*/ 653143 h 1270660"/>
              <a:gd name="connsiteX10" fmla="*/ 237506 w 2755075"/>
              <a:gd name="connsiteY10" fmla="*/ 617517 h 1270660"/>
              <a:gd name="connsiteX11" fmla="*/ 285007 w 2755075"/>
              <a:gd name="connsiteY11" fmla="*/ 546265 h 1270660"/>
              <a:gd name="connsiteX12" fmla="*/ 296883 w 2755075"/>
              <a:gd name="connsiteY12" fmla="*/ 510639 h 1270660"/>
              <a:gd name="connsiteX13" fmla="*/ 332509 w 2755075"/>
              <a:gd name="connsiteY13" fmla="*/ 486888 h 1270660"/>
              <a:gd name="connsiteX14" fmla="*/ 368135 w 2755075"/>
              <a:gd name="connsiteY14" fmla="*/ 451262 h 1270660"/>
              <a:gd name="connsiteX15" fmla="*/ 415636 w 2755075"/>
              <a:gd name="connsiteY15" fmla="*/ 380010 h 1270660"/>
              <a:gd name="connsiteX16" fmla="*/ 522514 w 2755075"/>
              <a:gd name="connsiteY16" fmla="*/ 285008 h 1270660"/>
              <a:gd name="connsiteX17" fmla="*/ 546265 w 2755075"/>
              <a:gd name="connsiteY17" fmla="*/ 237506 h 1270660"/>
              <a:gd name="connsiteX18" fmla="*/ 581891 w 2755075"/>
              <a:gd name="connsiteY18" fmla="*/ 213756 h 1270660"/>
              <a:gd name="connsiteX19" fmla="*/ 688768 w 2755075"/>
              <a:gd name="connsiteY19" fmla="*/ 130628 h 1270660"/>
              <a:gd name="connsiteX20" fmla="*/ 760020 w 2755075"/>
              <a:gd name="connsiteY20" fmla="*/ 106878 h 1270660"/>
              <a:gd name="connsiteX21" fmla="*/ 914400 w 2755075"/>
              <a:gd name="connsiteY21" fmla="*/ 71252 h 1270660"/>
              <a:gd name="connsiteX22" fmla="*/ 973776 w 2755075"/>
              <a:gd name="connsiteY22" fmla="*/ 59376 h 1270660"/>
              <a:gd name="connsiteX23" fmla="*/ 1104405 w 2755075"/>
              <a:gd name="connsiteY23" fmla="*/ 47501 h 1270660"/>
              <a:gd name="connsiteX24" fmla="*/ 1258784 w 2755075"/>
              <a:gd name="connsiteY24" fmla="*/ 23750 h 1270660"/>
              <a:gd name="connsiteX25" fmla="*/ 1603168 w 2755075"/>
              <a:gd name="connsiteY25" fmla="*/ 11875 h 1270660"/>
              <a:gd name="connsiteX26" fmla="*/ 1793174 w 2755075"/>
              <a:gd name="connsiteY26" fmla="*/ 0 h 1270660"/>
              <a:gd name="connsiteX27" fmla="*/ 2101932 w 2755075"/>
              <a:gd name="connsiteY27" fmla="*/ 23750 h 1270660"/>
              <a:gd name="connsiteX28" fmla="*/ 2173184 w 2755075"/>
              <a:gd name="connsiteY28" fmla="*/ 47501 h 1270660"/>
              <a:gd name="connsiteX29" fmla="*/ 2220685 w 2755075"/>
              <a:gd name="connsiteY29" fmla="*/ 59376 h 1270660"/>
              <a:gd name="connsiteX30" fmla="*/ 2327563 w 2755075"/>
              <a:gd name="connsiteY30" fmla="*/ 130628 h 1270660"/>
              <a:gd name="connsiteX31" fmla="*/ 2363189 w 2755075"/>
              <a:gd name="connsiteY31" fmla="*/ 154379 h 1270660"/>
              <a:gd name="connsiteX32" fmla="*/ 2422566 w 2755075"/>
              <a:gd name="connsiteY32" fmla="*/ 213756 h 1270660"/>
              <a:gd name="connsiteX33" fmla="*/ 2446317 w 2755075"/>
              <a:gd name="connsiteY33" fmla="*/ 249382 h 1270660"/>
              <a:gd name="connsiteX34" fmla="*/ 2493818 w 2755075"/>
              <a:gd name="connsiteY34" fmla="*/ 285008 h 1270660"/>
              <a:gd name="connsiteX35" fmla="*/ 2517568 w 2755075"/>
              <a:gd name="connsiteY35" fmla="*/ 320634 h 1270660"/>
              <a:gd name="connsiteX36" fmla="*/ 2576945 w 2755075"/>
              <a:gd name="connsiteY36" fmla="*/ 403761 h 1270660"/>
              <a:gd name="connsiteX37" fmla="*/ 2612571 w 2755075"/>
              <a:gd name="connsiteY37" fmla="*/ 475013 h 1270660"/>
              <a:gd name="connsiteX38" fmla="*/ 2648197 w 2755075"/>
              <a:gd name="connsiteY38" fmla="*/ 581891 h 1270660"/>
              <a:gd name="connsiteX39" fmla="*/ 2671948 w 2755075"/>
              <a:gd name="connsiteY39" fmla="*/ 617517 h 1270660"/>
              <a:gd name="connsiteX40" fmla="*/ 2695698 w 2755075"/>
              <a:gd name="connsiteY40" fmla="*/ 688769 h 1270660"/>
              <a:gd name="connsiteX41" fmla="*/ 2707574 w 2755075"/>
              <a:gd name="connsiteY41" fmla="*/ 736270 h 1270660"/>
              <a:gd name="connsiteX42" fmla="*/ 2719449 w 2755075"/>
              <a:gd name="connsiteY42" fmla="*/ 771896 h 1270660"/>
              <a:gd name="connsiteX43" fmla="*/ 2731324 w 2755075"/>
              <a:gd name="connsiteY43" fmla="*/ 902525 h 1270660"/>
              <a:gd name="connsiteX44" fmla="*/ 2743200 w 2755075"/>
              <a:gd name="connsiteY44" fmla="*/ 973776 h 1270660"/>
              <a:gd name="connsiteX45" fmla="*/ 2755075 w 2755075"/>
              <a:gd name="connsiteY45" fmla="*/ 1270660 h 1270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2755075" h="1270660">
                <a:moveTo>
                  <a:pt x="0" y="1199408"/>
                </a:moveTo>
                <a:lnTo>
                  <a:pt x="23750" y="1080654"/>
                </a:lnTo>
                <a:cubicBezTo>
                  <a:pt x="28660" y="1056105"/>
                  <a:pt x="39584" y="1033153"/>
                  <a:pt x="47501" y="1009402"/>
                </a:cubicBezTo>
                <a:lnTo>
                  <a:pt x="59376" y="973776"/>
                </a:lnTo>
                <a:lnTo>
                  <a:pt x="71252" y="938150"/>
                </a:lnTo>
                <a:cubicBezTo>
                  <a:pt x="75210" y="926275"/>
                  <a:pt x="76184" y="912940"/>
                  <a:pt x="83127" y="902525"/>
                </a:cubicBezTo>
                <a:lnTo>
                  <a:pt x="106878" y="866899"/>
                </a:lnTo>
                <a:cubicBezTo>
                  <a:pt x="127779" y="804194"/>
                  <a:pt x="111810" y="841687"/>
                  <a:pt x="166254" y="760021"/>
                </a:cubicBezTo>
                <a:lnTo>
                  <a:pt x="190005" y="724395"/>
                </a:lnTo>
                <a:cubicBezTo>
                  <a:pt x="219853" y="634848"/>
                  <a:pt x="179590" y="745226"/>
                  <a:pt x="225631" y="653143"/>
                </a:cubicBezTo>
                <a:cubicBezTo>
                  <a:pt x="231229" y="641947"/>
                  <a:pt x="231427" y="628459"/>
                  <a:pt x="237506" y="617517"/>
                </a:cubicBezTo>
                <a:cubicBezTo>
                  <a:pt x="251368" y="592564"/>
                  <a:pt x="269173" y="570016"/>
                  <a:pt x="285007" y="546265"/>
                </a:cubicBezTo>
                <a:cubicBezTo>
                  <a:pt x="291951" y="535850"/>
                  <a:pt x="289063" y="520414"/>
                  <a:pt x="296883" y="510639"/>
                </a:cubicBezTo>
                <a:cubicBezTo>
                  <a:pt x="305799" y="499494"/>
                  <a:pt x="321545" y="496025"/>
                  <a:pt x="332509" y="486888"/>
                </a:cubicBezTo>
                <a:cubicBezTo>
                  <a:pt x="345411" y="476137"/>
                  <a:pt x="357824" y="464519"/>
                  <a:pt x="368135" y="451262"/>
                </a:cubicBezTo>
                <a:cubicBezTo>
                  <a:pt x="385660" y="428730"/>
                  <a:pt x="399802" y="403761"/>
                  <a:pt x="415636" y="380010"/>
                </a:cubicBezTo>
                <a:cubicBezTo>
                  <a:pt x="448174" y="331202"/>
                  <a:pt x="479679" y="313564"/>
                  <a:pt x="522514" y="285008"/>
                </a:cubicBezTo>
                <a:cubicBezTo>
                  <a:pt x="530431" y="269174"/>
                  <a:pt x="534932" y="251106"/>
                  <a:pt x="546265" y="237506"/>
                </a:cubicBezTo>
                <a:cubicBezTo>
                  <a:pt x="555402" y="226542"/>
                  <a:pt x="570927" y="222893"/>
                  <a:pt x="581891" y="213756"/>
                </a:cubicBezTo>
                <a:cubicBezTo>
                  <a:pt x="693524" y="120730"/>
                  <a:pt x="508664" y="250701"/>
                  <a:pt x="688768" y="130628"/>
                </a:cubicBezTo>
                <a:cubicBezTo>
                  <a:pt x="709598" y="116741"/>
                  <a:pt x="760020" y="106878"/>
                  <a:pt x="760020" y="106878"/>
                </a:cubicBezTo>
                <a:cubicBezTo>
                  <a:pt x="831728" y="59072"/>
                  <a:pt x="773133" y="90088"/>
                  <a:pt x="914400" y="71252"/>
                </a:cubicBezTo>
                <a:cubicBezTo>
                  <a:pt x="934407" y="68584"/>
                  <a:pt x="953748" y="61880"/>
                  <a:pt x="973776" y="59376"/>
                </a:cubicBezTo>
                <a:cubicBezTo>
                  <a:pt x="1017161" y="53953"/>
                  <a:pt x="1060982" y="52609"/>
                  <a:pt x="1104405" y="47501"/>
                </a:cubicBezTo>
                <a:cubicBezTo>
                  <a:pt x="1151926" y="41910"/>
                  <a:pt x="1211503" y="26377"/>
                  <a:pt x="1258784" y="23750"/>
                </a:cubicBezTo>
                <a:cubicBezTo>
                  <a:pt x="1373470" y="17378"/>
                  <a:pt x="1488418" y="16975"/>
                  <a:pt x="1603168" y="11875"/>
                </a:cubicBezTo>
                <a:cubicBezTo>
                  <a:pt x="1666564" y="9057"/>
                  <a:pt x="1729839" y="3958"/>
                  <a:pt x="1793174" y="0"/>
                </a:cubicBezTo>
                <a:cubicBezTo>
                  <a:pt x="1837361" y="2326"/>
                  <a:pt x="2022068" y="5320"/>
                  <a:pt x="2101932" y="23750"/>
                </a:cubicBezTo>
                <a:cubicBezTo>
                  <a:pt x="2126326" y="29379"/>
                  <a:pt x="2149433" y="39584"/>
                  <a:pt x="2173184" y="47501"/>
                </a:cubicBezTo>
                <a:cubicBezTo>
                  <a:pt x="2188667" y="52662"/>
                  <a:pt x="2204851" y="55418"/>
                  <a:pt x="2220685" y="59376"/>
                </a:cubicBezTo>
                <a:lnTo>
                  <a:pt x="2327563" y="130628"/>
                </a:lnTo>
                <a:lnTo>
                  <a:pt x="2363189" y="154379"/>
                </a:lnTo>
                <a:cubicBezTo>
                  <a:pt x="2426525" y="249382"/>
                  <a:pt x="2343397" y="134587"/>
                  <a:pt x="2422566" y="213756"/>
                </a:cubicBezTo>
                <a:cubicBezTo>
                  <a:pt x="2432658" y="223848"/>
                  <a:pt x="2436225" y="239290"/>
                  <a:pt x="2446317" y="249382"/>
                </a:cubicBezTo>
                <a:cubicBezTo>
                  <a:pt x="2460312" y="263377"/>
                  <a:pt x="2477984" y="273133"/>
                  <a:pt x="2493818" y="285008"/>
                </a:cubicBezTo>
                <a:cubicBezTo>
                  <a:pt x="2501735" y="296883"/>
                  <a:pt x="2509272" y="309020"/>
                  <a:pt x="2517568" y="320634"/>
                </a:cubicBezTo>
                <a:cubicBezTo>
                  <a:pt x="2591235" y="423768"/>
                  <a:pt x="2520959" y="319782"/>
                  <a:pt x="2576945" y="403761"/>
                </a:cubicBezTo>
                <a:cubicBezTo>
                  <a:pt x="2620249" y="533678"/>
                  <a:pt x="2551187" y="336901"/>
                  <a:pt x="2612571" y="475013"/>
                </a:cubicBezTo>
                <a:cubicBezTo>
                  <a:pt x="2612576" y="475023"/>
                  <a:pt x="2642258" y="564072"/>
                  <a:pt x="2648197" y="581891"/>
                </a:cubicBezTo>
                <a:cubicBezTo>
                  <a:pt x="2652710" y="595431"/>
                  <a:pt x="2664031" y="605642"/>
                  <a:pt x="2671948" y="617517"/>
                </a:cubicBezTo>
                <a:lnTo>
                  <a:pt x="2695698" y="688769"/>
                </a:lnTo>
                <a:cubicBezTo>
                  <a:pt x="2700859" y="704253"/>
                  <a:pt x="2703090" y="720577"/>
                  <a:pt x="2707574" y="736270"/>
                </a:cubicBezTo>
                <a:cubicBezTo>
                  <a:pt x="2711013" y="748306"/>
                  <a:pt x="2715491" y="760021"/>
                  <a:pt x="2719449" y="771896"/>
                </a:cubicBezTo>
                <a:cubicBezTo>
                  <a:pt x="2723407" y="815439"/>
                  <a:pt x="2726215" y="859102"/>
                  <a:pt x="2731324" y="902525"/>
                </a:cubicBezTo>
                <a:cubicBezTo>
                  <a:pt x="2734137" y="926438"/>
                  <a:pt x="2741650" y="949748"/>
                  <a:pt x="2743200" y="973776"/>
                </a:cubicBezTo>
                <a:cubicBezTo>
                  <a:pt x="2749577" y="1072611"/>
                  <a:pt x="2755075" y="1270660"/>
                  <a:pt x="2755075" y="1270660"/>
                </a:cubicBezTo>
              </a:path>
            </a:pathLst>
          </a:custGeom>
          <a:ln w="57150">
            <a:solidFill>
              <a:srgbClr val="FF0000"/>
            </a:solidFill>
            <a:prstDash val="sysDot"/>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67" name="フリーフォーム 66"/>
          <p:cNvSpPr/>
          <p:nvPr/>
        </p:nvSpPr>
        <p:spPr>
          <a:xfrm>
            <a:off x="5569527" y="1947553"/>
            <a:ext cx="3764478" cy="2208811"/>
          </a:xfrm>
          <a:custGeom>
            <a:avLst/>
            <a:gdLst>
              <a:gd name="connsiteX0" fmla="*/ 3384468 w 3764478"/>
              <a:gd name="connsiteY0" fmla="*/ 2208811 h 2208811"/>
              <a:gd name="connsiteX1" fmla="*/ 3063834 w 3764478"/>
              <a:gd name="connsiteY1" fmla="*/ 2196935 h 2208811"/>
              <a:gd name="connsiteX2" fmla="*/ 2873829 w 3764478"/>
              <a:gd name="connsiteY2" fmla="*/ 2173185 h 2208811"/>
              <a:gd name="connsiteX3" fmla="*/ 1282535 w 3764478"/>
              <a:gd name="connsiteY3" fmla="*/ 2137559 h 2208811"/>
              <a:gd name="connsiteX4" fmla="*/ 1175657 w 3764478"/>
              <a:gd name="connsiteY4" fmla="*/ 2101933 h 2208811"/>
              <a:gd name="connsiteX5" fmla="*/ 1009403 w 3764478"/>
              <a:gd name="connsiteY5" fmla="*/ 2090057 h 2208811"/>
              <a:gd name="connsiteX6" fmla="*/ 914400 w 3764478"/>
              <a:gd name="connsiteY6" fmla="*/ 2078182 h 2208811"/>
              <a:gd name="connsiteX7" fmla="*/ 807522 w 3764478"/>
              <a:gd name="connsiteY7" fmla="*/ 2054431 h 2208811"/>
              <a:gd name="connsiteX8" fmla="*/ 700644 w 3764478"/>
              <a:gd name="connsiteY8" fmla="*/ 2018805 h 2208811"/>
              <a:gd name="connsiteX9" fmla="*/ 558141 w 3764478"/>
              <a:gd name="connsiteY9" fmla="*/ 1995055 h 2208811"/>
              <a:gd name="connsiteX10" fmla="*/ 510639 w 3764478"/>
              <a:gd name="connsiteY10" fmla="*/ 1983179 h 2208811"/>
              <a:gd name="connsiteX11" fmla="*/ 380011 w 3764478"/>
              <a:gd name="connsiteY11" fmla="*/ 1959429 h 2208811"/>
              <a:gd name="connsiteX12" fmla="*/ 308759 w 3764478"/>
              <a:gd name="connsiteY12" fmla="*/ 1923803 h 2208811"/>
              <a:gd name="connsiteX13" fmla="*/ 273133 w 3764478"/>
              <a:gd name="connsiteY13" fmla="*/ 1911928 h 2208811"/>
              <a:gd name="connsiteX14" fmla="*/ 225631 w 3764478"/>
              <a:gd name="connsiteY14" fmla="*/ 1888177 h 2208811"/>
              <a:gd name="connsiteX15" fmla="*/ 166255 w 3764478"/>
              <a:gd name="connsiteY15" fmla="*/ 1828800 h 2208811"/>
              <a:gd name="connsiteX16" fmla="*/ 106878 w 3764478"/>
              <a:gd name="connsiteY16" fmla="*/ 1757548 h 2208811"/>
              <a:gd name="connsiteX17" fmla="*/ 59377 w 3764478"/>
              <a:gd name="connsiteY17" fmla="*/ 1650670 h 2208811"/>
              <a:gd name="connsiteX18" fmla="*/ 23751 w 3764478"/>
              <a:gd name="connsiteY18" fmla="*/ 1579418 h 2208811"/>
              <a:gd name="connsiteX19" fmla="*/ 0 w 3764478"/>
              <a:gd name="connsiteY19" fmla="*/ 1472541 h 2208811"/>
              <a:gd name="connsiteX20" fmla="*/ 11876 w 3764478"/>
              <a:gd name="connsiteY20" fmla="*/ 1223159 h 2208811"/>
              <a:gd name="connsiteX21" fmla="*/ 47502 w 3764478"/>
              <a:gd name="connsiteY21" fmla="*/ 1116281 h 2208811"/>
              <a:gd name="connsiteX22" fmla="*/ 83128 w 3764478"/>
              <a:gd name="connsiteY22" fmla="*/ 997528 h 2208811"/>
              <a:gd name="connsiteX23" fmla="*/ 106878 w 3764478"/>
              <a:gd name="connsiteY23" fmla="*/ 938151 h 2208811"/>
              <a:gd name="connsiteX24" fmla="*/ 142504 w 3764478"/>
              <a:gd name="connsiteY24" fmla="*/ 831273 h 2208811"/>
              <a:gd name="connsiteX25" fmla="*/ 166255 w 3764478"/>
              <a:gd name="connsiteY25" fmla="*/ 795647 h 2208811"/>
              <a:gd name="connsiteX26" fmla="*/ 190005 w 3764478"/>
              <a:gd name="connsiteY26" fmla="*/ 724395 h 2208811"/>
              <a:gd name="connsiteX27" fmla="*/ 201881 w 3764478"/>
              <a:gd name="connsiteY27" fmla="*/ 676894 h 2208811"/>
              <a:gd name="connsiteX28" fmla="*/ 225631 w 3764478"/>
              <a:gd name="connsiteY28" fmla="*/ 641268 h 2208811"/>
              <a:gd name="connsiteX29" fmla="*/ 237507 w 3764478"/>
              <a:gd name="connsiteY29" fmla="*/ 593766 h 2208811"/>
              <a:gd name="connsiteX30" fmla="*/ 261257 w 3764478"/>
              <a:gd name="connsiteY30" fmla="*/ 558141 h 2208811"/>
              <a:gd name="connsiteX31" fmla="*/ 273133 w 3764478"/>
              <a:gd name="connsiteY31" fmla="*/ 498764 h 2208811"/>
              <a:gd name="connsiteX32" fmla="*/ 296883 w 3764478"/>
              <a:gd name="connsiteY32" fmla="*/ 427512 h 2208811"/>
              <a:gd name="connsiteX33" fmla="*/ 308759 w 3764478"/>
              <a:gd name="connsiteY33" fmla="*/ 391886 h 2208811"/>
              <a:gd name="connsiteX34" fmla="*/ 332509 w 3764478"/>
              <a:gd name="connsiteY34" fmla="*/ 356260 h 2208811"/>
              <a:gd name="connsiteX35" fmla="*/ 391886 w 3764478"/>
              <a:gd name="connsiteY35" fmla="*/ 249382 h 2208811"/>
              <a:gd name="connsiteX36" fmla="*/ 403761 w 3764478"/>
              <a:gd name="connsiteY36" fmla="*/ 213756 h 2208811"/>
              <a:gd name="connsiteX37" fmla="*/ 427512 w 3764478"/>
              <a:gd name="connsiteY37" fmla="*/ 178130 h 2208811"/>
              <a:gd name="connsiteX38" fmla="*/ 570016 w 3764478"/>
              <a:gd name="connsiteY38" fmla="*/ 59377 h 2208811"/>
              <a:gd name="connsiteX39" fmla="*/ 653143 w 3764478"/>
              <a:gd name="connsiteY39" fmla="*/ 35626 h 2208811"/>
              <a:gd name="connsiteX40" fmla="*/ 724395 w 3764478"/>
              <a:gd name="connsiteY40" fmla="*/ 11876 h 2208811"/>
              <a:gd name="connsiteX41" fmla="*/ 961902 w 3764478"/>
              <a:gd name="connsiteY41" fmla="*/ 0 h 2208811"/>
              <a:gd name="connsiteX42" fmla="*/ 1460665 w 3764478"/>
              <a:gd name="connsiteY42" fmla="*/ 23751 h 2208811"/>
              <a:gd name="connsiteX43" fmla="*/ 1496291 w 3764478"/>
              <a:gd name="connsiteY43" fmla="*/ 35626 h 2208811"/>
              <a:gd name="connsiteX44" fmla="*/ 1579418 w 3764478"/>
              <a:gd name="connsiteY44" fmla="*/ 47502 h 2208811"/>
              <a:gd name="connsiteX45" fmla="*/ 1852551 w 3764478"/>
              <a:gd name="connsiteY45" fmla="*/ 71252 h 2208811"/>
              <a:gd name="connsiteX46" fmla="*/ 1971304 w 3764478"/>
              <a:gd name="connsiteY46" fmla="*/ 95003 h 2208811"/>
              <a:gd name="connsiteX47" fmla="*/ 2006930 w 3764478"/>
              <a:gd name="connsiteY47" fmla="*/ 106878 h 2208811"/>
              <a:gd name="connsiteX48" fmla="*/ 2101933 w 3764478"/>
              <a:gd name="connsiteY48" fmla="*/ 118753 h 2208811"/>
              <a:gd name="connsiteX49" fmla="*/ 2208811 w 3764478"/>
              <a:gd name="connsiteY49" fmla="*/ 142504 h 2208811"/>
              <a:gd name="connsiteX50" fmla="*/ 2256312 w 3764478"/>
              <a:gd name="connsiteY50" fmla="*/ 154379 h 2208811"/>
              <a:gd name="connsiteX51" fmla="*/ 2315689 w 3764478"/>
              <a:gd name="connsiteY51" fmla="*/ 166255 h 2208811"/>
              <a:gd name="connsiteX52" fmla="*/ 2351315 w 3764478"/>
              <a:gd name="connsiteY52" fmla="*/ 178130 h 2208811"/>
              <a:gd name="connsiteX53" fmla="*/ 2410691 w 3764478"/>
              <a:gd name="connsiteY53" fmla="*/ 190005 h 2208811"/>
              <a:gd name="connsiteX54" fmla="*/ 2505694 w 3764478"/>
              <a:gd name="connsiteY54" fmla="*/ 213756 h 2208811"/>
              <a:gd name="connsiteX55" fmla="*/ 2648198 w 3764478"/>
              <a:gd name="connsiteY55" fmla="*/ 261257 h 2208811"/>
              <a:gd name="connsiteX56" fmla="*/ 2683824 w 3764478"/>
              <a:gd name="connsiteY56" fmla="*/ 273133 h 2208811"/>
              <a:gd name="connsiteX57" fmla="*/ 2731325 w 3764478"/>
              <a:gd name="connsiteY57" fmla="*/ 285008 h 2208811"/>
              <a:gd name="connsiteX58" fmla="*/ 2850078 w 3764478"/>
              <a:gd name="connsiteY58" fmla="*/ 332509 h 2208811"/>
              <a:gd name="connsiteX59" fmla="*/ 2897579 w 3764478"/>
              <a:gd name="connsiteY59" fmla="*/ 356260 h 2208811"/>
              <a:gd name="connsiteX60" fmla="*/ 2945081 w 3764478"/>
              <a:gd name="connsiteY60" fmla="*/ 368135 h 2208811"/>
              <a:gd name="connsiteX61" fmla="*/ 3028208 w 3764478"/>
              <a:gd name="connsiteY61" fmla="*/ 415637 h 2208811"/>
              <a:gd name="connsiteX62" fmla="*/ 3087585 w 3764478"/>
              <a:gd name="connsiteY62" fmla="*/ 451263 h 2208811"/>
              <a:gd name="connsiteX63" fmla="*/ 3146961 w 3764478"/>
              <a:gd name="connsiteY63" fmla="*/ 475013 h 2208811"/>
              <a:gd name="connsiteX64" fmla="*/ 3241964 w 3764478"/>
              <a:gd name="connsiteY64" fmla="*/ 522515 h 2208811"/>
              <a:gd name="connsiteX65" fmla="*/ 3277590 w 3764478"/>
              <a:gd name="connsiteY65" fmla="*/ 546265 h 2208811"/>
              <a:gd name="connsiteX66" fmla="*/ 3325091 w 3764478"/>
              <a:gd name="connsiteY66" fmla="*/ 558141 h 2208811"/>
              <a:gd name="connsiteX67" fmla="*/ 3372592 w 3764478"/>
              <a:gd name="connsiteY67" fmla="*/ 581891 h 2208811"/>
              <a:gd name="connsiteX68" fmla="*/ 3431969 w 3764478"/>
              <a:gd name="connsiteY68" fmla="*/ 593766 h 2208811"/>
              <a:gd name="connsiteX69" fmla="*/ 3467595 w 3764478"/>
              <a:gd name="connsiteY69" fmla="*/ 605642 h 2208811"/>
              <a:gd name="connsiteX70" fmla="*/ 3610099 w 3764478"/>
              <a:gd name="connsiteY70" fmla="*/ 629392 h 2208811"/>
              <a:gd name="connsiteX71" fmla="*/ 3764478 w 3764478"/>
              <a:gd name="connsiteY71" fmla="*/ 641268 h 22088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Lst>
            <a:rect l="l" t="t" r="r" b="b"/>
            <a:pathLst>
              <a:path w="3764478" h="2208811">
                <a:moveTo>
                  <a:pt x="3384468" y="2208811"/>
                </a:moveTo>
                <a:cubicBezTo>
                  <a:pt x="3277590" y="2204852"/>
                  <a:pt x="3170526" y="2204379"/>
                  <a:pt x="3063834" y="2196935"/>
                </a:cubicBezTo>
                <a:cubicBezTo>
                  <a:pt x="3000161" y="2192493"/>
                  <a:pt x="2937630" y="2175034"/>
                  <a:pt x="2873829" y="2173185"/>
                </a:cubicBezTo>
                <a:cubicBezTo>
                  <a:pt x="1797210" y="2141978"/>
                  <a:pt x="2327646" y="2153637"/>
                  <a:pt x="1282535" y="2137559"/>
                </a:cubicBezTo>
                <a:cubicBezTo>
                  <a:pt x="1246909" y="2125684"/>
                  <a:pt x="1212655" y="2108367"/>
                  <a:pt x="1175657" y="2101933"/>
                </a:cubicBezTo>
                <a:cubicBezTo>
                  <a:pt x="1120919" y="2092413"/>
                  <a:pt x="1064734" y="2095087"/>
                  <a:pt x="1009403" y="2090057"/>
                </a:cubicBezTo>
                <a:cubicBezTo>
                  <a:pt x="977620" y="2087168"/>
                  <a:pt x="946068" y="2082140"/>
                  <a:pt x="914400" y="2078182"/>
                </a:cubicBezTo>
                <a:cubicBezTo>
                  <a:pt x="812470" y="2044206"/>
                  <a:pt x="974721" y="2096231"/>
                  <a:pt x="807522" y="2054431"/>
                </a:cubicBezTo>
                <a:cubicBezTo>
                  <a:pt x="807494" y="2054424"/>
                  <a:pt x="718470" y="2024747"/>
                  <a:pt x="700644" y="2018805"/>
                </a:cubicBezTo>
                <a:cubicBezTo>
                  <a:pt x="654959" y="2003576"/>
                  <a:pt x="604859" y="2006735"/>
                  <a:pt x="558141" y="1995055"/>
                </a:cubicBezTo>
                <a:cubicBezTo>
                  <a:pt x="542307" y="1991096"/>
                  <a:pt x="526643" y="1986380"/>
                  <a:pt x="510639" y="1983179"/>
                </a:cubicBezTo>
                <a:cubicBezTo>
                  <a:pt x="457704" y="1972592"/>
                  <a:pt x="430954" y="1972165"/>
                  <a:pt x="380011" y="1959429"/>
                </a:cubicBezTo>
                <a:cubicBezTo>
                  <a:pt x="320315" y="1944505"/>
                  <a:pt x="366806" y="1952826"/>
                  <a:pt x="308759" y="1923803"/>
                </a:cubicBezTo>
                <a:cubicBezTo>
                  <a:pt x="297563" y="1918205"/>
                  <a:pt x="284639" y="1916859"/>
                  <a:pt x="273133" y="1911928"/>
                </a:cubicBezTo>
                <a:cubicBezTo>
                  <a:pt x="256861" y="1904955"/>
                  <a:pt x="241465" y="1896094"/>
                  <a:pt x="225631" y="1888177"/>
                </a:cubicBezTo>
                <a:cubicBezTo>
                  <a:pt x="182090" y="1822864"/>
                  <a:pt x="225630" y="1878280"/>
                  <a:pt x="166255" y="1828800"/>
                </a:cubicBezTo>
                <a:cubicBezTo>
                  <a:pt x="131967" y="1800226"/>
                  <a:pt x="130231" y="1792578"/>
                  <a:pt x="106878" y="1757548"/>
                </a:cubicBezTo>
                <a:cubicBezTo>
                  <a:pt x="78615" y="1672756"/>
                  <a:pt x="97015" y="1707127"/>
                  <a:pt x="59377" y="1650670"/>
                </a:cubicBezTo>
                <a:cubicBezTo>
                  <a:pt x="29529" y="1561123"/>
                  <a:pt x="69792" y="1671501"/>
                  <a:pt x="23751" y="1579418"/>
                </a:cubicBezTo>
                <a:cubicBezTo>
                  <a:pt x="9135" y="1550186"/>
                  <a:pt x="4560" y="1499902"/>
                  <a:pt x="0" y="1472541"/>
                </a:cubicBezTo>
                <a:cubicBezTo>
                  <a:pt x="3959" y="1389414"/>
                  <a:pt x="2686" y="1305872"/>
                  <a:pt x="11876" y="1223159"/>
                </a:cubicBezTo>
                <a:cubicBezTo>
                  <a:pt x="14254" y="1201758"/>
                  <a:pt x="40374" y="1144794"/>
                  <a:pt x="47502" y="1116281"/>
                </a:cubicBezTo>
                <a:cubicBezTo>
                  <a:pt x="65449" y="1044491"/>
                  <a:pt x="54216" y="1084263"/>
                  <a:pt x="83128" y="997528"/>
                </a:cubicBezTo>
                <a:cubicBezTo>
                  <a:pt x="89869" y="977305"/>
                  <a:pt x="99593" y="958185"/>
                  <a:pt x="106878" y="938151"/>
                </a:cubicBezTo>
                <a:cubicBezTo>
                  <a:pt x="106892" y="938113"/>
                  <a:pt x="136560" y="849106"/>
                  <a:pt x="142504" y="831273"/>
                </a:cubicBezTo>
                <a:cubicBezTo>
                  <a:pt x="147017" y="817733"/>
                  <a:pt x="158338" y="807522"/>
                  <a:pt x="166255" y="795647"/>
                </a:cubicBezTo>
                <a:cubicBezTo>
                  <a:pt x="174172" y="771896"/>
                  <a:pt x="183933" y="748683"/>
                  <a:pt x="190005" y="724395"/>
                </a:cubicBezTo>
                <a:cubicBezTo>
                  <a:pt x="193964" y="708561"/>
                  <a:pt x="195452" y="691895"/>
                  <a:pt x="201881" y="676894"/>
                </a:cubicBezTo>
                <a:cubicBezTo>
                  <a:pt x="207503" y="663776"/>
                  <a:pt x="217714" y="653143"/>
                  <a:pt x="225631" y="641268"/>
                </a:cubicBezTo>
                <a:cubicBezTo>
                  <a:pt x="229590" y="625434"/>
                  <a:pt x="231078" y="608768"/>
                  <a:pt x="237507" y="593766"/>
                </a:cubicBezTo>
                <a:cubicBezTo>
                  <a:pt x="243129" y="580648"/>
                  <a:pt x="256246" y="571504"/>
                  <a:pt x="261257" y="558141"/>
                </a:cubicBezTo>
                <a:cubicBezTo>
                  <a:pt x="268344" y="539242"/>
                  <a:pt x="267822" y="518237"/>
                  <a:pt x="273133" y="498764"/>
                </a:cubicBezTo>
                <a:cubicBezTo>
                  <a:pt x="279720" y="474611"/>
                  <a:pt x="288966" y="451263"/>
                  <a:pt x="296883" y="427512"/>
                </a:cubicBezTo>
                <a:cubicBezTo>
                  <a:pt x="300841" y="415637"/>
                  <a:pt x="301816" y="402302"/>
                  <a:pt x="308759" y="391886"/>
                </a:cubicBezTo>
                <a:cubicBezTo>
                  <a:pt x="316676" y="380011"/>
                  <a:pt x="326713" y="369302"/>
                  <a:pt x="332509" y="356260"/>
                </a:cubicBezTo>
                <a:cubicBezTo>
                  <a:pt x="379006" y="251640"/>
                  <a:pt x="326861" y="314407"/>
                  <a:pt x="391886" y="249382"/>
                </a:cubicBezTo>
                <a:cubicBezTo>
                  <a:pt x="395844" y="237507"/>
                  <a:pt x="398163" y="224952"/>
                  <a:pt x="403761" y="213756"/>
                </a:cubicBezTo>
                <a:cubicBezTo>
                  <a:pt x="410144" y="200990"/>
                  <a:pt x="418030" y="188797"/>
                  <a:pt x="427512" y="178130"/>
                </a:cubicBezTo>
                <a:cubicBezTo>
                  <a:pt x="494012" y="103318"/>
                  <a:pt x="492008" y="111382"/>
                  <a:pt x="570016" y="59377"/>
                </a:cubicBezTo>
                <a:cubicBezTo>
                  <a:pt x="580897" y="52123"/>
                  <a:pt x="645949" y="37784"/>
                  <a:pt x="653143" y="35626"/>
                </a:cubicBezTo>
                <a:cubicBezTo>
                  <a:pt x="677122" y="28432"/>
                  <a:pt x="699391" y="13126"/>
                  <a:pt x="724395" y="11876"/>
                </a:cubicBezTo>
                <a:lnTo>
                  <a:pt x="961902" y="0"/>
                </a:lnTo>
                <a:cubicBezTo>
                  <a:pt x="1040168" y="2525"/>
                  <a:pt x="1326554" y="4593"/>
                  <a:pt x="1460665" y="23751"/>
                </a:cubicBezTo>
                <a:cubicBezTo>
                  <a:pt x="1473057" y="25521"/>
                  <a:pt x="1484016" y="33171"/>
                  <a:pt x="1496291" y="35626"/>
                </a:cubicBezTo>
                <a:cubicBezTo>
                  <a:pt x="1523738" y="41115"/>
                  <a:pt x="1551567" y="44717"/>
                  <a:pt x="1579418" y="47502"/>
                </a:cubicBezTo>
                <a:cubicBezTo>
                  <a:pt x="1670352" y="56595"/>
                  <a:pt x="1852551" y="71252"/>
                  <a:pt x="1852551" y="71252"/>
                </a:cubicBezTo>
                <a:cubicBezTo>
                  <a:pt x="1933035" y="98081"/>
                  <a:pt x="1834857" y="67714"/>
                  <a:pt x="1971304" y="95003"/>
                </a:cubicBezTo>
                <a:cubicBezTo>
                  <a:pt x="1983579" y="97458"/>
                  <a:pt x="1994614" y="104639"/>
                  <a:pt x="2006930" y="106878"/>
                </a:cubicBezTo>
                <a:cubicBezTo>
                  <a:pt x="2038329" y="112587"/>
                  <a:pt x="2070265" y="114795"/>
                  <a:pt x="2101933" y="118753"/>
                </a:cubicBezTo>
                <a:cubicBezTo>
                  <a:pt x="2171265" y="141865"/>
                  <a:pt x="2104316" y="121605"/>
                  <a:pt x="2208811" y="142504"/>
                </a:cubicBezTo>
                <a:cubicBezTo>
                  <a:pt x="2224815" y="145705"/>
                  <a:pt x="2240380" y="150838"/>
                  <a:pt x="2256312" y="154379"/>
                </a:cubicBezTo>
                <a:cubicBezTo>
                  <a:pt x="2276016" y="158758"/>
                  <a:pt x="2296107" y="161360"/>
                  <a:pt x="2315689" y="166255"/>
                </a:cubicBezTo>
                <a:cubicBezTo>
                  <a:pt x="2327833" y="169291"/>
                  <a:pt x="2339171" y="175094"/>
                  <a:pt x="2351315" y="178130"/>
                </a:cubicBezTo>
                <a:cubicBezTo>
                  <a:pt x="2370896" y="183025"/>
                  <a:pt x="2391024" y="185466"/>
                  <a:pt x="2410691" y="190005"/>
                </a:cubicBezTo>
                <a:cubicBezTo>
                  <a:pt x="2442497" y="197345"/>
                  <a:pt x="2474727" y="203433"/>
                  <a:pt x="2505694" y="213756"/>
                </a:cubicBezTo>
                <a:lnTo>
                  <a:pt x="2648198" y="261257"/>
                </a:lnTo>
                <a:cubicBezTo>
                  <a:pt x="2660073" y="265215"/>
                  <a:pt x="2671680" y="270097"/>
                  <a:pt x="2683824" y="273133"/>
                </a:cubicBezTo>
                <a:lnTo>
                  <a:pt x="2731325" y="285008"/>
                </a:lnTo>
                <a:cubicBezTo>
                  <a:pt x="2801218" y="319955"/>
                  <a:pt x="2762032" y="303161"/>
                  <a:pt x="2850078" y="332509"/>
                </a:cubicBezTo>
                <a:cubicBezTo>
                  <a:pt x="2866872" y="338107"/>
                  <a:pt x="2881003" y="350044"/>
                  <a:pt x="2897579" y="356260"/>
                </a:cubicBezTo>
                <a:cubicBezTo>
                  <a:pt x="2912861" y="361991"/>
                  <a:pt x="2929247" y="364177"/>
                  <a:pt x="2945081" y="368135"/>
                </a:cubicBezTo>
                <a:cubicBezTo>
                  <a:pt x="3015222" y="438276"/>
                  <a:pt x="2942087" y="377361"/>
                  <a:pt x="3028208" y="415637"/>
                </a:cubicBezTo>
                <a:cubicBezTo>
                  <a:pt x="3049300" y="425011"/>
                  <a:pt x="3066940" y="440941"/>
                  <a:pt x="3087585" y="451263"/>
                </a:cubicBezTo>
                <a:cubicBezTo>
                  <a:pt x="3106651" y="460796"/>
                  <a:pt x="3127606" y="466080"/>
                  <a:pt x="3146961" y="475013"/>
                </a:cubicBezTo>
                <a:cubicBezTo>
                  <a:pt x="3179108" y="489850"/>
                  <a:pt x="3210296" y="506681"/>
                  <a:pt x="3241964" y="522515"/>
                </a:cubicBezTo>
                <a:cubicBezTo>
                  <a:pt x="3254729" y="528898"/>
                  <a:pt x="3264472" y="540643"/>
                  <a:pt x="3277590" y="546265"/>
                </a:cubicBezTo>
                <a:cubicBezTo>
                  <a:pt x="3292591" y="552694"/>
                  <a:pt x="3309809" y="552410"/>
                  <a:pt x="3325091" y="558141"/>
                </a:cubicBezTo>
                <a:cubicBezTo>
                  <a:pt x="3341666" y="564357"/>
                  <a:pt x="3355798" y="576293"/>
                  <a:pt x="3372592" y="581891"/>
                </a:cubicBezTo>
                <a:cubicBezTo>
                  <a:pt x="3391741" y="588274"/>
                  <a:pt x="3412387" y="588871"/>
                  <a:pt x="3431969" y="593766"/>
                </a:cubicBezTo>
                <a:cubicBezTo>
                  <a:pt x="3444113" y="596802"/>
                  <a:pt x="3455451" y="602606"/>
                  <a:pt x="3467595" y="605642"/>
                </a:cubicBezTo>
                <a:cubicBezTo>
                  <a:pt x="3509064" y="616009"/>
                  <a:pt x="3569885" y="624365"/>
                  <a:pt x="3610099" y="629392"/>
                </a:cubicBezTo>
                <a:cubicBezTo>
                  <a:pt x="3719094" y="643017"/>
                  <a:pt x="3687148" y="641268"/>
                  <a:pt x="3764478" y="641268"/>
                </a:cubicBezTo>
              </a:path>
            </a:pathLst>
          </a:custGeom>
          <a:ln w="57150">
            <a:solidFill>
              <a:srgbClr val="3333FF"/>
            </a:solidFill>
            <a:prstDash val="sysDot"/>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68" name="フリーフォーム 67"/>
          <p:cNvSpPr/>
          <p:nvPr/>
        </p:nvSpPr>
        <p:spPr>
          <a:xfrm>
            <a:off x="3078404" y="2386941"/>
            <a:ext cx="1037798" cy="1246909"/>
          </a:xfrm>
          <a:custGeom>
            <a:avLst/>
            <a:gdLst>
              <a:gd name="connsiteX0" fmla="*/ 1107360 w 1119877"/>
              <a:gd name="connsiteY0" fmla="*/ 154379 h 1246909"/>
              <a:gd name="connsiteX1" fmla="*/ 1083609 w 1119877"/>
              <a:gd name="connsiteY1" fmla="*/ 558140 h 1246909"/>
              <a:gd name="connsiteX2" fmla="*/ 1071734 w 1119877"/>
              <a:gd name="connsiteY2" fmla="*/ 736270 h 1246909"/>
              <a:gd name="connsiteX3" fmla="*/ 1047983 w 1119877"/>
              <a:gd name="connsiteY3" fmla="*/ 855023 h 1246909"/>
              <a:gd name="connsiteX4" fmla="*/ 1024233 w 1119877"/>
              <a:gd name="connsiteY4" fmla="*/ 938150 h 1246909"/>
              <a:gd name="connsiteX5" fmla="*/ 988607 w 1119877"/>
              <a:gd name="connsiteY5" fmla="*/ 973776 h 1246909"/>
              <a:gd name="connsiteX6" fmla="*/ 964856 w 1119877"/>
              <a:gd name="connsiteY6" fmla="*/ 1009402 h 1246909"/>
              <a:gd name="connsiteX7" fmla="*/ 929230 w 1119877"/>
              <a:gd name="connsiteY7" fmla="*/ 1021278 h 1246909"/>
              <a:gd name="connsiteX8" fmla="*/ 893604 w 1119877"/>
              <a:gd name="connsiteY8" fmla="*/ 1045028 h 1246909"/>
              <a:gd name="connsiteX9" fmla="*/ 822352 w 1119877"/>
              <a:gd name="connsiteY9" fmla="*/ 1104405 h 1246909"/>
              <a:gd name="connsiteX10" fmla="*/ 786726 w 1119877"/>
              <a:gd name="connsiteY10" fmla="*/ 1116280 h 1246909"/>
              <a:gd name="connsiteX11" fmla="*/ 667973 w 1119877"/>
              <a:gd name="connsiteY11" fmla="*/ 1163781 h 1246909"/>
              <a:gd name="connsiteX12" fmla="*/ 608596 w 1119877"/>
              <a:gd name="connsiteY12" fmla="*/ 1187532 h 1246909"/>
              <a:gd name="connsiteX13" fmla="*/ 537344 w 1119877"/>
              <a:gd name="connsiteY13" fmla="*/ 1211283 h 1246909"/>
              <a:gd name="connsiteX14" fmla="*/ 501718 w 1119877"/>
              <a:gd name="connsiteY14" fmla="*/ 1235033 h 1246909"/>
              <a:gd name="connsiteX15" fmla="*/ 430466 w 1119877"/>
              <a:gd name="connsiteY15" fmla="*/ 1246909 h 1246909"/>
              <a:gd name="connsiteX16" fmla="*/ 252337 w 1119877"/>
              <a:gd name="connsiteY16" fmla="*/ 1235033 h 1246909"/>
              <a:gd name="connsiteX17" fmla="*/ 133583 w 1119877"/>
              <a:gd name="connsiteY17" fmla="*/ 1187532 h 1246909"/>
              <a:gd name="connsiteX18" fmla="*/ 97957 w 1119877"/>
              <a:gd name="connsiteY18" fmla="*/ 1163781 h 1246909"/>
              <a:gd name="connsiteX19" fmla="*/ 26705 w 1119877"/>
              <a:gd name="connsiteY19" fmla="*/ 1092529 h 1246909"/>
              <a:gd name="connsiteX20" fmla="*/ 26705 w 1119877"/>
              <a:gd name="connsiteY20" fmla="*/ 914400 h 1246909"/>
              <a:gd name="connsiteX21" fmla="*/ 62331 w 1119877"/>
              <a:gd name="connsiteY21" fmla="*/ 878774 h 1246909"/>
              <a:gd name="connsiteX22" fmla="*/ 169209 w 1119877"/>
              <a:gd name="connsiteY22" fmla="*/ 819397 h 1246909"/>
              <a:gd name="connsiteX23" fmla="*/ 204835 w 1119877"/>
              <a:gd name="connsiteY23" fmla="*/ 795646 h 1246909"/>
              <a:gd name="connsiteX24" fmla="*/ 287963 w 1119877"/>
              <a:gd name="connsiteY24" fmla="*/ 760020 h 1246909"/>
              <a:gd name="connsiteX25" fmla="*/ 359215 w 1119877"/>
              <a:gd name="connsiteY25" fmla="*/ 712519 h 1246909"/>
              <a:gd name="connsiteX26" fmla="*/ 394841 w 1119877"/>
              <a:gd name="connsiteY26" fmla="*/ 688768 h 1246909"/>
              <a:gd name="connsiteX27" fmla="*/ 454217 w 1119877"/>
              <a:gd name="connsiteY27" fmla="*/ 617516 h 1246909"/>
              <a:gd name="connsiteX28" fmla="*/ 501718 w 1119877"/>
              <a:gd name="connsiteY28" fmla="*/ 546265 h 1246909"/>
              <a:gd name="connsiteX29" fmla="*/ 549220 w 1119877"/>
              <a:gd name="connsiteY29" fmla="*/ 475013 h 1246909"/>
              <a:gd name="connsiteX30" fmla="*/ 572970 w 1119877"/>
              <a:gd name="connsiteY30" fmla="*/ 439387 h 1246909"/>
              <a:gd name="connsiteX31" fmla="*/ 608596 w 1119877"/>
              <a:gd name="connsiteY31" fmla="*/ 391885 h 1246909"/>
              <a:gd name="connsiteX32" fmla="*/ 644222 w 1119877"/>
              <a:gd name="connsiteY32" fmla="*/ 308758 h 1246909"/>
              <a:gd name="connsiteX33" fmla="*/ 691724 w 1119877"/>
              <a:gd name="connsiteY33" fmla="*/ 237506 h 1246909"/>
              <a:gd name="connsiteX34" fmla="*/ 727350 w 1119877"/>
              <a:gd name="connsiteY34" fmla="*/ 166254 h 1246909"/>
              <a:gd name="connsiteX35" fmla="*/ 751100 w 1119877"/>
              <a:gd name="connsiteY35" fmla="*/ 95002 h 1246909"/>
              <a:gd name="connsiteX36" fmla="*/ 834228 w 1119877"/>
              <a:gd name="connsiteY36" fmla="*/ 0 h 1246909"/>
              <a:gd name="connsiteX37" fmla="*/ 1059859 w 1119877"/>
              <a:gd name="connsiteY37" fmla="*/ 23750 h 1246909"/>
              <a:gd name="connsiteX38" fmla="*/ 1095485 w 1119877"/>
              <a:gd name="connsiteY38" fmla="*/ 35626 h 1246909"/>
              <a:gd name="connsiteX39" fmla="*/ 1107360 w 1119877"/>
              <a:gd name="connsiteY39" fmla="*/ 154379 h 12469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1119877" h="1246909">
                <a:moveTo>
                  <a:pt x="1107360" y="154379"/>
                </a:moveTo>
                <a:cubicBezTo>
                  <a:pt x="1105381" y="241465"/>
                  <a:pt x="1106099" y="254528"/>
                  <a:pt x="1083609" y="558140"/>
                </a:cubicBezTo>
                <a:cubicBezTo>
                  <a:pt x="1079213" y="617486"/>
                  <a:pt x="1077121" y="677006"/>
                  <a:pt x="1071734" y="736270"/>
                </a:cubicBezTo>
                <a:cubicBezTo>
                  <a:pt x="1062276" y="840314"/>
                  <a:pt x="1066838" y="789031"/>
                  <a:pt x="1047983" y="855023"/>
                </a:cubicBezTo>
                <a:cubicBezTo>
                  <a:pt x="1046004" y="861951"/>
                  <a:pt x="1031351" y="927473"/>
                  <a:pt x="1024233" y="938150"/>
                </a:cubicBezTo>
                <a:cubicBezTo>
                  <a:pt x="1014917" y="952124"/>
                  <a:pt x="999358" y="960874"/>
                  <a:pt x="988607" y="973776"/>
                </a:cubicBezTo>
                <a:cubicBezTo>
                  <a:pt x="979470" y="984740"/>
                  <a:pt x="976001" y="1000486"/>
                  <a:pt x="964856" y="1009402"/>
                </a:cubicBezTo>
                <a:cubicBezTo>
                  <a:pt x="955081" y="1017222"/>
                  <a:pt x="940426" y="1015680"/>
                  <a:pt x="929230" y="1021278"/>
                </a:cubicBezTo>
                <a:cubicBezTo>
                  <a:pt x="916465" y="1027661"/>
                  <a:pt x="904568" y="1035891"/>
                  <a:pt x="893604" y="1045028"/>
                </a:cubicBezTo>
                <a:cubicBezTo>
                  <a:pt x="854209" y="1077857"/>
                  <a:pt x="866578" y="1082292"/>
                  <a:pt x="822352" y="1104405"/>
                </a:cubicBezTo>
                <a:cubicBezTo>
                  <a:pt x="811156" y="1110003"/>
                  <a:pt x="798232" y="1111349"/>
                  <a:pt x="786726" y="1116280"/>
                </a:cubicBezTo>
                <a:cubicBezTo>
                  <a:pt x="664413" y="1168700"/>
                  <a:pt x="830153" y="1109723"/>
                  <a:pt x="667973" y="1163781"/>
                </a:cubicBezTo>
                <a:cubicBezTo>
                  <a:pt x="647750" y="1170522"/>
                  <a:pt x="628630" y="1180247"/>
                  <a:pt x="608596" y="1187532"/>
                </a:cubicBezTo>
                <a:cubicBezTo>
                  <a:pt x="585068" y="1196088"/>
                  <a:pt x="561095" y="1203366"/>
                  <a:pt x="537344" y="1211283"/>
                </a:cubicBezTo>
                <a:cubicBezTo>
                  <a:pt x="523804" y="1215796"/>
                  <a:pt x="515258" y="1230520"/>
                  <a:pt x="501718" y="1235033"/>
                </a:cubicBezTo>
                <a:cubicBezTo>
                  <a:pt x="478875" y="1242647"/>
                  <a:pt x="454217" y="1242950"/>
                  <a:pt x="430466" y="1246909"/>
                </a:cubicBezTo>
                <a:cubicBezTo>
                  <a:pt x="371090" y="1242950"/>
                  <a:pt x="311247" y="1243449"/>
                  <a:pt x="252337" y="1235033"/>
                </a:cubicBezTo>
                <a:cubicBezTo>
                  <a:pt x="219895" y="1230398"/>
                  <a:pt x="164159" y="1205004"/>
                  <a:pt x="133583" y="1187532"/>
                </a:cubicBezTo>
                <a:cubicBezTo>
                  <a:pt x="121191" y="1180451"/>
                  <a:pt x="108624" y="1173263"/>
                  <a:pt x="97957" y="1163781"/>
                </a:cubicBezTo>
                <a:cubicBezTo>
                  <a:pt x="72853" y="1141466"/>
                  <a:pt x="26705" y="1092529"/>
                  <a:pt x="26705" y="1092529"/>
                </a:cubicBezTo>
                <a:cubicBezTo>
                  <a:pt x="9210" y="1022549"/>
                  <a:pt x="0" y="1007869"/>
                  <a:pt x="26705" y="914400"/>
                </a:cubicBezTo>
                <a:cubicBezTo>
                  <a:pt x="31319" y="898252"/>
                  <a:pt x="49074" y="889085"/>
                  <a:pt x="62331" y="878774"/>
                </a:cubicBezTo>
                <a:cubicBezTo>
                  <a:pt x="123583" y="831133"/>
                  <a:pt x="115456" y="837314"/>
                  <a:pt x="169209" y="819397"/>
                </a:cubicBezTo>
                <a:cubicBezTo>
                  <a:pt x="181084" y="811480"/>
                  <a:pt x="192069" y="802029"/>
                  <a:pt x="204835" y="795646"/>
                </a:cubicBezTo>
                <a:cubicBezTo>
                  <a:pt x="303126" y="746501"/>
                  <a:pt x="164393" y="834161"/>
                  <a:pt x="287963" y="760020"/>
                </a:cubicBezTo>
                <a:cubicBezTo>
                  <a:pt x="312440" y="745334"/>
                  <a:pt x="335464" y="728353"/>
                  <a:pt x="359215" y="712519"/>
                </a:cubicBezTo>
                <a:lnTo>
                  <a:pt x="394841" y="688768"/>
                </a:lnTo>
                <a:cubicBezTo>
                  <a:pt x="479697" y="561481"/>
                  <a:pt x="347557" y="754649"/>
                  <a:pt x="454217" y="617516"/>
                </a:cubicBezTo>
                <a:cubicBezTo>
                  <a:pt x="471742" y="594984"/>
                  <a:pt x="485884" y="570015"/>
                  <a:pt x="501718" y="546265"/>
                </a:cubicBezTo>
                <a:lnTo>
                  <a:pt x="549220" y="475013"/>
                </a:lnTo>
                <a:cubicBezTo>
                  <a:pt x="557137" y="463138"/>
                  <a:pt x="564407" y="450805"/>
                  <a:pt x="572970" y="439387"/>
                </a:cubicBezTo>
                <a:lnTo>
                  <a:pt x="608596" y="391885"/>
                </a:lnTo>
                <a:cubicBezTo>
                  <a:pt x="620881" y="355033"/>
                  <a:pt x="622213" y="345440"/>
                  <a:pt x="644222" y="308758"/>
                </a:cubicBezTo>
                <a:cubicBezTo>
                  <a:pt x="658908" y="284281"/>
                  <a:pt x="691724" y="237506"/>
                  <a:pt x="691724" y="237506"/>
                </a:cubicBezTo>
                <a:cubicBezTo>
                  <a:pt x="735032" y="107579"/>
                  <a:pt x="665962" y="304378"/>
                  <a:pt x="727350" y="166254"/>
                </a:cubicBezTo>
                <a:cubicBezTo>
                  <a:pt x="737518" y="143376"/>
                  <a:pt x="743183" y="118753"/>
                  <a:pt x="751100" y="95002"/>
                </a:cubicBezTo>
                <a:cubicBezTo>
                  <a:pt x="770892" y="35626"/>
                  <a:pt x="792664" y="27708"/>
                  <a:pt x="834228" y="0"/>
                </a:cubicBezTo>
                <a:cubicBezTo>
                  <a:pt x="932848" y="7044"/>
                  <a:pt x="977887" y="3257"/>
                  <a:pt x="1059859" y="23750"/>
                </a:cubicBezTo>
                <a:cubicBezTo>
                  <a:pt x="1072003" y="26786"/>
                  <a:pt x="1083610" y="31667"/>
                  <a:pt x="1095485" y="35626"/>
                </a:cubicBezTo>
                <a:cubicBezTo>
                  <a:pt x="1119877" y="108805"/>
                  <a:pt x="1109339" y="67293"/>
                  <a:pt x="1107360" y="154379"/>
                </a:cubicBezTo>
                <a:close/>
              </a:path>
            </a:pathLst>
          </a:custGeom>
          <a:noFill/>
          <a:ln w="57150">
            <a:solidFill>
              <a:srgbClr val="3333FF"/>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1" name="フリーフォーム 70"/>
          <p:cNvSpPr/>
          <p:nvPr/>
        </p:nvSpPr>
        <p:spPr>
          <a:xfrm>
            <a:off x="-167300" y="1389413"/>
            <a:ext cx="6304218" cy="2766951"/>
          </a:xfrm>
          <a:custGeom>
            <a:avLst/>
            <a:gdLst>
              <a:gd name="connsiteX0" fmla="*/ 202926 w 6304218"/>
              <a:gd name="connsiteY0" fmla="*/ 1436914 h 2766951"/>
              <a:gd name="connsiteX1" fmla="*/ 250427 w 6304218"/>
              <a:gd name="connsiteY1" fmla="*/ 1425039 h 2766951"/>
              <a:gd name="connsiteX2" fmla="*/ 309804 w 6304218"/>
              <a:gd name="connsiteY2" fmla="*/ 1413164 h 2766951"/>
              <a:gd name="connsiteX3" fmla="*/ 392931 w 6304218"/>
              <a:gd name="connsiteY3" fmla="*/ 1389413 h 2766951"/>
              <a:gd name="connsiteX4" fmla="*/ 476058 w 6304218"/>
              <a:gd name="connsiteY4" fmla="*/ 1377538 h 2766951"/>
              <a:gd name="connsiteX5" fmla="*/ 582936 w 6304218"/>
              <a:gd name="connsiteY5" fmla="*/ 1353787 h 2766951"/>
              <a:gd name="connsiteX6" fmla="*/ 618562 w 6304218"/>
              <a:gd name="connsiteY6" fmla="*/ 1341912 h 2766951"/>
              <a:gd name="connsiteX7" fmla="*/ 713565 w 6304218"/>
              <a:gd name="connsiteY7" fmla="*/ 1318161 h 2766951"/>
              <a:gd name="connsiteX8" fmla="*/ 784817 w 6304218"/>
              <a:gd name="connsiteY8" fmla="*/ 1294410 h 2766951"/>
              <a:gd name="connsiteX9" fmla="*/ 879819 w 6304218"/>
              <a:gd name="connsiteY9" fmla="*/ 1270660 h 2766951"/>
              <a:gd name="connsiteX10" fmla="*/ 1093575 w 6304218"/>
              <a:gd name="connsiteY10" fmla="*/ 1246909 h 2766951"/>
              <a:gd name="connsiteX11" fmla="*/ 1176703 w 6304218"/>
              <a:gd name="connsiteY11" fmla="*/ 1235034 h 2766951"/>
              <a:gd name="connsiteX12" fmla="*/ 1307331 w 6304218"/>
              <a:gd name="connsiteY12" fmla="*/ 1223158 h 2766951"/>
              <a:gd name="connsiteX13" fmla="*/ 1627965 w 6304218"/>
              <a:gd name="connsiteY13" fmla="*/ 1235034 h 2766951"/>
              <a:gd name="connsiteX14" fmla="*/ 1699217 w 6304218"/>
              <a:gd name="connsiteY14" fmla="*/ 1258784 h 2766951"/>
              <a:gd name="connsiteX15" fmla="*/ 1758594 w 6304218"/>
              <a:gd name="connsiteY15" fmla="*/ 1318161 h 2766951"/>
              <a:gd name="connsiteX16" fmla="*/ 1817970 w 6304218"/>
              <a:gd name="connsiteY16" fmla="*/ 1377538 h 2766951"/>
              <a:gd name="connsiteX17" fmla="*/ 1865471 w 6304218"/>
              <a:gd name="connsiteY17" fmla="*/ 1448790 h 2766951"/>
              <a:gd name="connsiteX18" fmla="*/ 1877347 w 6304218"/>
              <a:gd name="connsiteY18" fmla="*/ 1484416 h 2766951"/>
              <a:gd name="connsiteX19" fmla="*/ 1936723 w 6304218"/>
              <a:gd name="connsiteY19" fmla="*/ 1555668 h 2766951"/>
              <a:gd name="connsiteX20" fmla="*/ 1960474 w 6304218"/>
              <a:gd name="connsiteY20" fmla="*/ 1603169 h 2766951"/>
              <a:gd name="connsiteX21" fmla="*/ 1996100 w 6304218"/>
              <a:gd name="connsiteY21" fmla="*/ 1638795 h 2766951"/>
              <a:gd name="connsiteX22" fmla="*/ 2102978 w 6304218"/>
              <a:gd name="connsiteY22" fmla="*/ 1698171 h 2766951"/>
              <a:gd name="connsiteX23" fmla="*/ 2138604 w 6304218"/>
              <a:gd name="connsiteY23" fmla="*/ 1721922 h 2766951"/>
              <a:gd name="connsiteX24" fmla="*/ 2174230 w 6304218"/>
              <a:gd name="connsiteY24" fmla="*/ 1733797 h 2766951"/>
              <a:gd name="connsiteX25" fmla="*/ 2292983 w 6304218"/>
              <a:gd name="connsiteY25" fmla="*/ 1757548 h 2766951"/>
              <a:gd name="connsiteX26" fmla="*/ 2518614 w 6304218"/>
              <a:gd name="connsiteY26" fmla="*/ 1745673 h 2766951"/>
              <a:gd name="connsiteX27" fmla="*/ 2601742 w 6304218"/>
              <a:gd name="connsiteY27" fmla="*/ 1733797 h 2766951"/>
              <a:gd name="connsiteX28" fmla="*/ 2625492 w 6304218"/>
              <a:gd name="connsiteY28" fmla="*/ 1698171 h 2766951"/>
              <a:gd name="connsiteX29" fmla="*/ 2661118 w 6304218"/>
              <a:gd name="connsiteY29" fmla="*/ 1662545 h 2766951"/>
              <a:gd name="connsiteX30" fmla="*/ 2708619 w 6304218"/>
              <a:gd name="connsiteY30" fmla="*/ 1579418 h 2766951"/>
              <a:gd name="connsiteX31" fmla="*/ 2756121 w 6304218"/>
              <a:gd name="connsiteY31" fmla="*/ 1508166 h 2766951"/>
              <a:gd name="connsiteX32" fmla="*/ 2803622 w 6304218"/>
              <a:gd name="connsiteY32" fmla="*/ 1401288 h 2766951"/>
              <a:gd name="connsiteX33" fmla="*/ 2839248 w 6304218"/>
              <a:gd name="connsiteY33" fmla="*/ 1330036 h 2766951"/>
              <a:gd name="connsiteX34" fmla="*/ 2851123 w 6304218"/>
              <a:gd name="connsiteY34" fmla="*/ 1294410 h 2766951"/>
              <a:gd name="connsiteX35" fmla="*/ 2898625 w 6304218"/>
              <a:gd name="connsiteY35" fmla="*/ 1223158 h 2766951"/>
              <a:gd name="connsiteX36" fmla="*/ 2922375 w 6304218"/>
              <a:gd name="connsiteY36" fmla="*/ 1187532 h 2766951"/>
              <a:gd name="connsiteX37" fmla="*/ 2958001 w 6304218"/>
              <a:gd name="connsiteY37" fmla="*/ 1175657 h 2766951"/>
              <a:gd name="connsiteX38" fmla="*/ 3017378 w 6304218"/>
              <a:gd name="connsiteY38" fmla="*/ 1104405 h 2766951"/>
              <a:gd name="connsiteX39" fmla="*/ 3088630 w 6304218"/>
              <a:gd name="connsiteY39" fmla="*/ 1056904 h 2766951"/>
              <a:gd name="connsiteX40" fmla="*/ 3195508 w 6304218"/>
              <a:gd name="connsiteY40" fmla="*/ 985652 h 2766951"/>
              <a:gd name="connsiteX41" fmla="*/ 3231134 w 6304218"/>
              <a:gd name="connsiteY41" fmla="*/ 961901 h 2766951"/>
              <a:gd name="connsiteX42" fmla="*/ 3266760 w 6304218"/>
              <a:gd name="connsiteY42" fmla="*/ 938151 h 2766951"/>
              <a:gd name="connsiteX43" fmla="*/ 3302386 w 6304218"/>
              <a:gd name="connsiteY43" fmla="*/ 902525 h 2766951"/>
              <a:gd name="connsiteX44" fmla="*/ 3338012 w 6304218"/>
              <a:gd name="connsiteY44" fmla="*/ 890649 h 2766951"/>
              <a:gd name="connsiteX45" fmla="*/ 3409264 w 6304218"/>
              <a:gd name="connsiteY45" fmla="*/ 843148 h 2766951"/>
              <a:gd name="connsiteX46" fmla="*/ 3480516 w 6304218"/>
              <a:gd name="connsiteY46" fmla="*/ 819397 h 2766951"/>
              <a:gd name="connsiteX47" fmla="*/ 3516142 w 6304218"/>
              <a:gd name="connsiteY47" fmla="*/ 807522 h 2766951"/>
              <a:gd name="connsiteX48" fmla="*/ 3587394 w 6304218"/>
              <a:gd name="connsiteY48" fmla="*/ 771896 h 2766951"/>
              <a:gd name="connsiteX49" fmla="*/ 3658645 w 6304218"/>
              <a:gd name="connsiteY49" fmla="*/ 736270 h 2766951"/>
              <a:gd name="connsiteX50" fmla="*/ 3729897 w 6304218"/>
              <a:gd name="connsiteY50" fmla="*/ 700644 h 2766951"/>
              <a:gd name="connsiteX51" fmla="*/ 3801149 w 6304218"/>
              <a:gd name="connsiteY51" fmla="*/ 665018 h 2766951"/>
              <a:gd name="connsiteX52" fmla="*/ 3836775 w 6304218"/>
              <a:gd name="connsiteY52" fmla="*/ 641268 h 2766951"/>
              <a:gd name="connsiteX53" fmla="*/ 3872401 w 6304218"/>
              <a:gd name="connsiteY53" fmla="*/ 629392 h 2766951"/>
              <a:gd name="connsiteX54" fmla="*/ 3943653 w 6304218"/>
              <a:gd name="connsiteY54" fmla="*/ 581891 h 2766951"/>
              <a:gd name="connsiteX55" fmla="*/ 3991155 w 6304218"/>
              <a:gd name="connsiteY55" fmla="*/ 558140 h 2766951"/>
              <a:gd name="connsiteX56" fmla="*/ 4026781 w 6304218"/>
              <a:gd name="connsiteY56" fmla="*/ 534390 h 2766951"/>
              <a:gd name="connsiteX57" fmla="*/ 4062406 w 6304218"/>
              <a:gd name="connsiteY57" fmla="*/ 522514 h 2766951"/>
              <a:gd name="connsiteX58" fmla="*/ 4098032 w 6304218"/>
              <a:gd name="connsiteY58" fmla="*/ 498764 h 2766951"/>
              <a:gd name="connsiteX59" fmla="*/ 4133658 w 6304218"/>
              <a:gd name="connsiteY59" fmla="*/ 486888 h 2766951"/>
              <a:gd name="connsiteX60" fmla="*/ 4216786 w 6304218"/>
              <a:gd name="connsiteY60" fmla="*/ 427512 h 2766951"/>
              <a:gd name="connsiteX61" fmla="*/ 4252412 w 6304218"/>
              <a:gd name="connsiteY61" fmla="*/ 415636 h 2766951"/>
              <a:gd name="connsiteX62" fmla="*/ 4311788 w 6304218"/>
              <a:gd name="connsiteY62" fmla="*/ 380010 h 2766951"/>
              <a:gd name="connsiteX63" fmla="*/ 4347414 w 6304218"/>
              <a:gd name="connsiteY63" fmla="*/ 356260 h 2766951"/>
              <a:gd name="connsiteX64" fmla="*/ 4383040 w 6304218"/>
              <a:gd name="connsiteY64" fmla="*/ 344384 h 2766951"/>
              <a:gd name="connsiteX65" fmla="*/ 4418666 w 6304218"/>
              <a:gd name="connsiteY65" fmla="*/ 320634 h 2766951"/>
              <a:gd name="connsiteX66" fmla="*/ 4454292 w 6304218"/>
              <a:gd name="connsiteY66" fmla="*/ 308758 h 2766951"/>
              <a:gd name="connsiteX67" fmla="*/ 4501794 w 6304218"/>
              <a:gd name="connsiteY67" fmla="*/ 285008 h 2766951"/>
              <a:gd name="connsiteX68" fmla="*/ 4573045 w 6304218"/>
              <a:gd name="connsiteY68" fmla="*/ 237506 h 2766951"/>
              <a:gd name="connsiteX69" fmla="*/ 4656173 w 6304218"/>
              <a:gd name="connsiteY69" fmla="*/ 213756 h 2766951"/>
              <a:gd name="connsiteX70" fmla="*/ 4727425 w 6304218"/>
              <a:gd name="connsiteY70" fmla="*/ 178130 h 2766951"/>
              <a:gd name="connsiteX71" fmla="*/ 4810552 w 6304218"/>
              <a:gd name="connsiteY71" fmla="*/ 142504 h 2766951"/>
              <a:gd name="connsiteX72" fmla="*/ 4858053 w 6304218"/>
              <a:gd name="connsiteY72" fmla="*/ 130629 h 2766951"/>
              <a:gd name="connsiteX73" fmla="*/ 4929305 w 6304218"/>
              <a:gd name="connsiteY73" fmla="*/ 106878 h 2766951"/>
              <a:gd name="connsiteX74" fmla="*/ 5036183 w 6304218"/>
              <a:gd name="connsiteY74" fmla="*/ 71252 h 2766951"/>
              <a:gd name="connsiteX75" fmla="*/ 5143061 w 6304218"/>
              <a:gd name="connsiteY75" fmla="*/ 47501 h 2766951"/>
              <a:gd name="connsiteX76" fmla="*/ 5190562 w 6304218"/>
              <a:gd name="connsiteY76" fmla="*/ 35626 h 2766951"/>
              <a:gd name="connsiteX77" fmla="*/ 5416194 w 6304218"/>
              <a:gd name="connsiteY77" fmla="*/ 11875 h 2766951"/>
              <a:gd name="connsiteX78" fmla="*/ 5511196 w 6304218"/>
              <a:gd name="connsiteY78" fmla="*/ 0 h 2766951"/>
              <a:gd name="connsiteX79" fmla="*/ 5891206 w 6304218"/>
              <a:gd name="connsiteY79" fmla="*/ 11875 h 2766951"/>
              <a:gd name="connsiteX80" fmla="*/ 5998084 w 6304218"/>
              <a:gd name="connsiteY80" fmla="*/ 35626 h 2766951"/>
              <a:gd name="connsiteX81" fmla="*/ 6045586 w 6304218"/>
              <a:gd name="connsiteY81" fmla="*/ 47501 h 2766951"/>
              <a:gd name="connsiteX82" fmla="*/ 6116838 w 6304218"/>
              <a:gd name="connsiteY82" fmla="*/ 106878 h 2766951"/>
              <a:gd name="connsiteX83" fmla="*/ 6199965 w 6304218"/>
              <a:gd name="connsiteY83" fmla="*/ 154379 h 2766951"/>
              <a:gd name="connsiteX84" fmla="*/ 6247466 w 6304218"/>
              <a:gd name="connsiteY84" fmla="*/ 225631 h 2766951"/>
              <a:gd name="connsiteX85" fmla="*/ 6271217 w 6304218"/>
              <a:gd name="connsiteY85" fmla="*/ 261257 h 2766951"/>
              <a:gd name="connsiteX86" fmla="*/ 6283092 w 6304218"/>
              <a:gd name="connsiteY86" fmla="*/ 451262 h 2766951"/>
              <a:gd name="connsiteX87" fmla="*/ 6247466 w 6304218"/>
              <a:gd name="connsiteY87" fmla="*/ 522514 h 2766951"/>
              <a:gd name="connsiteX88" fmla="*/ 6176214 w 6304218"/>
              <a:gd name="connsiteY88" fmla="*/ 641268 h 2766951"/>
              <a:gd name="connsiteX89" fmla="*/ 6009960 w 6304218"/>
              <a:gd name="connsiteY89" fmla="*/ 890649 h 2766951"/>
              <a:gd name="connsiteX90" fmla="*/ 5914957 w 6304218"/>
              <a:gd name="connsiteY90" fmla="*/ 1033153 h 2766951"/>
              <a:gd name="connsiteX91" fmla="*/ 5879331 w 6304218"/>
              <a:gd name="connsiteY91" fmla="*/ 1068779 h 2766951"/>
              <a:gd name="connsiteX92" fmla="*/ 5831830 w 6304218"/>
              <a:gd name="connsiteY92" fmla="*/ 1140031 h 2766951"/>
              <a:gd name="connsiteX93" fmla="*/ 5808079 w 6304218"/>
              <a:gd name="connsiteY93" fmla="*/ 1211283 h 2766951"/>
              <a:gd name="connsiteX94" fmla="*/ 5796204 w 6304218"/>
              <a:gd name="connsiteY94" fmla="*/ 1246909 h 2766951"/>
              <a:gd name="connsiteX95" fmla="*/ 5772453 w 6304218"/>
              <a:gd name="connsiteY95" fmla="*/ 1282535 h 2766951"/>
              <a:gd name="connsiteX96" fmla="*/ 5724952 w 6304218"/>
              <a:gd name="connsiteY96" fmla="*/ 1389413 h 2766951"/>
              <a:gd name="connsiteX97" fmla="*/ 5689326 w 6304218"/>
              <a:gd name="connsiteY97" fmla="*/ 1460665 h 2766951"/>
              <a:gd name="connsiteX98" fmla="*/ 5653700 w 6304218"/>
              <a:gd name="connsiteY98" fmla="*/ 1567543 h 2766951"/>
              <a:gd name="connsiteX99" fmla="*/ 5629949 w 6304218"/>
              <a:gd name="connsiteY99" fmla="*/ 1603169 h 2766951"/>
              <a:gd name="connsiteX100" fmla="*/ 5618074 w 6304218"/>
              <a:gd name="connsiteY100" fmla="*/ 1662545 h 2766951"/>
              <a:gd name="connsiteX101" fmla="*/ 5594323 w 6304218"/>
              <a:gd name="connsiteY101" fmla="*/ 1733797 h 2766951"/>
              <a:gd name="connsiteX102" fmla="*/ 5582448 w 6304218"/>
              <a:gd name="connsiteY102" fmla="*/ 1769423 h 2766951"/>
              <a:gd name="connsiteX103" fmla="*/ 5570573 w 6304218"/>
              <a:gd name="connsiteY103" fmla="*/ 1816925 h 2766951"/>
              <a:gd name="connsiteX104" fmla="*/ 5523071 w 6304218"/>
              <a:gd name="connsiteY104" fmla="*/ 1900052 h 2766951"/>
              <a:gd name="connsiteX105" fmla="*/ 5499321 w 6304218"/>
              <a:gd name="connsiteY105" fmla="*/ 1947553 h 2766951"/>
              <a:gd name="connsiteX106" fmla="*/ 5475570 w 6304218"/>
              <a:gd name="connsiteY106" fmla="*/ 1983179 h 2766951"/>
              <a:gd name="connsiteX107" fmla="*/ 5439944 w 6304218"/>
              <a:gd name="connsiteY107" fmla="*/ 2042556 h 2766951"/>
              <a:gd name="connsiteX108" fmla="*/ 5428069 w 6304218"/>
              <a:gd name="connsiteY108" fmla="*/ 2078182 h 2766951"/>
              <a:gd name="connsiteX109" fmla="*/ 5380568 w 6304218"/>
              <a:gd name="connsiteY109" fmla="*/ 2149434 h 2766951"/>
              <a:gd name="connsiteX110" fmla="*/ 5356817 w 6304218"/>
              <a:gd name="connsiteY110" fmla="*/ 2185060 h 2766951"/>
              <a:gd name="connsiteX111" fmla="*/ 5309316 w 6304218"/>
              <a:gd name="connsiteY111" fmla="*/ 2256312 h 2766951"/>
              <a:gd name="connsiteX112" fmla="*/ 5297440 w 6304218"/>
              <a:gd name="connsiteY112" fmla="*/ 2291938 h 2766951"/>
              <a:gd name="connsiteX113" fmla="*/ 5261814 w 6304218"/>
              <a:gd name="connsiteY113" fmla="*/ 2339439 h 2766951"/>
              <a:gd name="connsiteX114" fmla="*/ 5214313 w 6304218"/>
              <a:gd name="connsiteY114" fmla="*/ 2410691 h 2766951"/>
              <a:gd name="connsiteX115" fmla="*/ 5166812 w 6304218"/>
              <a:gd name="connsiteY115" fmla="*/ 2481943 h 2766951"/>
              <a:gd name="connsiteX116" fmla="*/ 5095560 w 6304218"/>
              <a:gd name="connsiteY116" fmla="*/ 2541319 h 2766951"/>
              <a:gd name="connsiteX117" fmla="*/ 5012432 w 6304218"/>
              <a:gd name="connsiteY117" fmla="*/ 2588821 h 2766951"/>
              <a:gd name="connsiteX118" fmla="*/ 4976806 w 6304218"/>
              <a:gd name="connsiteY118" fmla="*/ 2612571 h 2766951"/>
              <a:gd name="connsiteX119" fmla="*/ 4941181 w 6304218"/>
              <a:gd name="connsiteY119" fmla="*/ 2624447 h 2766951"/>
              <a:gd name="connsiteX120" fmla="*/ 4893679 w 6304218"/>
              <a:gd name="connsiteY120" fmla="*/ 2648197 h 2766951"/>
              <a:gd name="connsiteX121" fmla="*/ 4822427 w 6304218"/>
              <a:gd name="connsiteY121" fmla="*/ 2671948 h 2766951"/>
              <a:gd name="connsiteX122" fmla="*/ 4727425 w 6304218"/>
              <a:gd name="connsiteY122" fmla="*/ 2707574 h 2766951"/>
              <a:gd name="connsiteX123" fmla="*/ 4644297 w 6304218"/>
              <a:gd name="connsiteY123" fmla="*/ 2743200 h 2766951"/>
              <a:gd name="connsiteX124" fmla="*/ 4549295 w 6304218"/>
              <a:gd name="connsiteY124" fmla="*/ 2755075 h 2766951"/>
              <a:gd name="connsiteX125" fmla="*/ 4478043 w 6304218"/>
              <a:gd name="connsiteY125" fmla="*/ 2766951 h 2766951"/>
              <a:gd name="connsiteX126" fmla="*/ 4216786 w 6304218"/>
              <a:gd name="connsiteY126" fmla="*/ 2755075 h 2766951"/>
              <a:gd name="connsiteX127" fmla="*/ 4133658 w 6304218"/>
              <a:gd name="connsiteY127" fmla="*/ 2731325 h 2766951"/>
              <a:gd name="connsiteX128" fmla="*/ 4050531 w 6304218"/>
              <a:gd name="connsiteY128" fmla="*/ 2683823 h 2766951"/>
              <a:gd name="connsiteX129" fmla="*/ 4014905 w 6304218"/>
              <a:gd name="connsiteY129" fmla="*/ 2671948 h 2766951"/>
              <a:gd name="connsiteX130" fmla="*/ 3979279 w 6304218"/>
              <a:gd name="connsiteY130" fmla="*/ 2648197 h 2766951"/>
              <a:gd name="connsiteX131" fmla="*/ 3884277 w 6304218"/>
              <a:gd name="connsiteY131" fmla="*/ 2588821 h 2766951"/>
              <a:gd name="connsiteX132" fmla="*/ 3836775 w 6304218"/>
              <a:gd name="connsiteY132" fmla="*/ 2517569 h 2766951"/>
              <a:gd name="connsiteX133" fmla="*/ 3824900 w 6304218"/>
              <a:gd name="connsiteY133" fmla="*/ 2244436 h 2766951"/>
              <a:gd name="connsiteX134" fmla="*/ 3836775 w 6304218"/>
              <a:gd name="connsiteY134" fmla="*/ 2208810 h 2766951"/>
              <a:gd name="connsiteX135" fmla="*/ 3872401 w 6304218"/>
              <a:gd name="connsiteY135" fmla="*/ 2173184 h 2766951"/>
              <a:gd name="connsiteX136" fmla="*/ 3896152 w 6304218"/>
              <a:gd name="connsiteY136" fmla="*/ 2137558 h 2766951"/>
              <a:gd name="connsiteX137" fmla="*/ 3943653 w 6304218"/>
              <a:gd name="connsiteY137" fmla="*/ 2113808 h 2766951"/>
              <a:gd name="connsiteX138" fmla="*/ 4014905 w 6304218"/>
              <a:gd name="connsiteY138" fmla="*/ 2078182 h 2766951"/>
              <a:gd name="connsiteX139" fmla="*/ 4050531 w 6304218"/>
              <a:gd name="connsiteY139" fmla="*/ 2054431 h 2766951"/>
              <a:gd name="connsiteX140" fmla="*/ 4121783 w 6304218"/>
              <a:gd name="connsiteY140" fmla="*/ 2030681 h 2766951"/>
              <a:gd name="connsiteX141" fmla="*/ 4228661 w 6304218"/>
              <a:gd name="connsiteY141" fmla="*/ 1971304 h 2766951"/>
              <a:gd name="connsiteX142" fmla="*/ 4288038 w 6304218"/>
              <a:gd name="connsiteY142" fmla="*/ 1900052 h 2766951"/>
              <a:gd name="connsiteX143" fmla="*/ 4323664 w 6304218"/>
              <a:gd name="connsiteY143" fmla="*/ 1828800 h 2766951"/>
              <a:gd name="connsiteX144" fmla="*/ 4359290 w 6304218"/>
              <a:gd name="connsiteY144" fmla="*/ 1757548 h 2766951"/>
              <a:gd name="connsiteX145" fmla="*/ 4371165 w 6304218"/>
              <a:gd name="connsiteY145" fmla="*/ 1674421 h 2766951"/>
              <a:gd name="connsiteX146" fmla="*/ 4383040 w 6304218"/>
              <a:gd name="connsiteY146" fmla="*/ 1615044 h 2766951"/>
              <a:gd name="connsiteX147" fmla="*/ 4418666 w 6304218"/>
              <a:gd name="connsiteY147" fmla="*/ 1353787 h 2766951"/>
              <a:gd name="connsiteX148" fmla="*/ 4406791 w 6304218"/>
              <a:gd name="connsiteY148" fmla="*/ 1151906 h 2766951"/>
              <a:gd name="connsiteX149" fmla="*/ 4394916 w 6304218"/>
              <a:gd name="connsiteY149" fmla="*/ 1104405 h 2766951"/>
              <a:gd name="connsiteX150" fmla="*/ 4347414 w 6304218"/>
              <a:gd name="connsiteY150" fmla="*/ 1033153 h 2766951"/>
              <a:gd name="connsiteX151" fmla="*/ 4311788 w 6304218"/>
              <a:gd name="connsiteY151" fmla="*/ 997527 h 2766951"/>
              <a:gd name="connsiteX152" fmla="*/ 4276162 w 6304218"/>
              <a:gd name="connsiteY152" fmla="*/ 985652 h 2766951"/>
              <a:gd name="connsiteX153" fmla="*/ 4240536 w 6304218"/>
              <a:gd name="connsiteY153" fmla="*/ 961901 h 2766951"/>
              <a:gd name="connsiteX154" fmla="*/ 4026781 w 6304218"/>
              <a:gd name="connsiteY154" fmla="*/ 985652 h 2766951"/>
              <a:gd name="connsiteX155" fmla="*/ 3967404 w 6304218"/>
              <a:gd name="connsiteY155" fmla="*/ 1056904 h 2766951"/>
              <a:gd name="connsiteX156" fmla="*/ 3955529 w 6304218"/>
              <a:gd name="connsiteY156" fmla="*/ 1092530 h 2766951"/>
              <a:gd name="connsiteX157" fmla="*/ 3908027 w 6304218"/>
              <a:gd name="connsiteY157" fmla="*/ 1163782 h 2766951"/>
              <a:gd name="connsiteX158" fmla="*/ 3884277 w 6304218"/>
              <a:gd name="connsiteY158" fmla="*/ 1199408 h 2766951"/>
              <a:gd name="connsiteX159" fmla="*/ 3872401 w 6304218"/>
              <a:gd name="connsiteY159" fmla="*/ 1235034 h 2766951"/>
              <a:gd name="connsiteX160" fmla="*/ 3824900 w 6304218"/>
              <a:gd name="connsiteY160" fmla="*/ 1306286 h 2766951"/>
              <a:gd name="connsiteX161" fmla="*/ 3813025 w 6304218"/>
              <a:gd name="connsiteY161" fmla="*/ 1341912 h 2766951"/>
              <a:gd name="connsiteX162" fmla="*/ 3777399 w 6304218"/>
              <a:gd name="connsiteY162" fmla="*/ 1389413 h 2766951"/>
              <a:gd name="connsiteX163" fmla="*/ 3729897 w 6304218"/>
              <a:gd name="connsiteY163" fmla="*/ 1460665 h 2766951"/>
              <a:gd name="connsiteX164" fmla="*/ 3706147 w 6304218"/>
              <a:gd name="connsiteY164" fmla="*/ 1496291 h 2766951"/>
              <a:gd name="connsiteX165" fmla="*/ 3670521 w 6304218"/>
              <a:gd name="connsiteY165" fmla="*/ 1567543 h 2766951"/>
              <a:gd name="connsiteX166" fmla="*/ 3634895 w 6304218"/>
              <a:gd name="connsiteY166" fmla="*/ 1591293 h 2766951"/>
              <a:gd name="connsiteX167" fmla="*/ 3563643 w 6304218"/>
              <a:gd name="connsiteY167" fmla="*/ 1650670 h 2766951"/>
              <a:gd name="connsiteX168" fmla="*/ 3480516 w 6304218"/>
              <a:gd name="connsiteY168" fmla="*/ 1686296 h 2766951"/>
              <a:gd name="connsiteX169" fmla="*/ 3444890 w 6304218"/>
              <a:gd name="connsiteY169" fmla="*/ 1721922 h 2766951"/>
              <a:gd name="connsiteX170" fmla="*/ 3409264 w 6304218"/>
              <a:gd name="connsiteY170" fmla="*/ 1733797 h 2766951"/>
              <a:gd name="connsiteX171" fmla="*/ 3361762 w 6304218"/>
              <a:gd name="connsiteY171" fmla="*/ 1757548 h 2766951"/>
              <a:gd name="connsiteX172" fmla="*/ 3326136 w 6304218"/>
              <a:gd name="connsiteY172" fmla="*/ 1781299 h 2766951"/>
              <a:gd name="connsiteX173" fmla="*/ 3254884 w 6304218"/>
              <a:gd name="connsiteY173" fmla="*/ 1805049 h 2766951"/>
              <a:gd name="connsiteX174" fmla="*/ 3219258 w 6304218"/>
              <a:gd name="connsiteY174" fmla="*/ 1816925 h 2766951"/>
              <a:gd name="connsiteX175" fmla="*/ 3041129 w 6304218"/>
              <a:gd name="connsiteY175" fmla="*/ 1876301 h 2766951"/>
              <a:gd name="connsiteX176" fmla="*/ 2958001 w 6304218"/>
              <a:gd name="connsiteY176" fmla="*/ 1911927 h 2766951"/>
              <a:gd name="connsiteX177" fmla="*/ 2922375 w 6304218"/>
              <a:gd name="connsiteY177" fmla="*/ 1923803 h 2766951"/>
              <a:gd name="connsiteX178" fmla="*/ 2874874 w 6304218"/>
              <a:gd name="connsiteY178" fmla="*/ 1947553 h 2766951"/>
              <a:gd name="connsiteX179" fmla="*/ 2756121 w 6304218"/>
              <a:gd name="connsiteY179" fmla="*/ 1983179 h 2766951"/>
              <a:gd name="connsiteX180" fmla="*/ 2708619 w 6304218"/>
              <a:gd name="connsiteY180" fmla="*/ 2006930 h 2766951"/>
              <a:gd name="connsiteX181" fmla="*/ 2637368 w 6304218"/>
              <a:gd name="connsiteY181" fmla="*/ 2030681 h 2766951"/>
              <a:gd name="connsiteX182" fmla="*/ 2554240 w 6304218"/>
              <a:gd name="connsiteY182" fmla="*/ 2066306 h 2766951"/>
              <a:gd name="connsiteX183" fmla="*/ 2423612 w 6304218"/>
              <a:gd name="connsiteY183" fmla="*/ 2125683 h 2766951"/>
              <a:gd name="connsiteX184" fmla="*/ 2352360 w 6304218"/>
              <a:gd name="connsiteY184" fmla="*/ 2161309 h 2766951"/>
              <a:gd name="connsiteX185" fmla="*/ 2281108 w 6304218"/>
              <a:gd name="connsiteY185" fmla="*/ 2196935 h 2766951"/>
              <a:gd name="connsiteX186" fmla="*/ 2221731 w 6304218"/>
              <a:gd name="connsiteY186" fmla="*/ 2220686 h 2766951"/>
              <a:gd name="connsiteX187" fmla="*/ 2102978 w 6304218"/>
              <a:gd name="connsiteY187" fmla="*/ 2280062 h 2766951"/>
              <a:gd name="connsiteX188" fmla="*/ 1996100 w 6304218"/>
              <a:gd name="connsiteY188" fmla="*/ 2303813 h 2766951"/>
              <a:gd name="connsiteX189" fmla="*/ 1936723 w 6304218"/>
              <a:gd name="connsiteY189" fmla="*/ 2327564 h 2766951"/>
              <a:gd name="connsiteX190" fmla="*/ 1877347 w 6304218"/>
              <a:gd name="connsiteY190" fmla="*/ 2339439 h 2766951"/>
              <a:gd name="connsiteX191" fmla="*/ 1734843 w 6304218"/>
              <a:gd name="connsiteY191" fmla="*/ 2363190 h 2766951"/>
              <a:gd name="connsiteX192" fmla="*/ 1639840 w 6304218"/>
              <a:gd name="connsiteY192" fmla="*/ 2398816 h 2766951"/>
              <a:gd name="connsiteX193" fmla="*/ 1580464 w 6304218"/>
              <a:gd name="connsiteY193" fmla="*/ 2410691 h 2766951"/>
              <a:gd name="connsiteX194" fmla="*/ 1485461 w 6304218"/>
              <a:gd name="connsiteY194" fmla="*/ 2434442 h 2766951"/>
              <a:gd name="connsiteX195" fmla="*/ 1331082 w 6304218"/>
              <a:gd name="connsiteY195" fmla="*/ 2458192 h 2766951"/>
              <a:gd name="connsiteX196" fmla="*/ 1212329 w 6304218"/>
              <a:gd name="connsiteY196" fmla="*/ 2481943 h 2766951"/>
              <a:gd name="connsiteX197" fmla="*/ 1152952 w 6304218"/>
              <a:gd name="connsiteY197" fmla="*/ 2493818 h 2766951"/>
              <a:gd name="connsiteX198" fmla="*/ 1081700 w 6304218"/>
              <a:gd name="connsiteY198" fmla="*/ 2505693 h 2766951"/>
              <a:gd name="connsiteX199" fmla="*/ 1022323 w 6304218"/>
              <a:gd name="connsiteY199" fmla="*/ 2517569 h 2766951"/>
              <a:gd name="connsiteX200" fmla="*/ 784817 w 6304218"/>
              <a:gd name="connsiteY200" fmla="*/ 2541319 h 2766951"/>
              <a:gd name="connsiteX201" fmla="*/ 606687 w 6304218"/>
              <a:gd name="connsiteY201" fmla="*/ 2565070 h 2766951"/>
              <a:gd name="connsiteX202" fmla="*/ 487934 w 6304218"/>
              <a:gd name="connsiteY202" fmla="*/ 2588821 h 2766951"/>
              <a:gd name="connsiteX203" fmla="*/ 191051 w 6304218"/>
              <a:gd name="connsiteY203" fmla="*/ 2600696 h 2766951"/>
              <a:gd name="connsiteX204" fmla="*/ 119799 w 6304218"/>
              <a:gd name="connsiteY204" fmla="*/ 2612571 h 2766951"/>
              <a:gd name="connsiteX205" fmla="*/ 1045 w 6304218"/>
              <a:gd name="connsiteY205" fmla="*/ 2636322 h 27669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Lst>
            <a:rect l="l" t="t" r="r" b="b"/>
            <a:pathLst>
              <a:path w="6304218" h="2766951">
                <a:moveTo>
                  <a:pt x="202926" y="1436914"/>
                </a:moveTo>
                <a:cubicBezTo>
                  <a:pt x="218760" y="1432956"/>
                  <a:pt x="234495" y="1428579"/>
                  <a:pt x="250427" y="1425039"/>
                </a:cubicBezTo>
                <a:cubicBezTo>
                  <a:pt x="270131" y="1420661"/>
                  <a:pt x="290222" y="1418059"/>
                  <a:pt x="309804" y="1413164"/>
                </a:cubicBezTo>
                <a:cubicBezTo>
                  <a:pt x="377645" y="1396204"/>
                  <a:pt x="311471" y="1404224"/>
                  <a:pt x="392931" y="1389413"/>
                </a:cubicBezTo>
                <a:cubicBezTo>
                  <a:pt x="420470" y="1384406"/>
                  <a:pt x="448349" y="1381496"/>
                  <a:pt x="476058" y="1377538"/>
                </a:cubicBezTo>
                <a:cubicBezTo>
                  <a:pt x="556252" y="1350805"/>
                  <a:pt x="457547" y="1381650"/>
                  <a:pt x="582936" y="1353787"/>
                </a:cubicBezTo>
                <a:cubicBezTo>
                  <a:pt x="595156" y="1351072"/>
                  <a:pt x="606485" y="1345206"/>
                  <a:pt x="618562" y="1341912"/>
                </a:cubicBezTo>
                <a:cubicBezTo>
                  <a:pt x="650054" y="1333323"/>
                  <a:pt x="681897" y="1326078"/>
                  <a:pt x="713565" y="1318161"/>
                </a:cubicBezTo>
                <a:cubicBezTo>
                  <a:pt x="737853" y="1312089"/>
                  <a:pt x="760529" y="1300482"/>
                  <a:pt x="784817" y="1294410"/>
                </a:cubicBezTo>
                <a:lnTo>
                  <a:pt x="879819" y="1270660"/>
                </a:lnTo>
                <a:cubicBezTo>
                  <a:pt x="942748" y="1254928"/>
                  <a:pt x="1036629" y="1252903"/>
                  <a:pt x="1093575" y="1246909"/>
                </a:cubicBezTo>
                <a:cubicBezTo>
                  <a:pt x="1121412" y="1243979"/>
                  <a:pt x="1148884" y="1238125"/>
                  <a:pt x="1176703" y="1235034"/>
                </a:cubicBezTo>
                <a:cubicBezTo>
                  <a:pt x="1220158" y="1230206"/>
                  <a:pt x="1263788" y="1227117"/>
                  <a:pt x="1307331" y="1223158"/>
                </a:cubicBezTo>
                <a:cubicBezTo>
                  <a:pt x="1414209" y="1227117"/>
                  <a:pt x="1521453" y="1225351"/>
                  <a:pt x="1627965" y="1235034"/>
                </a:cubicBezTo>
                <a:cubicBezTo>
                  <a:pt x="1652898" y="1237301"/>
                  <a:pt x="1699217" y="1258784"/>
                  <a:pt x="1699217" y="1258784"/>
                </a:cubicBezTo>
                <a:cubicBezTo>
                  <a:pt x="1762556" y="1353791"/>
                  <a:pt x="1679422" y="1238988"/>
                  <a:pt x="1758594" y="1318161"/>
                </a:cubicBezTo>
                <a:cubicBezTo>
                  <a:pt x="1837762" y="1397331"/>
                  <a:pt x="1722967" y="1314202"/>
                  <a:pt x="1817970" y="1377538"/>
                </a:cubicBezTo>
                <a:cubicBezTo>
                  <a:pt x="1846205" y="1462245"/>
                  <a:pt x="1806170" y="1359839"/>
                  <a:pt x="1865471" y="1448790"/>
                </a:cubicBezTo>
                <a:cubicBezTo>
                  <a:pt x="1872415" y="1459205"/>
                  <a:pt x="1871749" y="1473220"/>
                  <a:pt x="1877347" y="1484416"/>
                </a:cubicBezTo>
                <a:cubicBezTo>
                  <a:pt x="1908761" y="1547244"/>
                  <a:pt x="1892948" y="1494384"/>
                  <a:pt x="1936723" y="1555668"/>
                </a:cubicBezTo>
                <a:cubicBezTo>
                  <a:pt x="1947013" y="1570073"/>
                  <a:pt x="1950184" y="1588764"/>
                  <a:pt x="1960474" y="1603169"/>
                </a:cubicBezTo>
                <a:cubicBezTo>
                  <a:pt x="1970236" y="1616835"/>
                  <a:pt x="1982843" y="1628484"/>
                  <a:pt x="1996100" y="1638795"/>
                </a:cubicBezTo>
                <a:cubicBezTo>
                  <a:pt x="2057351" y="1686434"/>
                  <a:pt x="2049225" y="1680254"/>
                  <a:pt x="2102978" y="1698171"/>
                </a:cubicBezTo>
                <a:cubicBezTo>
                  <a:pt x="2114853" y="1706088"/>
                  <a:pt x="2125838" y="1715539"/>
                  <a:pt x="2138604" y="1721922"/>
                </a:cubicBezTo>
                <a:cubicBezTo>
                  <a:pt x="2149800" y="1727520"/>
                  <a:pt x="2162194" y="1730358"/>
                  <a:pt x="2174230" y="1733797"/>
                </a:cubicBezTo>
                <a:cubicBezTo>
                  <a:pt x="2223840" y="1747972"/>
                  <a:pt x="2236982" y="1748215"/>
                  <a:pt x="2292983" y="1757548"/>
                </a:cubicBezTo>
                <a:cubicBezTo>
                  <a:pt x="2368193" y="1753590"/>
                  <a:pt x="2443521" y="1751449"/>
                  <a:pt x="2518614" y="1745673"/>
                </a:cubicBezTo>
                <a:cubicBezTo>
                  <a:pt x="2546522" y="1743526"/>
                  <a:pt x="2576164" y="1745165"/>
                  <a:pt x="2601742" y="1733797"/>
                </a:cubicBezTo>
                <a:cubicBezTo>
                  <a:pt x="2614784" y="1728000"/>
                  <a:pt x="2616355" y="1709135"/>
                  <a:pt x="2625492" y="1698171"/>
                </a:cubicBezTo>
                <a:cubicBezTo>
                  <a:pt x="2636243" y="1685269"/>
                  <a:pt x="2650367" y="1675447"/>
                  <a:pt x="2661118" y="1662545"/>
                </a:cubicBezTo>
                <a:cubicBezTo>
                  <a:pt x="2690464" y="1627330"/>
                  <a:pt x="2683726" y="1620906"/>
                  <a:pt x="2708619" y="1579418"/>
                </a:cubicBezTo>
                <a:cubicBezTo>
                  <a:pt x="2723305" y="1554941"/>
                  <a:pt x="2756121" y="1508166"/>
                  <a:pt x="2756121" y="1508166"/>
                </a:cubicBezTo>
                <a:cubicBezTo>
                  <a:pt x="2784384" y="1423374"/>
                  <a:pt x="2765984" y="1457745"/>
                  <a:pt x="2803622" y="1401288"/>
                </a:cubicBezTo>
                <a:cubicBezTo>
                  <a:pt x="2833470" y="1311741"/>
                  <a:pt x="2793207" y="1422119"/>
                  <a:pt x="2839248" y="1330036"/>
                </a:cubicBezTo>
                <a:cubicBezTo>
                  <a:pt x="2844846" y="1318840"/>
                  <a:pt x="2845044" y="1305352"/>
                  <a:pt x="2851123" y="1294410"/>
                </a:cubicBezTo>
                <a:cubicBezTo>
                  <a:pt x="2864986" y="1269457"/>
                  <a:pt x="2882791" y="1246909"/>
                  <a:pt x="2898625" y="1223158"/>
                </a:cubicBezTo>
                <a:cubicBezTo>
                  <a:pt x="2906542" y="1211283"/>
                  <a:pt x="2908835" y="1192045"/>
                  <a:pt x="2922375" y="1187532"/>
                </a:cubicBezTo>
                <a:lnTo>
                  <a:pt x="2958001" y="1175657"/>
                </a:lnTo>
                <a:cubicBezTo>
                  <a:pt x="2979113" y="1143990"/>
                  <a:pt x="2985728" y="1129022"/>
                  <a:pt x="3017378" y="1104405"/>
                </a:cubicBezTo>
                <a:cubicBezTo>
                  <a:pt x="3039910" y="1086880"/>
                  <a:pt x="3064879" y="1072738"/>
                  <a:pt x="3088630" y="1056904"/>
                </a:cubicBezTo>
                <a:lnTo>
                  <a:pt x="3195508" y="985652"/>
                </a:lnTo>
                <a:lnTo>
                  <a:pt x="3231134" y="961901"/>
                </a:lnTo>
                <a:cubicBezTo>
                  <a:pt x="3243009" y="953984"/>
                  <a:pt x="3256668" y="948243"/>
                  <a:pt x="3266760" y="938151"/>
                </a:cubicBezTo>
                <a:cubicBezTo>
                  <a:pt x="3278635" y="926276"/>
                  <a:pt x="3288412" y="911841"/>
                  <a:pt x="3302386" y="902525"/>
                </a:cubicBezTo>
                <a:cubicBezTo>
                  <a:pt x="3312801" y="895581"/>
                  <a:pt x="3327070" y="896728"/>
                  <a:pt x="3338012" y="890649"/>
                </a:cubicBezTo>
                <a:cubicBezTo>
                  <a:pt x="3362965" y="876786"/>
                  <a:pt x="3382184" y="852175"/>
                  <a:pt x="3409264" y="843148"/>
                </a:cubicBezTo>
                <a:lnTo>
                  <a:pt x="3480516" y="819397"/>
                </a:lnTo>
                <a:lnTo>
                  <a:pt x="3516142" y="807522"/>
                </a:lnTo>
                <a:cubicBezTo>
                  <a:pt x="3618246" y="739451"/>
                  <a:pt x="3489058" y="821065"/>
                  <a:pt x="3587394" y="771896"/>
                </a:cubicBezTo>
                <a:cubicBezTo>
                  <a:pt x="3679476" y="725855"/>
                  <a:pt x="3569098" y="766118"/>
                  <a:pt x="3658645" y="736270"/>
                </a:cubicBezTo>
                <a:cubicBezTo>
                  <a:pt x="3760745" y="668203"/>
                  <a:pt x="3631565" y="749810"/>
                  <a:pt x="3729897" y="700644"/>
                </a:cubicBezTo>
                <a:cubicBezTo>
                  <a:pt x="3821980" y="654603"/>
                  <a:pt x="3711602" y="694866"/>
                  <a:pt x="3801149" y="665018"/>
                </a:cubicBezTo>
                <a:cubicBezTo>
                  <a:pt x="3813024" y="657101"/>
                  <a:pt x="3824010" y="647651"/>
                  <a:pt x="3836775" y="641268"/>
                </a:cubicBezTo>
                <a:cubicBezTo>
                  <a:pt x="3847971" y="635670"/>
                  <a:pt x="3861459" y="635471"/>
                  <a:pt x="3872401" y="629392"/>
                </a:cubicBezTo>
                <a:cubicBezTo>
                  <a:pt x="3897354" y="615529"/>
                  <a:pt x="3919902" y="597725"/>
                  <a:pt x="3943653" y="581891"/>
                </a:cubicBezTo>
                <a:cubicBezTo>
                  <a:pt x="3958383" y="572071"/>
                  <a:pt x="3975784" y="566923"/>
                  <a:pt x="3991155" y="558140"/>
                </a:cubicBezTo>
                <a:cubicBezTo>
                  <a:pt x="4003547" y="551059"/>
                  <a:pt x="4014016" y="540773"/>
                  <a:pt x="4026781" y="534390"/>
                </a:cubicBezTo>
                <a:cubicBezTo>
                  <a:pt x="4037977" y="528792"/>
                  <a:pt x="4051210" y="528112"/>
                  <a:pt x="4062406" y="522514"/>
                </a:cubicBezTo>
                <a:cubicBezTo>
                  <a:pt x="4075171" y="516131"/>
                  <a:pt x="4085267" y="505147"/>
                  <a:pt x="4098032" y="498764"/>
                </a:cubicBezTo>
                <a:cubicBezTo>
                  <a:pt x="4109228" y="493166"/>
                  <a:pt x="4122462" y="492486"/>
                  <a:pt x="4133658" y="486888"/>
                </a:cubicBezTo>
                <a:cubicBezTo>
                  <a:pt x="4170422" y="468506"/>
                  <a:pt x="4179126" y="449032"/>
                  <a:pt x="4216786" y="427512"/>
                </a:cubicBezTo>
                <a:cubicBezTo>
                  <a:pt x="4227654" y="421301"/>
                  <a:pt x="4241216" y="421234"/>
                  <a:pt x="4252412" y="415636"/>
                </a:cubicBezTo>
                <a:cubicBezTo>
                  <a:pt x="4273056" y="405314"/>
                  <a:pt x="4292215" y="392243"/>
                  <a:pt x="4311788" y="380010"/>
                </a:cubicBezTo>
                <a:cubicBezTo>
                  <a:pt x="4323891" y="372446"/>
                  <a:pt x="4334649" y="362643"/>
                  <a:pt x="4347414" y="356260"/>
                </a:cubicBezTo>
                <a:cubicBezTo>
                  <a:pt x="4358610" y="350662"/>
                  <a:pt x="4371844" y="349982"/>
                  <a:pt x="4383040" y="344384"/>
                </a:cubicBezTo>
                <a:cubicBezTo>
                  <a:pt x="4395805" y="338001"/>
                  <a:pt x="4405901" y="327017"/>
                  <a:pt x="4418666" y="320634"/>
                </a:cubicBezTo>
                <a:cubicBezTo>
                  <a:pt x="4429862" y="315036"/>
                  <a:pt x="4442786" y="313689"/>
                  <a:pt x="4454292" y="308758"/>
                </a:cubicBezTo>
                <a:cubicBezTo>
                  <a:pt x="4470563" y="301785"/>
                  <a:pt x="4486614" y="294116"/>
                  <a:pt x="4501794" y="285008"/>
                </a:cubicBezTo>
                <a:cubicBezTo>
                  <a:pt x="4526271" y="270322"/>
                  <a:pt x="4545353" y="244429"/>
                  <a:pt x="4573045" y="237506"/>
                </a:cubicBezTo>
                <a:cubicBezTo>
                  <a:pt x="4632691" y="222595"/>
                  <a:pt x="4605063" y="230792"/>
                  <a:pt x="4656173" y="213756"/>
                </a:cubicBezTo>
                <a:cubicBezTo>
                  <a:pt x="4724640" y="168111"/>
                  <a:pt x="4658591" y="207630"/>
                  <a:pt x="4727425" y="178130"/>
                </a:cubicBezTo>
                <a:cubicBezTo>
                  <a:pt x="4790764" y="150985"/>
                  <a:pt x="4754849" y="158419"/>
                  <a:pt x="4810552" y="142504"/>
                </a:cubicBezTo>
                <a:cubicBezTo>
                  <a:pt x="4826245" y="138020"/>
                  <a:pt x="4842420" y="135319"/>
                  <a:pt x="4858053" y="130629"/>
                </a:cubicBezTo>
                <a:cubicBezTo>
                  <a:pt x="4882033" y="123435"/>
                  <a:pt x="4905554" y="114795"/>
                  <a:pt x="4929305" y="106878"/>
                </a:cubicBezTo>
                <a:lnTo>
                  <a:pt x="5036183" y="71252"/>
                </a:lnTo>
                <a:cubicBezTo>
                  <a:pt x="5065139" y="61600"/>
                  <a:pt x="5114832" y="53774"/>
                  <a:pt x="5143061" y="47501"/>
                </a:cubicBezTo>
                <a:cubicBezTo>
                  <a:pt x="5158993" y="43960"/>
                  <a:pt x="5174378" y="37737"/>
                  <a:pt x="5190562" y="35626"/>
                </a:cubicBezTo>
                <a:cubicBezTo>
                  <a:pt x="5265553" y="25845"/>
                  <a:pt x="5340983" y="19792"/>
                  <a:pt x="5416194" y="11875"/>
                </a:cubicBezTo>
                <a:cubicBezTo>
                  <a:pt x="5447932" y="8534"/>
                  <a:pt x="5479529" y="3958"/>
                  <a:pt x="5511196" y="0"/>
                </a:cubicBezTo>
                <a:cubicBezTo>
                  <a:pt x="5637866" y="3958"/>
                  <a:pt x="5764649" y="5214"/>
                  <a:pt x="5891206" y="11875"/>
                </a:cubicBezTo>
                <a:cubicBezTo>
                  <a:pt x="5956878" y="15331"/>
                  <a:pt x="5948935" y="21584"/>
                  <a:pt x="5998084" y="35626"/>
                </a:cubicBezTo>
                <a:cubicBezTo>
                  <a:pt x="6013777" y="40110"/>
                  <a:pt x="6029752" y="43543"/>
                  <a:pt x="6045586" y="47501"/>
                </a:cubicBezTo>
                <a:cubicBezTo>
                  <a:pt x="6134039" y="106470"/>
                  <a:pt x="6025402" y="30681"/>
                  <a:pt x="6116838" y="106878"/>
                </a:cubicBezTo>
                <a:cubicBezTo>
                  <a:pt x="6142018" y="127861"/>
                  <a:pt x="6170925" y="139859"/>
                  <a:pt x="6199965" y="154379"/>
                </a:cubicBezTo>
                <a:lnTo>
                  <a:pt x="6247466" y="225631"/>
                </a:lnTo>
                <a:lnTo>
                  <a:pt x="6271217" y="261257"/>
                </a:lnTo>
                <a:cubicBezTo>
                  <a:pt x="6304218" y="360257"/>
                  <a:pt x="6302752" y="323475"/>
                  <a:pt x="6283092" y="451262"/>
                </a:cubicBezTo>
                <a:cubicBezTo>
                  <a:pt x="6277362" y="488508"/>
                  <a:pt x="6266009" y="490064"/>
                  <a:pt x="6247466" y="522514"/>
                </a:cubicBezTo>
                <a:cubicBezTo>
                  <a:pt x="6174432" y="650325"/>
                  <a:pt x="6292421" y="466960"/>
                  <a:pt x="6176214" y="641268"/>
                </a:cubicBezTo>
                <a:lnTo>
                  <a:pt x="6009960" y="890649"/>
                </a:lnTo>
                <a:lnTo>
                  <a:pt x="5914957" y="1033153"/>
                </a:lnTo>
                <a:cubicBezTo>
                  <a:pt x="5905641" y="1047127"/>
                  <a:pt x="5891206" y="1056904"/>
                  <a:pt x="5879331" y="1068779"/>
                </a:cubicBezTo>
                <a:cubicBezTo>
                  <a:pt x="5840046" y="1186636"/>
                  <a:pt x="5905956" y="1006605"/>
                  <a:pt x="5831830" y="1140031"/>
                </a:cubicBezTo>
                <a:cubicBezTo>
                  <a:pt x="5819672" y="1161916"/>
                  <a:pt x="5815996" y="1187532"/>
                  <a:pt x="5808079" y="1211283"/>
                </a:cubicBezTo>
                <a:cubicBezTo>
                  <a:pt x="5804121" y="1223158"/>
                  <a:pt x="5803148" y="1236494"/>
                  <a:pt x="5796204" y="1246909"/>
                </a:cubicBezTo>
                <a:lnTo>
                  <a:pt x="5772453" y="1282535"/>
                </a:lnTo>
                <a:cubicBezTo>
                  <a:pt x="5744190" y="1367327"/>
                  <a:pt x="5762590" y="1332956"/>
                  <a:pt x="5724952" y="1389413"/>
                </a:cubicBezTo>
                <a:cubicBezTo>
                  <a:pt x="5681648" y="1519330"/>
                  <a:pt x="5750710" y="1322553"/>
                  <a:pt x="5689326" y="1460665"/>
                </a:cubicBezTo>
                <a:cubicBezTo>
                  <a:pt x="5689321" y="1460675"/>
                  <a:pt x="5659639" y="1549724"/>
                  <a:pt x="5653700" y="1567543"/>
                </a:cubicBezTo>
                <a:cubicBezTo>
                  <a:pt x="5649187" y="1581083"/>
                  <a:pt x="5637866" y="1591294"/>
                  <a:pt x="5629949" y="1603169"/>
                </a:cubicBezTo>
                <a:cubicBezTo>
                  <a:pt x="5625991" y="1622961"/>
                  <a:pt x="5623385" y="1643072"/>
                  <a:pt x="5618074" y="1662545"/>
                </a:cubicBezTo>
                <a:cubicBezTo>
                  <a:pt x="5611487" y="1686698"/>
                  <a:pt x="5602240" y="1710046"/>
                  <a:pt x="5594323" y="1733797"/>
                </a:cubicBezTo>
                <a:cubicBezTo>
                  <a:pt x="5590365" y="1745672"/>
                  <a:pt x="5585484" y="1757279"/>
                  <a:pt x="5582448" y="1769423"/>
                </a:cubicBezTo>
                <a:cubicBezTo>
                  <a:pt x="5578490" y="1785257"/>
                  <a:pt x="5576304" y="1801643"/>
                  <a:pt x="5570573" y="1816925"/>
                </a:cubicBezTo>
                <a:cubicBezTo>
                  <a:pt x="5550999" y="1869123"/>
                  <a:pt x="5548128" y="1856202"/>
                  <a:pt x="5523071" y="1900052"/>
                </a:cubicBezTo>
                <a:cubicBezTo>
                  <a:pt x="5514288" y="1915422"/>
                  <a:pt x="5508104" y="1932183"/>
                  <a:pt x="5499321" y="1947553"/>
                </a:cubicBezTo>
                <a:cubicBezTo>
                  <a:pt x="5492240" y="1959945"/>
                  <a:pt x="5483134" y="1971076"/>
                  <a:pt x="5475570" y="1983179"/>
                </a:cubicBezTo>
                <a:cubicBezTo>
                  <a:pt x="5463337" y="2002752"/>
                  <a:pt x="5450266" y="2021911"/>
                  <a:pt x="5439944" y="2042556"/>
                </a:cubicBezTo>
                <a:cubicBezTo>
                  <a:pt x="5434346" y="2053752"/>
                  <a:pt x="5434148" y="2067240"/>
                  <a:pt x="5428069" y="2078182"/>
                </a:cubicBezTo>
                <a:cubicBezTo>
                  <a:pt x="5414207" y="2103135"/>
                  <a:pt x="5396402" y="2125683"/>
                  <a:pt x="5380568" y="2149434"/>
                </a:cubicBezTo>
                <a:lnTo>
                  <a:pt x="5356817" y="2185060"/>
                </a:lnTo>
                <a:cubicBezTo>
                  <a:pt x="5328582" y="2269767"/>
                  <a:pt x="5368617" y="2167361"/>
                  <a:pt x="5309316" y="2256312"/>
                </a:cubicBezTo>
                <a:cubicBezTo>
                  <a:pt x="5302372" y="2266727"/>
                  <a:pt x="5303651" y="2281070"/>
                  <a:pt x="5297440" y="2291938"/>
                </a:cubicBezTo>
                <a:cubicBezTo>
                  <a:pt x="5287620" y="2309122"/>
                  <a:pt x="5273689" y="2323605"/>
                  <a:pt x="5261814" y="2339439"/>
                </a:cubicBezTo>
                <a:cubicBezTo>
                  <a:pt x="5239103" y="2407573"/>
                  <a:pt x="5266203" y="2343975"/>
                  <a:pt x="5214313" y="2410691"/>
                </a:cubicBezTo>
                <a:cubicBezTo>
                  <a:pt x="5196788" y="2433223"/>
                  <a:pt x="5190563" y="2466110"/>
                  <a:pt x="5166812" y="2481943"/>
                </a:cubicBezTo>
                <a:cubicBezTo>
                  <a:pt x="5078366" y="2540905"/>
                  <a:pt x="5186988" y="2465128"/>
                  <a:pt x="5095560" y="2541319"/>
                </a:cubicBezTo>
                <a:cubicBezTo>
                  <a:pt x="5063997" y="2567622"/>
                  <a:pt x="5049390" y="2567703"/>
                  <a:pt x="5012432" y="2588821"/>
                </a:cubicBezTo>
                <a:cubicBezTo>
                  <a:pt x="5000040" y="2595902"/>
                  <a:pt x="4989571" y="2606188"/>
                  <a:pt x="4976806" y="2612571"/>
                </a:cubicBezTo>
                <a:cubicBezTo>
                  <a:pt x="4965610" y="2618169"/>
                  <a:pt x="4952686" y="2619516"/>
                  <a:pt x="4941181" y="2624447"/>
                </a:cubicBezTo>
                <a:cubicBezTo>
                  <a:pt x="4924910" y="2631420"/>
                  <a:pt x="4910116" y="2641622"/>
                  <a:pt x="4893679" y="2648197"/>
                </a:cubicBezTo>
                <a:cubicBezTo>
                  <a:pt x="4870434" y="2657495"/>
                  <a:pt x="4822427" y="2671948"/>
                  <a:pt x="4822427" y="2671948"/>
                </a:cubicBezTo>
                <a:cubicBezTo>
                  <a:pt x="4749254" y="2720731"/>
                  <a:pt x="4830145" y="2673334"/>
                  <a:pt x="4727425" y="2707574"/>
                </a:cubicBezTo>
                <a:cubicBezTo>
                  <a:pt x="4678291" y="2723952"/>
                  <a:pt x="4689955" y="2734899"/>
                  <a:pt x="4644297" y="2743200"/>
                </a:cubicBezTo>
                <a:cubicBezTo>
                  <a:pt x="4612898" y="2748909"/>
                  <a:pt x="4580888" y="2750562"/>
                  <a:pt x="4549295" y="2755075"/>
                </a:cubicBezTo>
                <a:cubicBezTo>
                  <a:pt x="4525459" y="2758480"/>
                  <a:pt x="4501794" y="2762992"/>
                  <a:pt x="4478043" y="2766951"/>
                </a:cubicBezTo>
                <a:cubicBezTo>
                  <a:pt x="4390957" y="2762992"/>
                  <a:pt x="4303705" y="2761761"/>
                  <a:pt x="4216786" y="2755075"/>
                </a:cubicBezTo>
                <a:cubicBezTo>
                  <a:pt x="4197400" y="2753584"/>
                  <a:pt x="4153890" y="2738069"/>
                  <a:pt x="4133658" y="2731325"/>
                </a:cubicBezTo>
                <a:cubicBezTo>
                  <a:pt x="4097881" y="2707473"/>
                  <a:pt x="4092716" y="2701902"/>
                  <a:pt x="4050531" y="2683823"/>
                </a:cubicBezTo>
                <a:cubicBezTo>
                  <a:pt x="4039025" y="2678892"/>
                  <a:pt x="4026780" y="2675906"/>
                  <a:pt x="4014905" y="2671948"/>
                </a:cubicBezTo>
                <a:cubicBezTo>
                  <a:pt x="4003030" y="2664031"/>
                  <a:pt x="3991671" y="2655278"/>
                  <a:pt x="3979279" y="2648197"/>
                </a:cubicBezTo>
                <a:cubicBezTo>
                  <a:pt x="3943022" y="2627479"/>
                  <a:pt x="3913577" y="2621783"/>
                  <a:pt x="3884277" y="2588821"/>
                </a:cubicBezTo>
                <a:cubicBezTo>
                  <a:pt x="3865313" y="2567486"/>
                  <a:pt x="3836775" y="2517569"/>
                  <a:pt x="3836775" y="2517569"/>
                </a:cubicBezTo>
                <a:cubicBezTo>
                  <a:pt x="3794377" y="2390373"/>
                  <a:pt x="3804369" y="2449751"/>
                  <a:pt x="3824900" y="2244436"/>
                </a:cubicBezTo>
                <a:cubicBezTo>
                  <a:pt x="3826146" y="2231980"/>
                  <a:pt x="3829831" y="2219225"/>
                  <a:pt x="3836775" y="2208810"/>
                </a:cubicBezTo>
                <a:cubicBezTo>
                  <a:pt x="3846091" y="2194836"/>
                  <a:pt x="3861650" y="2186086"/>
                  <a:pt x="3872401" y="2173184"/>
                </a:cubicBezTo>
                <a:cubicBezTo>
                  <a:pt x="3881538" y="2162220"/>
                  <a:pt x="3885188" y="2146695"/>
                  <a:pt x="3896152" y="2137558"/>
                </a:cubicBezTo>
                <a:cubicBezTo>
                  <a:pt x="3909752" y="2126225"/>
                  <a:pt x="3928283" y="2122591"/>
                  <a:pt x="3943653" y="2113808"/>
                </a:cubicBezTo>
                <a:cubicBezTo>
                  <a:pt x="4008112" y="2076974"/>
                  <a:pt x="3949585" y="2099955"/>
                  <a:pt x="4014905" y="2078182"/>
                </a:cubicBezTo>
                <a:cubicBezTo>
                  <a:pt x="4026780" y="2070265"/>
                  <a:pt x="4037489" y="2060228"/>
                  <a:pt x="4050531" y="2054431"/>
                </a:cubicBezTo>
                <a:cubicBezTo>
                  <a:pt x="4073409" y="2044263"/>
                  <a:pt x="4121783" y="2030681"/>
                  <a:pt x="4121783" y="2030681"/>
                </a:cubicBezTo>
                <a:cubicBezTo>
                  <a:pt x="4203450" y="1976235"/>
                  <a:pt x="4165955" y="1992205"/>
                  <a:pt x="4228661" y="1971304"/>
                </a:cubicBezTo>
                <a:cubicBezTo>
                  <a:pt x="4287635" y="1882845"/>
                  <a:pt x="4211836" y="1991496"/>
                  <a:pt x="4288038" y="1900052"/>
                </a:cubicBezTo>
                <a:cubicBezTo>
                  <a:pt x="4330575" y="1849007"/>
                  <a:pt x="4296887" y="1882354"/>
                  <a:pt x="4323664" y="1828800"/>
                </a:cubicBezTo>
                <a:cubicBezTo>
                  <a:pt x="4369706" y="1736717"/>
                  <a:pt x="4329439" y="1847095"/>
                  <a:pt x="4359290" y="1757548"/>
                </a:cubicBezTo>
                <a:cubicBezTo>
                  <a:pt x="4363248" y="1729839"/>
                  <a:pt x="4366564" y="1702030"/>
                  <a:pt x="4371165" y="1674421"/>
                </a:cubicBezTo>
                <a:cubicBezTo>
                  <a:pt x="4374483" y="1654511"/>
                  <a:pt x="4379892" y="1634981"/>
                  <a:pt x="4383040" y="1615044"/>
                </a:cubicBezTo>
                <a:cubicBezTo>
                  <a:pt x="4400002" y="1507616"/>
                  <a:pt x="4406291" y="1452791"/>
                  <a:pt x="4418666" y="1353787"/>
                </a:cubicBezTo>
                <a:cubicBezTo>
                  <a:pt x="4414708" y="1286493"/>
                  <a:pt x="4413182" y="1219012"/>
                  <a:pt x="4406791" y="1151906"/>
                </a:cubicBezTo>
                <a:cubicBezTo>
                  <a:pt x="4405244" y="1135659"/>
                  <a:pt x="4402215" y="1119003"/>
                  <a:pt x="4394916" y="1104405"/>
                </a:cubicBezTo>
                <a:cubicBezTo>
                  <a:pt x="4382150" y="1078874"/>
                  <a:pt x="4367598" y="1053337"/>
                  <a:pt x="4347414" y="1033153"/>
                </a:cubicBezTo>
                <a:cubicBezTo>
                  <a:pt x="4335539" y="1021278"/>
                  <a:pt x="4325762" y="1006843"/>
                  <a:pt x="4311788" y="997527"/>
                </a:cubicBezTo>
                <a:cubicBezTo>
                  <a:pt x="4301373" y="990583"/>
                  <a:pt x="4288037" y="989610"/>
                  <a:pt x="4276162" y="985652"/>
                </a:cubicBezTo>
                <a:cubicBezTo>
                  <a:pt x="4264287" y="977735"/>
                  <a:pt x="4254786" y="962693"/>
                  <a:pt x="4240536" y="961901"/>
                </a:cubicBezTo>
                <a:cubicBezTo>
                  <a:pt x="4109827" y="954640"/>
                  <a:pt x="4106259" y="959159"/>
                  <a:pt x="4026781" y="985652"/>
                </a:cubicBezTo>
                <a:cubicBezTo>
                  <a:pt x="4000518" y="1011915"/>
                  <a:pt x="3983937" y="1023839"/>
                  <a:pt x="3967404" y="1056904"/>
                </a:cubicBezTo>
                <a:cubicBezTo>
                  <a:pt x="3961806" y="1068100"/>
                  <a:pt x="3961608" y="1081588"/>
                  <a:pt x="3955529" y="1092530"/>
                </a:cubicBezTo>
                <a:cubicBezTo>
                  <a:pt x="3941666" y="1117483"/>
                  <a:pt x="3923861" y="1140031"/>
                  <a:pt x="3908027" y="1163782"/>
                </a:cubicBezTo>
                <a:cubicBezTo>
                  <a:pt x="3900110" y="1175657"/>
                  <a:pt x="3888791" y="1185868"/>
                  <a:pt x="3884277" y="1199408"/>
                </a:cubicBezTo>
                <a:cubicBezTo>
                  <a:pt x="3880318" y="1211283"/>
                  <a:pt x="3878480" y="1224092"/>
                  <a:pt x="3872401" y="1235034"/>
                </a:cubicBezTo>
                <a:cubicBezTo>
                  <a:pt x="3858538" y="1259987"/>
                  <a:pt x="3824900" y="1306286"/>
                  <a:pt x="3824900" y="1306286"/>
                </a:cubicBezTo>
                <a:cubicBezTo>
                  <a:pt x="3820942" y="1318161"/>
                  <a:pt x="3819235" y="1331044"/>
                  <a:pt x="3813025" y="1341912"/>
                </a:cubicBezTo>
                <a:cubicBezTo>
                  <a:pt x="3803205" y="1359096"/>
                  <a:pt x="3788749" y="1373199"/>
                  <a:pt x="3777399" y="1389413"/>
                </a:cubicBezTo>
                <a:cubicBezTo>
                  <a:pt x="3761029" y="1412798"/>
                  <a:pt x="3745731" y="1436914"/>
                  <a:pt x="3729897" y="1460665"/>
                </a:cubicBezTo>
                <a:cubicBezTo>
                  <a:pt x="3721980" y="1472540"/>
                  <a:pt x="3710661" y="1482751"/>
                  <a:pt x="3706147" y="1496291"/>
                </a:cubicBezTo>
                <a:cubicBezTo>
                  <a:pt x="3696489" y="1525264"/>
                  <a:pt x="3693540" y="1544524"/>
                  <a:pt x="3670521" y="1567543"/>
                </a:cubicBezTo>
                <a:cubicBezTo>
                  <a:pt x="3660429" y="1577635"/>
                  <a:pt x="3645859" y="1582156"/>
                  <a:pt x="3634895" y="1591293"/>
                </a:cubicBezTo>
                <a:cubicBezTo>
                  <a:pt x="3595500" y="1624122"/>
                  <a:pt x="3607869" y="1628557"/>
                  <a:pt x="3563643" y="1650670"/>
                </a:cubicBezTo>
                <a:cubicBezTo>
                  <a:pt x="3511954" y="1676515"/>
                  <a:pt x="3538180" y="1645107"/>
                  <a:pt x="3480516" y="1686296"/>
                </a:cubicBezTo>
                <a:cubicBezTo>
                  <a:pt x="3466850" y="1696058"/>
                  <a:pt x="3458864" y="1712606"/>
                  <a:pt x="3444890" y="1721922"/>
                </a:cubicBezTo>
                <a:cubicBezTo>
                  <a:pt x="3434475" y="1728866"/>
                  <a:pt x="3420770" y="1728866"/>
                  <a:pt x="3409264" y="1733797"/>
                </a:cubicBezTo>
                <a:cubicBezTo>
                  <a:pt x="3392992" y="1740770"/>
                  <a:pt x="3377132" y="1748765"/>
                  <a:pt x="3361762" y="1757548"/>
                </a:cubicBezTo>
                <a:cubicBezTo>
                  <a:pt x="3349370" y="1764629"/>
                  <a:pt x="3339178" y="1775502"/>
                  <a:pt x="3326136" y="1781299"/>
                </a:cubicBezTo>
                <a:cubicBezTo>
                  <a:pt x="3303258" y="1791467"/>
                  <a:pt x="3278635" y="1797132"/>
                  <a:pt x="3254884" y="1805049"/>
                </a:cubicBezTo>
                <a:lnTo>
                  <a:pt x="3219258" y="1816925"/>
                </a:lnTo>
                <a:lnTo>
                  <a:pt x="3041129" y="1876301"/>
                </a:lnTo>
                <a:cubicBezTo>
                  <a:pt x="2957592" y="1904147"/>
                  <a:pt x="3060705" y="1867911"/>
                  <a:pt x="2958001" y="1911927"/>
                </a:cubicBezTo>
                <a:cubicBezTo>
                  <a:pt x="2946495" y="1916858"/>
                  <a:pt x="2933881" y="1918872"/>
                  <a:pt x="2922375" y="1923803"/>
                </a:cubicBezTo>
                <a:cubicBezTo>
                  <a:pt x="2906104" y="1930776"/>
                  <a:pt x="2891310" y="1940978"/>
                  <a:pt x="2874874" y="1947553"/>
                </a:cubicBezTo>
                <a:cubicBezTo>
                  <a:pt x="2826683" y="1966829"/>
                  <a:pt x="2802782" y="1971514"/>
                  <a:pt x="2756121" y="1983179"/>
                </a:cubicBezTo>
                <a:cubicBezTo>
                  <a:pt x="2740287" y="1991096"/>
                  <a:pt x="2725056" y="2000355"/>
                  <a:pt x="2708619" y="2006930"/>
                </a:cubicBezTo>
                <a:cubicBezTo>
                  <a:pt x="2685375" y="2016228"/>
                  <a:pt x="2658199" y="2016794"/>
                  <a:pt x="2637368" y="2030681"/>
                </a:cubicBezTo>
                <a:cubicBezTo>
                  <a:pt x="2588162" y="2063484"/>
                  <a:pt x="2615588" y="2050970"/>
                  <a:pt x="2554240" y="2066306"/>
                </a:cubicBezTo>
                <a:cubicBezTo>
                  <a:pt x="2448042" y="2119406"/>
                  <a:pt x="2492827" y="2102612"/>
                  <a:pt x="2423612" y="2125683"/>
                </a:cubicBezTo>
                <a:cubicBezTo>
                  <a:pt x="2349542" y="2175064"/>
                  <a:pt x="2426109" y="2128532"/>
                  <a:pt x="2352360" y="2161309"/>
                </a:cubicBezTo>
                <a:cubicBezTo>
                  <a:pt x="2328095" y="2172094"/>
                  <a:pt x="2305282" y="2185947"/>
                  <a:pt x="2281108" y="2196935"/>
                </a:cubicBezTo>
                <a:cubicBezTo>
                  <a:pt x="2261702" y="2205756"/>
                  <a:pt x="2240797" y="2211153"/>
                  <a:pt x="2221731" y="2220686"/>
                </a:cubicBezTo>
                <a:cubicBezTo>
                  <a:pt x="2148990" y="2257057"/>
                  <a:pt x="2179247" y="2257181"/>
                  <a:pt x="2102978" y="2280062"/>
                </a:cubicBezTo>
                <a:cubicBezTo>
                  <a:pt x="2008900" y="2308285"/>
                  <a:pt x="2078301" y="2276413"/>
                  <a:pt x="1996100" y="2303813"/>
                </a:cubicBezTo>
                <a:cubicBezTo>
                  <a:pt x="1975877" y="2310554"/>
                  <a:pt x="1957141" y="2321439"/>
                  <a:pt x="1936723" y="2327564"/>
                </a:cubicBezTo>
                <a:cubicBezTo>
                  <a:pt x="1917390" y="2333364"/>
                  <a:pt x="1897224" y="2335931"/>
                  <a:pt x="1877347" y="2339439"/>
                </a:cubicBezTo>
                <a:lnTo>
                  <a:pt x="1734843" y="2363190"/>
                </a:lnTo>
                <a:cubicBezTo>
                  <a:pt x="1717531" y="2366075"/>
                  <a:pt x="1645212" y="2397204"/>
                  <a:pt x="1639840" y="2398816"/>
                </a:cubicBezTo>
                <a:cubicBezTo>
                  <a:pt x="1620507" y="2404616"/>
                  <a:pt x="1600131" y="2406152"/>
                  <a:pt x="1580464" y="2410691"/>
                </a:cubicBezTo>
                <a:cubicBezTo>
                  <a:pt x="1548658" y="2418031"/>
                  <a:pt x="1517129" y="2426525"/>
                  <a:pt x="1485461" y="2434442"/>
                </a:cubicBezTo>
                <a:cubicBezTo>
                  <a:pt x="1463494" y="2439934"/>
                  <a:pt x="1348657" y="2455681"/>
                  <a:pt x="1331082" y="2458192"/>
                </a:cubicBezTo>
                <a:cubicBezTo>
                  <a:pt x="1262801" y="2480954"/>
                  <a:pt x="1321491" y="2463750"/>
                  <a:pt x="1212329" y="2481943"/>
                </a:cubicBezTo>
                <a:cubicBezTo>
                  <a:pt x="1192419" y="2485261"/>
                  <a:pt x="1172811" y="2490207"/>
                  <a:pt x="1152952" y="2493818"/>
                </a:cubicBezTo>
                <a:cubicBezTo>
                  <a:pt x="1129262" y="2498125"/>
                  <a:pt x="1105390" y="2501386"/>
                  <a:pt x="1081700" y="2505693"/>
                </a:cubicBezTo>
                <a:cubicBezTo>
                  <a:pt x="1061841" y="2509304"/>
                  <a:pt x="1042273" y="2514500"/>
                  <a:pt x="1022323" y="2517569"/>
                </a:cubicBezTo>
                <a:cubicBezTo>
                  <a:pt x="938243" y="2530505"/>
                  <a:pt x="872168" y="2534040"/>
                  <a:pt x="784817" y="2541319"/>
                </a:cubicBezTo>
                <a:cubicBezTo>
                  <a:pt x="668318" y="2570446"/>
                  <a:pt x="824779" y="2533914"/>
                  <a:pt x="606687" y="2565070"/>
                </a:cubicBezTo>
                <a:cubicBezTo>
                  <a:pt x="566724" y="2570779"/>
                  <a:pt x="528270" y="2587208"/>
                  <a:pt x="487934" y="2588821"/>
                </a:cubicBezTo>
                <a:lnTo>
                  <a:pt x="191051" y="2600696"/>
                </a:lnTo>
                <a:cubicBezTo>
                  <a:pt x="167300" y="2604654"/>
                  <a:pt x="143343" y="2607526"/>
                  <a:pt x="119799" y="2612571"/>
                </a:cubicBezTo>
                <a:cubicBezTo>
                  <a:pt x="0" y="2638242"/>
                  <a:pt x="61589" y="2636322"/>
                  <a:pt x="1045" y="2636322"/>
                </a:cubicBezTo>
              </a:path>
            </a:pathLst>
          </a:custGeom>
          <a:ln w="57150">
            <a:solidFill>
              <a:srgbClr val="FF0000"/>
            </a:solidFill>
            <a:prstDash val="sysDot"/>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74" name="フリーフォーム 73"/>
          <p:cNvSpPr/>
          <p:nvPr/>
        </p:nvSpPr>
        <p:spPr>
          <a:xfrm>
            <a:off x="-486886" y="1588326"/>
            <a:ext cx="2861953" cy="1452259"/>
          </a:xfrm>
          <a:custGeom>
            <a:avLst/>
            <a:gdLst>
              <a:gd name="connsiteX0" fmla="*/ 368135 w 2861953"/>
              <a:gd name="connsiteY0" fmla="*/ 1083622 h 1452259"/>
              <a:gd name="connsiteX1" fmla="*/ 439387 w 2861953"/>
              <a:gd name="connsiteY1" fmla="*/ 1047996 h 1452259"/>
              <a:gd name="connsiteX2" fmla="*/ 510639 w 2861953"/>
              <a:gd name="connsiteY2" fmla="*/ 1024245 h 1452259"/>
              <a:gd name="connsiteX3" fmla="*/ 581891 w 2861953"/>
              <a:gd name="connsiteY3" fmla="*/ 1000495 h 1452259"/>
              <a:gd name="connsiteX4" fmla="*/ 629392 w 2861953"/>
              <a:gd name="connsiteY4" fmla="*/ 988619 h 1452259"/>
              <a:gd name="connsiteX5" fmla="*/ 700644 w 2861953"/>
              <a:gd name="connsiteY5" fmla="*/ 964869 h 1452259"/>
              <a:gd name="connsiteX6" fmla="*/ 736270 w 2861953"/>
              <a:gd name="connsiteY6" fmla="*/ 952993 h 1452259"/>
              <a:gd name="connsiteX7" fmla="*/ 807522 w 2861953"/>
              <a:gd name="connsiteY7" fmla="*/ 941118 h 1452259"/>
              <a:gd name="connsiteX8" fmla="*/ 926275 w 2861953"/>
              <a:gd name="connsiteY8" fmla="*/ 917368 h 1452259"/>
              <a:gd name="connsiteX9" fmla="*/ 1246909 w 2861953"/>
              <a:gd name="connsiteY9" fmla="*/ 893617 h 1452259"/>
              <a:gd name="connsiteX10" fmla="*/ 1318161 w 2861953"/>
              <a:gd name="connsiteY10" fmla="*/ 881742 h 1452259"/>
              <a:gd name="connsiteX11" fmla="*/ 1840675 w 2861953"/>
              <a:gd name="connsiteY11" fmla="*/ 905492 h 1452259"/>
              <a:gd name="connsiteX12" fmla="*/ 1911927 w 2861953"/>
              <a:gd name="connsiteY12" fmla="*/ 941118 h 1452259"/>
              <a:gd name="connsiteX13" fmla="*/ 1947553 w 2861953"/>
              <a:gd name="connsiteY13" fmla="*/ 964869 h 1452259"/>
              <a:gd name="connsiteX14" fmla="*/ 2018805 w 2861953"/>
              <a:gd name="connsiteY14" fmla="*/ 988619 h 1452259"/>
              <a:gd name="connsiteX15" fmla="*/ 2054431 w 2861953"/>
              <a:gd name="connsiteY15" fmla="*/ 1012370 h 1452259"/>
              <a:gd name="connsiteX16" fmla="*/ 2090057 w 2861953"/>
              <a:gd name="connsiteY16" fmla="*/ 1024245 h 1452259"/>
              <a:gd name="connsiteX17" fmla="*/ 2161309 w 2861953"/>
              <a:gd name="connsiteY17" fmla="*/ 1071747 h 1452259"/>
              <a:gd name="connsiteX18" fmla="*/ 2268187 w 2861953"/>
              <a:gd name="connsiteY18" fmla="*/ 1178625 h 1452259"/>
              <a:gd name="connsiteX19" fmla="*/ 2303813 w 2861953"/>
              <a:gd name="connsiteY19" fmla="*/ 1202375 h 1452259"/>
              <a:gd name="connsiteX20" fmla="*/ 2351314 w 2861953"/>
              <a:gd name="connsiteY20" fmla="*/ 1261752 h 1452259"/>
              <a:gd name="connsiteX21" fmla="*/ 2363189 w 2861953"/>
              <a:gd name="connsiteY21" fmla="*/ 1297378 h 1452259"/>
              <a:gd name="connsiteX22" fmla="*/ 2446317 w 2861953"/>
              <a:gd name="connsiteY22" fmla="*/ 1380505 h 1452259"/>
              <a:gd name="connsiteX23" fmla="*/ 2648197 w 2861953"/>
              <a:gd name="connsiteY23" fmla="*/ 1416131 h 1452259"/>
              <a:gd name="connsiteX24" fmla="*/ 2731324 w 2861953"/>
              <a:gd name="connsiteY24" fmla="*/ 1380505 h 1452259"/>
              <a:gd name="connsiteX25" fmla="*/ 2802576 w 2861953"/>
              <a:gd name="connsiteY25" fmla="*/ 1309253 h 1452259"/>
              <a:gd name="connsiteX26" fmla="*/ 2838202 w 2861953"/>
              <a:gd name="connsiteY26" fmla="*/ 1202375 h 1452259"/>
              <a:gd name="connsiteX27" fmla="*/ 2861953 w 2861953"/>
              <a:gd name="connsiteY27" fmla="*/ 1095497 h 1452259"/>
              <a:gd name="connsiteX28" fmla="*/ 2838202 w 2861953"/>
              <a:gd name="connsiteY28" fmla="*/ 917368 h 1452259"/>
              <a:gd name="connsiteX29" fmla="*/ 2814452 w 2861953"/>
              <a:gd name="connsiteY29" fmla="*/ 857991 h 1452259"/>
              <a:gd name="connsiteX30" fmla="*/ 2778826 w 2861953"/>
              <a:gd name="connsiteY30" fmla="*/ 822365 h 1452259"/>
              <a:gd name="connsiteX31" fmla="*/ 2766950 w 2861953"/>
              <a:gd name="connsiteY31" fmla="*/ 786739 h 1452259"/>
              <a:gd name="connsiteX32" fmla="*/ 2755075 w 2861953"/>
              <a:gd name="connsiteY32" fmla="*/ 739238 h 1452259"/>
              <a:gd name="connsiteX33" fmla="*/ 2707574 w 2861953"/>
              <a:gd name="connsiteY33" fmla="*/ 703612 h 1452259"/>
              <a:gd name="connsiteX34" fmla="*/ 2660072 w 2861953"/>
              <a:gd name="connsiteY34" fmla="*/ 632360 h 1452259"/>
              <a:gd name="connsiteX35" fmla="*/ 2588820 w 2861953"/>
              <a:gd name="connsiteY35" fmla="*/ 561108 h 1452259"/>
              <a:gd name="connsiteX36" fmla="*/ 2541319 w 2861953"/>
              <a:gd name="connsiteY36" fmla="*/ 489856 h 1452259"/>
              <a:gd name="connsiteX37" fmla="*/ 2458192 w 2861953"/>
              <a:gd name="connsiteY37" fmla="*/ 406729 h 1452259"/>
              <a:gd name="connsiteX38" fmla="*/ 2339439 w 2861953"/>
              <a:gd name="connsiteY38" fmla="*/ 323601 h 1452259"/>
              <a:gd name="connsiteX39" fmla="*/ 2291937 w 2861953"/>
              <a:gd name="connsiteY39" fmla="*/ 299851 h 1452259"/>
              <a:gd name="connsiteX40" fmla="*/ 2256311 w 2861953"/>
              <a:gd name="connsiteY40" fmla="*/ 276100 h 1452259"/>
              <a:gd name="connsiteX41" fmla="*/ 2161309 w 2861953"/>
              <a:gd name="connsiteY41" fmla="*/ 252349 h 1452259"/>
              <a:gd name="connsiteX42" fmla="*/ 2101932 w 2861953"/>
              <a:gd name="connsiteY42" fmla="*/ 228599 h 1452259"/>
              <a:gd name="connsiteX43" fmla="*/ 2030680 w 2861953"/>
              <a:gd name="connsiteY43" fmla="*/ 204848 h 1452259"/>
              <a:gd name="connsiteX44" fmla="*/ 1995054 w 2861953"/>
              <a:gd name="connsiteY44" fmla="*/ 192973 h 1452259"/>
              <a:gd name="connsiteX45" fmla="*/ 1888176 w 2861953"/>
              <a:gd name="connsiteY45" fmla="*/ 169222 h 1452259"/>
              <a:gd name="connsiteX46" fmla="*/ 1816924 w 2861953"/>
              <a:gd name="connsiteY46" fmla="*/ 145471 h 1452259"/>
              <a:gd name="connsiteX47" fmla="*/ 1757548 w 2861953"/>
              <a:gd name="connsiteY47" fmla="*/ 133596 h 1452259"/>
              <a:gd name="connsiteX48" fmla="*/ 1721922 w 2861953"/>
              <a:gd name="connsiteY48" fmla="*/ 121721 h 1452259"/>
              <a:gd name="connsiteX49" fmla="*/ 1615044 w 2861953"/>
              <a:gd name="connsiteY49" fmla="*/ 97970 h 1452259"/>
              <a:gd name="connsiteX50" fmla="*/ 1567542 w 2861953"/>
              <a:gd name="connsiteY50" fmla="*/ 86095 h 1452259"/>
              <a:gd name="connsiteX51" fmla="*/ 1425039 w 2861953"/>
              <a:gd name="connsiteY51" fmla="*/ 74219 h 1452259"/>
              <a:gd name="connsiteX52" fmla="*/ 1353787 w 2861953"/>
              <a:gd name="connsiteY52" fmla="*/ 62344 h 1452259"/>
              <a:gd name="connsiteX53" fmla="*/ 1294410 w 2861953"/>
              <a:gd name="connsiteY53" fmla="*/ 50469 h 1452259"/>
              <a:gd name="connsiteX54" fmla="*/ 1009402 w 2861953"/>
              <a:gd name="connsiteY54" fmla="*/ 26718 h 1452259"/>
              <a:gd name="connsiteX55" fmla="*/ 676893 w 2861953"/>
              <a:gd name="connsiteY55" fmla="*/ 2968 h 1452259"/>
              <a:gd name="connsiteX56" fmla="*/ 0 w 2861953"/>
              <a:gd name="connsiteY56" fmla="*/ 2968 h 1452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2861953" h="1452259">
                <a:moveTo>
                  <a:pt x="368135" y="1083622"/>
                </a:moveTo>
                <a:cubicBezTo>
                  <a:pt x="498052" y="1040318"/>
                  <a:pt x="301275" y="1109380"/>
                  <a:pt x="439387" y="1047996"/>
                </a:cubicBezTo>
                <a:cubicBezTo>
                  <a:pt x="462265" y="1037828"/>
                  <a:pt x="486888" y="1032162"/>
                  <a:pt x="510639" y="1024245"/>
                </a:cubicBezTo>
                <a:lnTo>
                  <a:pt x="581891" y="1000495"/>
                </a:lnTo>
                <a:cubicBezTo>
                  <a:pt x="597375" y="995334"/>
                  <a:pt x="613759" y="993309"/>
                  <a:pt x="629392" y="988619"/>
                </a:cubicBezTo>
                <a:cubicBezTo>
                  <a:pt x="653371" y="981425"/>
                  <a:pt x="676893" y="972786"/>
                  <a:pt x="700644" y="964869"/>
                </a:cubicBezTo>
                <a:cubicBezTo>
                  <a:pt x="712519" y="960911"/>
                  <a:pt x="723923" y="955051"/>
                  <a:pt x="736270" y="952993"/>
                </a:cubicBezTo>
                <a:cubicBezTo>
                  <a:pt x="760021" y="949035"/>
                  <a:pt x="783856" y="945555"/>
                  <a:pt x="807522" y="941118"/>
                </a:cubicBezTo>
                <a:cubicBezTo>
                  <a:pt x="847199" y="933679"/>
                  <a:pt x="886046" y="920721"/>
                  <a:pt x="926275" y="917368"/>
                </a:cubicBezTo>
                <a:cubicBezTo>
                  <a:pt x="1128082" y="900550"/>
                  <a:pt x="1021219" y="908663"/>
                  <a:pt x="1246909" y="893617"/>
                </a:cubicBezTo>
                <a:cubicBezTo>
                  <a:pt x="1270660" y="889659"/>
                  <a:pt x="1294083" y="881742"/>
                  <a:pt x="1318161" y="881742"/>
                </a:cubicBezTo>
                <a:cubicBezTo>
                  <a:pt x="1760357" y="881742"/>
                  <a:pt x="1644579" y="856469"/>
                  <a:pt x="1840675" y="905492"/>
                </a:cubicBezTo>
                <a:cubicBezTo>
                  <a:pt x="1942775" y="973559"/>
                  <a:pt x="1813595" y="891952"/>
                  <a:pt x="1911927" y="941118"/>
                </a:cubicBezTo>
                <a:cubicBezTo>
                  <a:pt x="1924693" y="947501"/>
                  <a:pt x="1934511" y="959072"/>
                  <a:pt x="1947553" y="964869"/>
                </a:cubicBezTo>
                <a:cubicBezTo>
                  <a:pt x="1970431" y="975037"/>
                  <a:pt x="2018805" y="988619"/>
                  <a:pt x="2018805" y="988619"/>
                </a:cubicBezTo>
                <a:cubicBezTo>
                  <a:pt x="2030680" y="996536"/>
                  <a:pt x="2041665" y="1005987"/>
                  <a:pt x="2054431" y="1012370"/>
                </a:cubicBezTo>
                <a:cubicBezTo>
                  <a:pt x="2065627" y="1017968"/>
                  <a:pt x="2079642" y="1017301"/>
                  <a:pt x="2090057" y="1024245"/>
                </a:cubicBezTo>
                <a:cubicBezTo>
                  <a:pt x="2179016" y="1083550"/>
                  <a:pt x="2076596" y="1043508"/>
                  <a:pt x="2161309" y="1071747"/>
                </a:cubicBezTo>
                <a:lnTo>
                  <a:pt x="2268187" y="1178625"/>
                </a:lnTo>
                <a:cubicBezTo>
                  <a:pt x="2278279" y="1188717"/>
                  <a:pt x="2291938" y="1194458"/>
                  <a:pt x="2303813" y="1202375"/>
                </a:cubicBezTo>
                <a:cubicBezTo>
                  <a:pt x="2333661" y="1291922"/>
                  <a:pt x="2289926" y="1185016"/>
                  <a:pt x="2351314" y="1261752"/>
                </a:cubicBezTo>
                <a:cubicBezTo>
                  <a:pt x="2359134" y="1271527"/>
                  <a:pt x="2357110" y="1286436"/>
                  <a:pt x="2363189" y="1297378"/>
                </a:cubicBezTo>
                <a:cubicBezTo>
                  <a:pt x="2406498" y="1375333"/>
                  <a:pt x="2388495" y="1361231"/>
                  <a:pt x="2446317" y="1380505"/>
                </a:cubicBezTo>
                <a:cubicBezTo>
                  <a:pt x="2553947" y="1452259"/>
                  <a:pt x="2489141" y="1430590"/>
                  <a:pt x="2648197" y="1416131"/>
                </a:cubicBezTo>
                <a:cubicBezTo>
                  <a:pt x="2689974" y="1405687"/>
                  <a:pt x="2699233" y="1409031"/>
                  <a:pt x="2731324" y="1380505"/>
                </a:cubicBezTo>
                <a:cubicBezTo>
                  <a:pt x="2756428" y="1358190"/>
                  <a:pt x="2802576" y="1309253"/>
                  <a:pt x="2802576" y="1309253"/>
                </a:cubicBezTo>
                <a:lnTo>
                  <a:pt x="2838202" y="1202375"/>
                </a:lnTo>
                <a:cubicBezTo>
                  <a:pt x="2846591" y="1177207"/>
                  <a:pt x="2857244" y="1119042"/>
                  <a:pt x="2861953" y="1095497"/>
                </a:cubicBezTo>
                <a:cubicBezTo>
                  <a:pt x="2856126" y="1031401"/>
                  <a:pt x="2857874" y="976383"/>
                  <a:pt x="2838202" y="917368"/>
                </a:cubicBezTo>
                <a:cubicBezTo>
                  <a:pt x="2831461" y="897145"/>
                  <a:pt x="2825750" y="876068"/>
                  <a:pt x="2814452" y="857991"/>
                </a:cubicBezTo>
                <a:cubicBezTo>
                  <a:pt x="2805551" y="843749"/>
                  <a:pt x="2790701" y="834240"/>
                  <a:pt x="2778826" y="822365"/>
                </a:cubicBezTo>
                <a:cubicBezTo>
                  <a:pt x="2774867" y="810490"/>
                  <a:pt x="2770389" y="798775"/>
                  <a:pt x="2766950" y="786739"/>
                </a:cubicBezTo>
                <a:cubicBezTo>
                  <a:pt x="2762466" y="771046"/>
                  <a:pt x="2764561" y="752519"/>
                  <a:pt x="2755075" y="739238"/>
                </a:cubicBezTo>
                <a:cubicBezTo>
                  <a:pt x="2743571" y="723132"/>
                  <a:pt x="2723408" y="715487"/>
                  <a:pt x="2707574" y="703612"/>
                </a:cubicBezTo>
                <a:cubicBezTo>
                  <a:pt x="2686703" y="641002"/>
                  <a:pt x="2709492" y="691665"/>
                  <a:pt x="2660072" y="632360"/>
                </a:cubicBezTo>
                <a:cubicBezTo>
                  <a:pt x="2602190" y="562901"/>
                  <a:pt x="2679848" y="629378"/>
                  <a:pt x="2588820" y="561108"/>
                </a:cubicBezTo>
                <a:lnTo>
                  <a:pt x="2541319" y="489856"/>
                </a:lnTo>
                <a:cubicBezTo>
                  <a:pt x="2519582" y="457251"/>
                  <a:pt x="2485901" y="434438"/>
                  <a:pt x="2458192" y="406729"/>
                </a:cubicBezTo>
                <a:cubicBezTo>
                  <a:pt x="2440608" y="389145"/>
                  <a:pt x="2351077" y="331360"/>
                  <a:pt x="2339439" y="323601"/>
                </a:cubicBezTo>
                <a:cubicBezTo>
                  <a:pt x="2324709" y="313781"/>
                  <a:pt x="2307307" y="308634"/>
                  <a:pt x="2291937" y="299851"/>
                </a:cubicBezTo>
                <a:cubicBezTo>
                  <a:pt x="2279545" y="292770"/>
                  <a:pt x="2269077" y="282483"/>
                  <a:pt x="2256311" y="276100"/>
                </a:cubicBezTo>
                <a:cubicBezTo>
                  <a:pt x="2224969" y="260429"/>
                  <a:pt x="2195176" y="262509"/>
                  <a:pt x="2161309" y="252349"/>
                </a:cubicBezTo>
                <a:cubicBezTo>
                  <a:pt x="2140891" y="246224"/>
                  <a:pt x="2121966" y="235884"/>
                  <a:pt x="2101932" y="228599"/>
                </a:cubicBezTo>
                <a:cubicBezTo>
                  <a:pt x="2078404" y="220043"/>
                  <a:pt x="2054431" y="212765"/>
                  <a:pt x="2030680" y="204848"/>
                </a:cubicBezTo>
                <a:cubicBezTo>
                  <a:pt x="2018805" y="200890"/>
                  <a:pt x="2007329" y="195428"/>
                  <a:pt x="1995054" y="192973"/>
                </a:cubicBezTo>
                <a:cubicBezTo>
                  <a:pt x="1961167" y="186195"/>
                  <a:pt x="1921707" y="179281"/>
                  <a:pt x="1888176" y="169222"/>
                </a:cubicBezTo>
                <a:cubicBezTo>
                  <a:pt x="1864196" y="162028"/>
                  <a:pt x="1840675" y="153388"/>
                  <a:pt x="1816924" y="145471"/>
                </a:cubicBezTo>
                <a:cubicBezTo>
                  <a:pt x="1797776" y="139088"/>
                  <a:pt x="1777129" y="138491"/>
                  <a:pt x="1757548" y="133596"/>
                </a:cubicBezTo>
                <a:cubicBezTo>
                  <a:pt x="1745404" y="130560"/>
                  <a:pt x="1733958" y="125160"/>
                  <a:pt x="1721922" y="121721"/>
                </a:cubicBezTo>
                <a:cubicBezTo>
                  <a:pt x="1671230" y="107238"/>
                  <a:pt x="1670154" y="110216"/>
                  <a:pt x="1615044" y="97970"/>
                </a:cubicBezTo>
                <a:cubicBezTo>
                  <a:pt x="1599111" y="94430"/>
                  <a:pt x="1583737" y="88119"/>
                  <a:pt x="1567542" y="86095"/>
                </a:cubicBezTo>
                <a:cubicBezTo>
                  <a:pt x="1520244" y="80183"/>
                  <a:pt x="1472413" y="79483"/>
                  <a:pt x="1425039" y="74219"/>
                </a:cubicBezTo>
                <a:cubicBezTo>
                  <a:pt x="1401108" y="71560"/>
                  <a:pt x="1377477" y="66651"/>
                  <a:pt x="1353787" y="62344"/>
                </a:cubicBezTo>
                <a:cubicBezTo>
                  <a:pt x="1333928" y="58733"/>
                  <a:pt x="1314487" y="52546"/>
                  <a:pt x="1294410" y="50469"/>
                </a:cubicBezTo>
                <a:cubicBezTo>
                  <a:pt x="1199584" y="40659"/>
                  <a:pt x="1104405" y="34635"/>
                  <a:pt x="1009402" y="26718"/>
                </a:cubicBezTo>
                <a:cubicBezTo>
                  <a:pt x="825732" y="11412"/>
                  <a:pt x="942391" y="6461"/>
                  <a:pt x="676893" y="2968"/>
                </a:cubicBezTo>
                <a:cubicBezTo>
                  <a:pt x="451282" y="0"/>
                  <a:pt x="225631" y="2968"/>
                  <a:pt x="0" y="2968"/>
                </a:cubicBezTo>
              </a:path>
            </a:pathLst>
          </a:custGeom>
          <a:ln w="57150">
            <a:solidFill>
              <a:srgbClr val="FF0000"/>
            </a:solidFill>
            <a:prstDash val="sysDot"/>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78" name="フリーフォーム 77"/>
          <p:cNvSpPr/>
          <p:nvPr/>
        </p:nvSpPr>
        <p:spPr>
          <a:xfrm>
            <a:off x="5310705" y="2588821"/>
            <a:ext cx="3726417" cy="1588075"/>
          </a:xfrm>
          <a:custGeom>
            <a:avLst/>
            <a:gdLst>
              <a:gd name="connsiteX0" fmla="*/ 3726417 w 3726417"/>
              <a:gd name="connsiteY0" fmla="*/ 0 h 1588075"/>
              <a:gd name="connsiteX1" fmla="*/ 3215778 w 3726417"/>
              <a:gd name="connsiteY1" fmla="*/ 11875 h 1588075"/>
              <a:gd name="connsiteX2" fmla="*/ 3120776 w 3726417"/>
              <a:gd name="connsiteY2" fmla="*/ 23750 h 1588075"/>
              <a:gd name="connsiteX3" fmla="*/ 2788266 w 3726417"/>
              <a:gd name="connsiteY3" fmla="*/ 35626 h 1588075"/>
              <a:gd name="connsiteX4" fmla="*/ 2633887 w 3726417"/>
              <a:gd name="connsiteY4" fmla="*/ 59376 h 1588075"/>
              <a:gd name="connsiteX5" fmla="*/ 2527009 w 3726417"/>
              <a:gd name="connsiteY5" fmla="*/ 71252 h 1588075"/>
              <a:gd name="connsiteX6" fmla="*/ 2348879 w 3726417"/>
              <a:gd name="connsiteY6" fmla="*/ 95002 h 1588075"/>
              <a:gd name="connsiteX7" fmla="*/ 2063872 w 3726417"/>
              <a:gd name="connsiteY7" fmla="*/ 106878 h 1588075"/>
              <a:gd name="connsiteX8" fmla="*/ 1945118 w 3726417"/>
              <a:gd name="connsiteY8" fmla="*/ 118753 h 1588075"/>
              <a:gd name="connsiteX9" fmla="*/ 1529482 w 3726417"/>
              <a:gd name="connsiteY9" fmla="*/ 142504 h 1588075"/>
              <a:gd name="connsiteX10" fmla="*/ 995092 w 3726417"/>
              <a:gd name="connsiteY10" fmla="*/ 154379 h 1588075"/>
              <a:gd name="connsiteX11" fmla="*/ 864464 w 3726417"/>
              <a:gd name="connsiteY11" fmla="*/ 190005 h 1588075"/>
              <a:gd name="connsiteX12" fmla="*/ 769461 w 3726417"/>
              <a:gd name="connsiteY12" fmla="*/ 201880 h 1588075"/>
              <a:gd name="connsiteX13" fmla="*/ 650708 w 3726417"/>
              <a:gd name="connsiteY13" fmla="*/ 225631 h 1588075"/>
              <a:gd name="connsiteX14" fmla="*/ 579456 w 3726417"/>
              <a:gd name="connsiteY14" fmla="*/ 249382 h 1588075"/>
              <a:gd name="connsiteX15" fmla="*/ 531955 w 3726417"/>
              <a:gd name="connsiteY15" fmla="*/ 261257 h 1588075"/>
              <a:gd name="connsiteX16" fmla="*/ 484453 w 3726417"/>
              <a:gd name="connsiteY16" fmla="*/ 285008 h 1588075"/>
              <a:gd name="connsiteX17" fmla="*/ 413201 w 3726417"/>
              <a:gd name="connsiteY17" fmla="*/ 296883 h 1588075"/>
              <a:gd name="connsiteX18" fmla="*/ 365700 w 3726417"/>
              <a:gd name="connsiteY18" fmla="*/ 308758 h 1588075"/>
              <a:gd name="connsiteX19" fmla="*/ 294448 w 3726417"/>
              <a:gd name="connsiteY19" fmla="*/ 332509 h 1588075"/>
              <a:gd name="connsiteX20" fmla="*/ 258822 w 3726417"/>
              <a:gd name="connsiteY20" fmla="*/ 356260 h 1588075"/>
              <a:gd name="connsiteX21" fmla="*/ 246947 w 3726417"/>
              <a:gd name="connsiteY21" fmla="*/ 391885 h 1588075"/>
              <a:gd name="connsiteX22" fmla="*/ 175695 w 3726417"/>
              <a:gd name="connsiteY22" fmla="*/ 439387 h 1588075"/>
              <a:gd name="connsiteX23" fmla="*/ 140069 w 3726417"/>
              <a:gd name="connsiteY23" fmla="*/ 475013 h 1588075"/>
              <a:gd name="connsiteX24" fmla="*/ 104443 w 3726417"/>
              <a:gd name="connsiteY24" fmla="*/ 486888 h 1588075"/>
              <a:gd name="connsiteX25" fmla="*/ 92568 w 3726417"/>
              <a:gd name="connsiteY25" fmla="*/ 522514 h 1588075"/>
              <a:gd name="connsiteX26" fmla="*/ 45066 w 3726417"/>
              <a:gd name="connsiteY26" fmla="*/ 593766 h 1588075"/>
              <a:gd name="connsiteX27" fmla="*/ 21316 w 3726417"/>
              <a:gd name="connsiteY27" fmla="*/ 665018 h 1588075"/>
              <a:gd name="connsiteX28" fmla="*/ 33191 w 3726417"/>
              <a:gd name="connsiteY28" fmla="*/ 866898 h 1588075"/>
              <a:gd name="connsiteX29" fmla="*/ 45066 w 3726417"/>
              <a:gd name="connsiteY29" fmla="*/ 914400 h 1588075"/>
              <a:gd name="connsiteX30" fmla="*/ 116318 w 3726417"/>
              <a:gd name="connsiteY30" fmla="*/ 1056904 h 1588075"/>
              <a:gd name="connsiteX31" fmla="*/ 151944 w 3726417"/>
              <a:gd name="connsiteY31" fmla="*/ 1092530 h 1588075"/>
              <a:gd name="connsiteX32" fmla="*/ 175695 w 3726417"/>
              <a:gd name="connsiteY32" fmla="*/ 1128156 h 1588075"/>
              <a:gd name="connsiteX33" fmla="*/ 211321 w 3726417"/>
              <a:gd name="connsiteY33" fmla="*/ 1163782 h 1588075"/>
              <a:gd name="connsiteX34" fmla="*/ 235072 w 3726417"/>
              <a:gd name="connsiteY34" fmla="*/ 1199408 h 1588075"/>
              <a:gd name="connsiteX35" fmla="*/ 318199 w 3726417"/>
              <a:gd name="connsiteY35" fmla="*/ 1270660 h 1588075"/>
              <a:gd name="connsiteX36" fmla="*/ 353825 w 3726417"/>
              <a:gd name="connsiteY36" fmla="*/ 1306285 h 1588075"/>
              <a:gd name="connsiteX37" fmla="*/ 377576 w 3726417"/>
              <a:gd name="connsiteY37" fmla="*/ 1341911 h 1588075"/>
              <a:gd name="connsiteX38" fmla="*/ 425077 w 3726417"/>
              <a:gd name="connsiteY38" fmla="*/ 1365662 h 1588075"/>
              <a:gd name="connsiteX39" fmla="*/ 496329 w 3726417"/>
              <a:gd name="connsiteY39" fmla="*/ 1413163 h 1588075"/>
              <a:gd name="connsiteX40" fmla="*/ 531955 w 3726417"/>
              <a:gd name="connsiteY40" fmla="*/ 1436914 h 1588075"/>
              <a:gd name="connsiteX41" fmla="*/ 603207 w 3726417"/>
              <a:gd name="connsiteY41" fmla="*/ 1496291 h 1588075"/>
              <a:gd name="connsiteX42" fmla="*/ 721960 w 3726417"/>
              <a:gd name="connsiteY42" fmla="*/ 1531917 h 1588075"/>
              <a:gd name="connsiteX43" fmla="*/ 805087 w 3726417"/>
              <a:gd name="connsiteY43" fmla="*/ 1543792 h 1588075"/>
              <a:gd name="connsiteX44" fmla="*/ 1458230 w 3726417"/>
              <a:gd name="connsiteY44" fmla="*/ 1567543 h 1588075"/>
              <a:gd name="connsiteX45" fmla="*/ 3678916 w 3726417"/>
              <a:gd name="connsiteY45" fmla="*/ 1555667 h 15880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3726417" h="1588075">
                <a:moveTo>
                  <a:pt x="3726417" y="0"/>
                </a:moveTo>
                <a:lnTo>
                  <a:pt x="3215778" y="11875"/>
                </a:lnTo>
                <a:cubicBezTo>
                  <a:pt x="3183889" y="13126"/>
                  <a:pt x="3152641" y="21980"/>
                  <a:pt x="3120776" y="23750"/>
                </a:cubicBezTo>
                <a:cubicBezTo>
                  <a:pt x="3010039" y="29902"/>
                  <a:pt x="2899103" y="31667"/>
                  <a:pt x="2788266" y="35626"/>
                </a:cubicBezTo>
                <a:cubicBezTo>
                  <a:pt x="2728833" y="45531"/>
                  <a:pt x="2695015" y="51735"/>
                  <a:pt x="2633887" y="59376"/>
                </a:cubicBezTo>
                <a:cubicBezTo>
                  <a:pt x="2598319" y="63822"/>
                  <a:pt x="2562635" y="67293"/>
                  <a:pt x="2527009" y="71252"/>
                </a:cubicBezTo>
                <a:cubicBezTo>
                  <a:pt x="2446690" y="91331"/>
                  <a:pt x="2470047" y="88078"/>
                  <a:pt x="2348879" y="95002"/>
                </a:cubicBezTo>
                <a:cubicBezTo>
                  <a:pt x="2253949" y="100427"/>
                  <a:pt x="2158874" y="102919"/>
                  <a:pt x="2063872" y="106878"/>
                </a:cubicBezTo>
                <a:lnTo>
                  <a:pt x="1945118" y="118753"/>
                </a:lnTo>
                <a:cubicBezTo>
                  <a:pt x="1818285" y="129322"/>
                  <a:pt x="1650972" y="138822"/>
                  <a:pt x="1529482" y="142504"/>
                </a:cubicBezTo>
                <a:lnTo>
                  <a:pt x="995092" y="154379"/>
                </a:lnTo>
                <a:cubicBezTo>
                  <a:pt x="928499" y="176576"/>
                  <a:pt x="971610" y="163218"/>
                  <a:pt x="864464" y="190005"/>
                </a:cubicBezTo>
                <a:cubicBezTo>
                  <a:pt x="833503" y="197745"/>
                  <a:pt x="801129" y="197922"/>
                  <a:pt x="769461" y="201880"/>
                </a:cubicBezTo>
                <a:cubicBezTo>
                  <a:pt x="670671" y="234812"/>
                  <a:pt x="828089" y="184697"/>
                  <a:pt x="650708" y="225631"/>
                </a:cubicBezTo>
                <a:cubicBezTo>
                  <a:pt x="626314" y="231260"/>
                  <a:pt x="603744" y="243310"/>
                  <a:pt x="579456" y="249382"/>
                </a:cubicBezTo>
                <a:lnTo>
                  <a:pt x="531955" y="261257"/>
                </a:lnTo>
                <a:cubicBezTo>
                  <a:pt x="516121" y="269174"/>
                  <a:pt x="501409" y="279921"/>
                  <a:pt x="484453" y="285008"/>
                </a:cubicBezTo>
                <a:cubicBezTo>
                  <a:pt x="461390" y="291927"/>
                  <a:pt x="436812" y="292161"/>
                  <a:pt x="413201" y="296883"/>
                </a:cubicBezTo>
                <a:cubicBezTo>
                  <a:pt x="397197" y="300084"/>
                  <a:pt x="381333" y="304068"/>
                  <a:pt x="365700" y="308758"/>
                </a:cubicBezTo>
                <a:cubicBezTo>
                  <a:pt x="341720" y="315952"/>
                  <a:pt x="294448" y="332509"/>
                  <a:pt x="294448" y="332509"/>
                </a:cubicBezTo>
                <a:cubicBezTo>
                  <a:pt x="282573" y="340426"/>
                  <a:pt x="267738" y="345115"/>
                  <a:pt x="258822" y="356260"/>
                </a:cubicBezTo>
                <a:cubicBezTo>
                  <a:pt x="251002" y="366034"/>
                  <a:pt x="255798" y="383034"/>
                  <a:pt x="246947" y="391885"/>
                </a:cubicBezTo>
                <a:cubicBezTo>
                  <a:pt x="226763" y="412069"/>
                  <a:pt x="199446" y="423553"/>
                  <a:pt x="175695" y="439387"/>
                </a:cubicBezTo>
                <a:cubicBezTo>
                  <a:pt x="161721" y="448703"/>
                  <a:pt x="154043" y="465697"/>
                  <a:pt x="140069" y="475013"/>
                </a:cubicBezTo>
                <a:cubicBezTo>
                  <a:pt x="129654" y="481957"/>
                  <a:pt x="116318" y="482930"/>
                  <a:pt x="104443" y="486888"/>
                </a:cubicBezTo>
                <a:cubicBezTo>
                  <a:pt x="100485" y="498763"/>
                  <a:pt x="98647" y="511572"/>
                  <a:pt x="92568" y="522514"/>
                </a:cubicBezTo>
                <a:cubicBezTo>
                  <a:pt x="78705" y="547467"/>
                  <a:pt x="45066" y="593766"/>
                  <a:pt x="45066" y="593766"/>
                </a:cubicBezTo>
                <a:lnTo>
                  <a:pt x="21316" y="665018"/>
                </a:lnTo>
                <a:cubicBezTo>
                  <a:pt x="0" y="728969"/>
                  <a:pt x="26800" y="799792"/>
                  <a:pt x="33191" y="866898"/>
                </a:cubicBezTo>
                <a:cubicBezTo>
                  <a:pt x="34738" y="883146"/>
                  <a:pt x="40376" y="898767"/>
                  <a:pt x="45066" y="914400"/>
                </a:cubicBezTo>
                <a:cubicBezTo>
                  <a:pt x="61623" y="969590"/>
                  <a:pt x="73424" y="1014010"/>
                  <a:pt x="116318" y="1056904"/>
                </a:cubicBezTo>
                <a:cubicBezTo>
                  <a:pt x="128193" y="1068779"/>
                  <a:pt x="141193" y="1079628"/>
                  <a:pt x="151944" y="1092530"/>
                </a:cubicBezTo>
                <a:cubicBezTo>
                  <a:pt x="161081" y="1103494"/>
                  <a:pt x="166558" y="1117192"/>
                  <a:pt x="175695" y="1128156"/>
                </a:cubicBezTo>
                <a:cubicBezTo>
                  <a:pt x="186446" y="1141058"/>
                  <a:pt x="200570" y="1150880"/>
                  <a:pt x="211321" y="1163782"/>
                </a:cubicBezTo>
                <a:cubicBezTo>
                  <a:pt x="220458" y="1174746"/>
                  <a:pt x="225935" y="1188444"/>
                  <a:pt x="235072" y="1199408"/>
                </a:cubicBezTo>
                <a:cubicBezTo>
                  <a:pt x="271905" y="1243607"/>
                  <a:pt x="272334" y="1231347"/>
                  <a:pt x="318199" y="1270660"/>
                </a:cubicBezTo>
                <a:cubicBezTo>
                  <a:pt x="330950" y="1281589"/>
                  <a:pt x="343074" y="1293384"/>
                  <a:pt x="353825" y="1306285"/>
                </a:cubicBezTo>
                <a:cubicBezTo>
                  <a:pt x="362962" y="1317249"/>
                  <a:pt x="366612" y="1332774"/>
                  <a:pt x="377576" y="1341911"/>
                </a:cubicBezTo>
                <a:cubicBezTo>
                  <a:pt x="391176" y="1353244"/>
                  <a:pt x="410672" y="1355372"/>
                  <a:pt x="425077" y="1365662"/>
                </a:cubicBezTo>
                <a:cubicBezTo>
                  <a:pt x="502910" y="1421258"/>
                  <a:pt x="419909" y="1387690"/>
                  <a:pt x="496329" y="1413163"/>
                </a:cubicBezTo>
                <a:cubicBezTo>
                  <a:pt x="508204" y="1421080"/>
                  <a:pt x="520991" y="1427777"/>
                  <a:pt x="531955" y="1436914"/>
                </a:cubicBezTo>
                <a:cubicBezTo>
                  <a:pt x="563914" y="1463547"/>
                  <a:pt x="565301" y="1479444"/>
                  <a:pt x="603207" y="1496291"/>
                </a:cubicBezTo>
                <a:cubicBezTo>
                  <a:pt x="624649" y="1505821"/>
                  <a:pt x="692737" y="1526604"/>
                  <a:pt x="721960" y="1531917"/>
                </a:cubicBezTo>
                <a:cubicBezTo>
                  <a:pt x="749499" y="1536924"/>
                  <a:pt x="777422" y="1539536"/>
                  <a:pt x="805087" y="1543792"/>
                </a:cubicBezTo>
                <a:cubicBezTo>
                  <a:pt x="1092935" y="1588075"/>
                  <a:pt x="648971" y="1551027"/>
                  <a:pt x="1458230" y="1567543"/>
                </a:cubicBezTo>
                <a:lnTo>
                  <a:pt x="3678916" y="1555667"/>
                </a:lnTo>
              </a:path>
            </a:pathLst>
          </a:custGeom>
          <a:ln w="57150">
            <a:solidFill>
              <a:srgbClr val="3333FF"/>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79" name="フリーフォーム 78"/>
          <p:cNvSpPr/>
          <p:nvPr/>
        </p:nvSpPr>
        <p:spPr>
          <a:xfrm>
            <a:off x="1664986" y="1793174"/>
            <a:ext cx="4011419" cy="2315688"/>
          </a:xfrm>
          <a:custGeom>
            <a:avLst/>
            <a:gdLst>
              <a:gd name="connsiteX0" fmla="*/ 3868915 w 4011419"/>
              <a:gd name="connsiteY0" fmla="*/ 522514 h 2315688"/>
              <a:gd name="connsiteX1" fmla="*/ 3857040 w 4011419"/>
              <a:gd name="connsiteY1" fmla="*/ 570015 h 2315688"/>
              <a:gd name="connsiteX2" fmla="*/ 3845165 w 4011419"/>
              <a:gd name="connsiteY2" fmla="*/ 629392 h 2315688"/>
              <a:gd name="connsiteX3" fmla="*/ 3821414 w 4011419"/>
              <a:gd name="connsiteY3" fmla="*/ 676893 h 2315688"/>
              <a:gd name="connsiteX4" fmla="*/ 3809539 w 4011419"/>
              <a:gd name="connsiteY4" fmla="*/ 712519 h 2315688"/>
              <a:gd name="connsiteX5" fmla="*/ 3762037 w 4011419"/>
              <a:gd name="connsiteY5" fmla="*/ 783771 h 2315688"/>
              <a:gd name="connsiteX6" fmla="*/ 3750162 w 4011419"/>
              <a:gd name="connsiteY6" fmla="*/ 831272 h 2315688"/>
              <a:gd name="connsiteX7" fmla="*/ 3667035 w 4011419"/>
              <a:gd name="connsiteY7" fmla="*/ 926275 h 2315688"/>
              <a:gd name="connsiteX8" fmla="*/ 3631409 w 4011419"/>
              <a:gd name="connsiteY8" fmla="*/ 997527 h 2315688"/>
              <a:gd name="connsiteX9" fmla="*/ 3595783 w 4011419"/>
              <a:gd name="connsiteY9" fmla="*/ 1033153 h 2315688"/>
              <a:gd name="connsiteX10" fmla="*/ 3488905 w 4011419"/>
              <a:gd name="connsiteY10" fmla="*/ 1163782 h 2315688"/>
              <a:gd name="connsiteX11" fmla="*/ 3429528 w 4011419"/>
              <a:gd name="connsiteY11" fmla="*/ 1235033 h 2315688"/>
              <a:gd name="connsiteX12" fmla="*/ 3393902 w 4011419"/>
              <a:gd name="connsiteY12" fmla="*/ 1282535 h 2315688"/>
              <a:gd name="connsiteX13" fmla="*/ 3358276 w 4011419"/>
              <a:gd name="connsiteY13" fmla="*/ 1318161 h 2315688"/>
              <a:gd name="connsiteX14" fmla="*/ 3346401 w 4011419"/>
              <a:gd name="connsiteY14" fmla="*/ 1353787 h 2315688"/>
              <a:gd name="connsiteX15" fmla="*/ 3310775 w 4011419"/>
              <a:gd name="connsiteY15" fmla="*/ 1389413 h 2315688"/>
              <a:gd name="connsiteX16" fmla="*/ 3275149 w 4011419"/>
              <a:gd name="connsiteY16" fmla="*/ 1436914 h 2315688"/>
              <a:gd name="connsiteX17" fmla="*/ 3251398 w 4011419"/>
              <a:gd name="connsiteY17" fmla="*/ 1472540 h 2315688"/>
              <a:gd name="connsiteX18" fmla="*/ 3215772 w 4011419"/>
              <a:gd name="connsiteY18" fmla="*/ 1520041 h 2315688"/>
              <a:gd name="connsiteX19" fmla="*/ 3192022 w 4011419"/>
              <a:gd name="connsiteY19" fmla="*/ 1555667 h 2315688"/>
              <a:gd name="connsiteX20" fmla="*/ 3156396 w 4011419"/>
              <a:gd name="connsiteY20" fmla="*/ 1591293 h 2315688"/>
              <a:gd name="connsiteX21" fmla="*/ 3108895 w 4011419"/>
              <a:gd name="connsiteY21" fmla="*/ 1662545 h 2315688"/>
              <a:gd name="connsiteX22" fmla="*/ 3073269 w 4011419"/>
              <a:gd name="connsiteY22" fmla="*/ 1710046 h 2315688"/>
              <a:gd name="connsiteX23" fmla="*/ 3037643 w 4011419"/>
              <a:gd name="connsiteY23" fmla="*/ 1733797 h 2315688"/>
              <a:gd name="connsiteX24" fmla="*/ 2930765 w 4011419"/>
              <a:gd name="connsiteY24" fmla="*/ 1840675 h 2315688"/>
              <a:gd name="connsiteX25" fmla="*/ 2883263 w 4011419"/>
              <a:gd name="connsiteY25" fmla="*/ 1876301 h 2315688"/>
              <a:gd name="connsiteX26" fmla="*/ 2847637 w 4011419"/>
              <a:gd name="connsiteY26" fmla="*/ 1911927 h 2315688"/>
              <a:gd name="connsiteX27" fmla="*/ 2776385 w 4011419"/>
              <a:gd name="connsiteY27" fmla="*/ 1947553 h 2315688"/>
              <a:gd name="connsiteX28" fmla="*/ 2740759 w 4011419"/>
              <a:gd name="connsiteY28" fmla="*/ 1971304 h 2315688"/>
              <a:gd name="connsiteX29" fmla="*/ 2717009 w 4011419"/>
              <a:gd name="connsiteY29" fmla="*/ 2006930 h 2315688"/>
              <a:gd name="connsiteX30" fmla="*/ 2598256 w 4011419"/>
              <a:gd name="connsiteY30" fmla="*/ 2066306 h 2315688"/>
              <a:gd name="connsiteX31" fmla="*/ 2550754 w 4011419"/>
              <a:gd name="connsiteY31" fmla="*/ 2090057 h 2315688"/>
              <a:gd name="connsiteX32" fmla="*/ 2515128 w 4011419"/>
              <a:gd name="connsiteY32" fmla="*/ 2113807 h 2315688"/>
              <a:gd name="connsiteX33" fmla="*/ 2420126 w 4011419"/>
              <a:gd name="connsiteY33" fmla="*/ 2161309 h 2315688"/>
              <a:gd name="connsiteX34" fmla="*/ 2384500 w 4011419"/>
              <a:gd name="connsiteY34" fmla="*/ 2185059 h 2315688"/>
              <a:gd name="connsiteX35" fmla="*/ 2301372 w 4011419"/>
              <a:gd name="connsiteY35" fmla="*/ 2208810 h 2315688"/>
              <a:gd name="connsiteX36" fmla="*/ 2182619 w 4011419"/>
              <a:gd name="connsiteY36" fmla="*/ 2256311 h 2315688"/>
              <a:gd name="connsiteX37" fmla="*/ 2099492 w 4011419"/>
              <a:gd name="connsiteY37" fmla="*/ 2268187 h 2315688"/>
              <a:gd name="connsiteX38" fmla="*/ 2028240 w 4011419"/>
              <a:gd name="connsiteY38" fmla="*/ 2291937 h 2315688"/>
              <a:gd name="connsiteX39" fmla="*/ 1861985 w 4011419"/>
              <a:gd name="connsiteY39" fmla="*/ 2303813 h 2315688"/>
              <a:gd name="connsiteX40" fmla="*/ 1755108 w 4011419"/>
              <a:gd name="connsiteY40" fmla="*/ 2315688 h 2315688"/>
              <a:gd name="connsiteX41" fmla="*/ 1351346 w 4011419"/>
              <a:gd name="connsiteY41" fmla="*/ 2303813 h 2315688"/>
              <a:gd name="connsiteX42" fmla="*/ 1101965 w 4011419"/>
              <a:gd name="connsiteY42" fmla="*/ 2291937 h 2315688"/>
              <a:gd name="connsiteX43" fmla="*/ 947585 w 4011419"/>
              <a:gd name="connsiteY43" fmla="*/ 2256311 h 2315688"/>
              <a:gd name="connsiteX44" fmla="*/ 900084 w 4011419"/>
              <a:gd name="connsiteY44" fmla="*/ 2220685 h 2315688"/>
              <a:gd name="connsiteX45" fmla="*/ 864458 w 4011419"/>
              <a:gd name="connsiteY45" fmla="*/ 2196935 h 2315688"/>
              <a:gd name="connsiteX46" fmla="*/ 828832 w 4011419"/>
              <a:gd name="connsiteY46" fmla="*/ 2161309 h 2315688"/>
              <a:gd name="connsiteX47" fmla="*/ 781331 w 4011419"/>
              <a:gd name="connsiteY47" fmla="*/ 2149433 h 2315688"/>
              <a:gd name="connsiteX48" fmla="*/ 733830 w 4011419"/>
              <a:gd name="connsiteY48" fmla="*/ 2078182 h 2315688"/>
              <a:gd name="connsiteX49" fmla="*/ 710079 w 4011419"/>
              <a:gd name="connsiteY49" fmla="*/ 2042556 h 2315688"/>
              <a:gd name="connsiteX50" fmla="*/ 638827 w 4011419"/>
              <a:gd name="connsiteY50" fmla="*/ 1971304 h 2315688"/>
              <a:gd name="connsiteX51" fmla="*/ 579450 w 4011419"/>
              <a:gd name="connsiteY51" fmla="*/ 1911927 h 2315688"/>
              <a:gd name="connsiteX52" fmla="*/ 531949 w 4011419"/>
              <a:gd name="connsiteY52" fmla="*/ 1852550 h 2315688"/>
              <a:gd name="connsiteX53" fmla="*/ 520074 w 4011419"/>
              <a:gd name="connsiteY53" fmla="*/ 1816924 h 2315688"/>
              <a:gd name="connsiteX54" fmla="*/ 496323 w 4011419"/>
              <a:gd name="connsiteY54" fmla="*/ 1781298 h 2315688"/>
              <a:gd name="connsiteX55" fmla="*/ 448822 w 4011419"/>
              <a:gd name="connsiteY55" fmla="*/ 1710046 h 2315688"/>
              <a:gd name="connsiteX56" fmla="*/ 401320 w 4011419"/>
              <a:gd name="connsiteY56" fmla="*/ 1638795 h 2315688"/>
              <a:gd name="connsiteX57" fmla="*/ 365695 w 4011419"/>
              <a:gd name="connsiteY57" fmla="*/ 1567543 h 2315688"/>
              <a:gd name="connsiteX58" fmla="*/ 341944 w 4011419"/>
              <a:gd name="connsiteY58" fmla="*/ 1531917 h 2315688"/>
              <a:gd name="connsiteX59" fmla="*/ 330069 w 4011419"/>
              <a:gd name="connsiteY59" fmla="*/ 1496291 h 2315688"/>
              <a:gd name="connsiteX60" fmla="*/ 282567 w 4011419"/>
              <a:gd name="connsiteY60" fmla="*/ 1425039 h 2315688"/>
              <a:gd name="connsiteX61" fmla="*/ 258817 w 4011419"/>
              <a:gd name="connsiteY61" fmla="*/ 1389413 h 2315688"/>
              <a:gd name="connsiteX62" fmla="*/ 246941 w 4011419"/>
              <a:gd name="connsiteY62" fmla="*/ 1353787 h 2315688"/>
              <a:gd name="connsiteX63" fmla="*/ 199440 w 4011419"/>
              <a:gd name="connsiteY63" fmla="*/ 1282535 h 2315688"/>
              <a:gd name="connsiteX64" fmla="*/ 175689 w 4011419"/>
              <a:gd name="connsiteY64" fmla="*/ 1246909 h 2315688"/>
              <a:gd name="connsiteX65" fmla="*/ 140063 w 4011419"/>
              <a:gd name="connsiteY65" fmla="*/ 1211283 h 2315688"/>
              <a:gd name="connsiteX66" fmla="*/ 128188 w 4011419"/>
              <a:gd name="connsiteY66" fmla="*/ 1175657 h 2315688"/>
              <a:gd name="connsiteX67" fmla="*/ 80687 w 4011419"/>
              <a:gd name="connsiteY67" fmla="*/ 1104405 h 2315688"/>
              <a:gd name="connsiteX68" fmla="*/ 33185 w 4011419"/>
              <a:gd name="connsiteY68" fmla="*/ 997527 h 2315688"/>
              <a:gd name="connsiteX69" fmla="*/ 33185 w 4011419"/>
              <a:gd name="connsiteY69" fmla="*/ 760020 h 2315688"/>
              <a:gd name="connsiteX70" fmla="*/ 116313 w 4011419"/>
              <a:gd name="connsiteY70" fmla="*/ 653143 h 2315688"/>
              <a:gd name="connsiteX71" fmla="*/ 151939 w 4011419"/>
              <a:gd name="connsiteY71" fmla="*/ 629392 h 2315688"/>
              <a:gd name="connsiteX72" fmla="*/ 187565 w 4011419"/>
              <a:gd name="connsiteY72" fmla="*/ 617517 h 2315688"/>
              <a:gd name="connsiteX73" fmla="*/ 223191 w 4011419"/>
              <a:gd name="connsiteY73" fmla="*/ 593766 h 2315688"/>
              <a:gd name="connsiteX74" fmla="*/ 508198 w 4011419"/>
              <a:gd name="connsiteY74" fmla="*/ 593766 h 2315688"/>
              <a:gd name="connsiteX75" fmla="*/ 579450 w 4011419"/>
              <a:gd name="connsiteY75" fmla="*/ 617517 h 2315688"/>
              <a:gd name="connsiteX76" fmla="*/ 615076 w 4011419"/>
              <a:gd name="connsiteY76" fmla="*/ 629392 h 2315688"/>
              <a:gd name="connsiteX77" fmla="*/ 650702 w 4011419"/>
              <a:gd name="connsiteY77" fmla="*/ 665018 h 2315688"/>
              <a:gd name="connsiteX78" fmla="*/ 686328 w 4011419"/>
              <a:gd name="connsiteY78" fmla="*/ 688769 h 2315688"/>
              <a:gd name="connsiteX79" fmla="*/ 793206 w 4011419"/>
              <a:gd name="connsiteY79" fmla="*/ 795646 h 2315688"/>
              <a:gd name="connsiteX80" fmla="*/ 816957 w 4011419"/>
              <a:gd name="connsiteY80" fmla="*/ 831272 h 2315688"/>
              <a:gd name="connsiteX81" fmla="*/ 852583 w 4011419"/>
              <a:gd name="connsiteY81" fmla="*/ 866898 h 2315688"/>
              <a:gd name="connsiteX82" fmla="*/ 864458 w 4011419"/>
              <a:gd name="connsiteY82" fmla="*/ 902524 h 2315688"/>
              <a:gd name="connsiteX83" fmla="*/ 923835 w 4011419"/>
              <a:gd name="connsiteY83" fmla="*/ 973776 h 2315688"/>
              <a:gd name="connsiteX84" fmla="*/ 935710 w 4011419"/>
              <a:gd name="connsiteY84" fmla="*/ 1009402 h 2315688"/>
              <a:gd name="connsiteX85" fmla="*/ 1030713 w 4011419"/>
              <a:gd name="connsiteY85" fmla="*/ 1116280 h 2315688"/>
              <a:gd name="connsiteX86" fmla="*/ 1066339 w 4011419"/>
              <a:gd name="connsiteY86" fmla="*/ 1140031 h 2315688"/>
              <a:gd name="connsiteX87" fmla="*/ 1101965 w 4011419"/>
              <a:gd name="connsiteY87" fmla="*/ 1175657 h 2315688"/>
              <a:gd name="connsiteX88" fmla="*/ 1137591 w 4011419"/>
              <a:gd name="connsiteY88" fmla="*/ 1199407 h 2315688"/>
              <a:gd name="connsiteX89" fmla="*/ 1208843 w 4011419"/>
              <a:gd name="connsiteY89" fmla="*/ 1223158 h 2315688"/>
              <a:gd name="connsiteX90" fmla="*/ 1398848 w 4011419"/>
              <a:gd name="connsiteY90" fmla="*/ 1211283 h 2315688"/>
              <a:gd name="connsiteX91" fmla="*/ 1505726 w 4011419"/>
              <a:gd name="connsiteY91" fmla="*/ 1151906 h 2315688"/>
              <a:gd name="connsiteX92" fmla="*/ 1588853 w 4011419"/>
              <a:gd name="connsiteY92" fmla="*/ 1045028 h 2315688"/>
              <a:gd name="connsiteX93" fmla="*/ 1636354 w 4011419"/>
              <a:gd name="connsiteY93" fmla="*/ 973776 h 2315688"/>
              <a:gd name="connsiteX94" fmla="*/ 1671980 w 4011419"/>
              <a:gd name="connsiteY94" fmla="*/ 938150 h 2315688"/>
              <a:gd name="connsiteX95" fmla="*/ 1707606 w 4011419"/>
              <a:gd name="connsiteY95" fmla="*/ 866898 h 2315688"/>
              <a:gd name="connsiteX96" fmla="*/ 1743232 w 4011419"/>
              <a:gd name="connsiteY96" fmla="*/ 795646 h 2315688"/>
              <a:gd name="connsiteX97" fmla="*/ 1755108 w 4011419"/>
              <a:gd name="connsiteY97" fmla="*/ 748145 h 2315688"/>
              <a:gd name="connsiteX98" fmla="*/ 1838235 w 4011419"/>
              <a:gd name="connsiteY98" fmla="*/ 641267 h 2315688"/>
              <a:gd name="connsiteX99" fmla="*/ 1897611 w 4011419"/>
              <a:gd name="connsiteY99" fmla="*/ 581891 h 2315688"/>
              <a:gd name="connsiteX100" fmla="*/ 1921362 w 4011419"/>
              <a:gd name="connsiteY100" fmla="*/ 546265 h 2315688"/>
              <a:gd name="connsiteX101" fmla="*/ 1992614 w 4011419"/>
              <a:gd name="connsiteY101" fmla="*/ 486888 h 2315688"/>
              <a:gd name="connsiteX102" fmla="*/ 2040115 w 4011419"/>
              <a:gd name="connsiteY102" fmla="*/ 451262 h 2315688"/>
              <a:gd name="connsiteX103" fmla="*/ 2111367 w 4011419"/>
              <a:gd name="connsiteY103" fmla="*/ 403761 h 2315688"/>
              <a:gd name="connsiteX104" fmla="*/ 2158869 w 4011419"/>
              <a:gd name="connsiteY104" fmla="*/ 368135 h 2315688"/>
              <a:gd name="connsiteX105" fmla="*/ 2265746 w 4011419"/>
              <a:gd name="connsiteY105" fmla="*/ 296883 h 2315688"/>
              <a:gd name="connsiteX106" fmla="*/ 2301372 w 4011419"/>
              <a:gd name="connsiteY106" fmla="*/ 273132 h 2315688"/>
              <a:gd name="connsiteX107" fmla="*/ 2336998 w 4011419"/>
              <a:gd name="connsiteY107" fmla="*/ 249382 h 2315688"/>
              <a:gd name="connsiteX108" fmla="*/ 2384500 w 4011419"/>
              <a:gd name="connsiteY108" fmla="*/ 213756 h 2315688"/>
              <a:gd name="connsiteX109" fmla="*/ 2420126 w 4011419"/>
              <a:gd name="connsiteY109" fmla="*/ 201880 h 2315688"/>
              <a:gd name="connsiteX110" fmla="*/ 2586380 w 4011419"/>
              <a:gd name="connsiteY110" fmla="*/ 142504 h 2315688"/>
              <a:gd name="connsiteX111" fmla="*/ 2633882 w 4011419"/>
              <a:gd name="connsiteY111" fmla="*/ 106878 h 2315688"/>
              <a:gd name="connsiteX112" fmla="*/ 2693258 w 4011419"/>
              <a:gd name="connsiteY112" fmla="*/ 95002 h 2315688"/>
              <a:gd name="connsiteX113" fmla="*/ 2728884 w 4011419"/>
              <a:gd name="connsiteY113" fmla="*/ 83127 h 2315688"/>
              <a:gd name="connsiteX114" fmla="*/ 2776385 w 4011419"/>
              <a:gd name="connsiteY114" fmla="*/ 71252 h 2315688"/>
              <a:gd name="connsiteX115" fmla="*/ 2812011 w 4011419"/>
              <a:gd name="connsiteY115" fmla="*/ 47501 h 2315688"/>
              <a:gd name="connsiteX116" fmla="*/ 2966391 w 4011419"/>
              <a:gd name="connsiteY116" fmla="*/ 23750 h 2315688"/>
              <a:gd name="connsiteX117" fmla="*/ 3192022 w 4011419"/>
              <a:gd name="connsiteY117" fmla="*/ 0 h 2315688"/>
              <a:gd name="connsiteX118" fmla="*/ 3690785 w 4011419"/>
              <a:gd name="connsiteY118" fmla="*/ 11875 h 2315688"/>
              <a:gd name="connsiteX119" fmla="*/ 3738287 w 4011419"/>
              <a:gd name="connsiteY119" fmla="*/ 23750 h 2315688"/>
              <a:gd name="connsiteX120" fmla="*/ 3809539 w 4011419"/>
              <a:gd name="connsiteY120" fmla="*/ 47501 h 2315688"/>
              <a:gd name="connsiteX121" fmla="*/ 3845165 w 4011419"/>
              <a:gd name="connsiteY121" fmla="*/ 71252 h 2315688"/>
              <a:gd name="connsiteX122" fmla="*/ 3880791 w 4011419"/>
              <a:gd name="connsiteY122" fmla="*/ 83127 h 2315688"/>
              <a:gd name="connsiteX123" fmla="*/ 3904541 w 4011419"/>
              <a:gd name="connsiteY123" fmla="*/ 118753 h 2315688"/>
              <a:gd name="connsiteX124" fmla="*/ 3940167 w 4011419"/>
              <a:gd name="connsiteY124" fmla="*/ 142504 h 2315688"/>
              <a:gd name="connsiteX125" fmla="*/ 3975793 w 4011419"/>
              <a:gd name="connsiteY125" fmla="*/ 213756 h 2315688"/>
              <a:gd name="connsiteX126" fmla="*/ 4011419 w 4011419"/>
              <a:gd name="connsiteY126" fmla="*/ 332509 h 2315688"/>
              <a:gd name="connsiteX127" fmla="*/ 3987669 w 4011419"/>
              <a:gd name="connsiteY127" fmla="*/ 451262 h 2315688"/>
              <a:gd name="connsiteX128" fmla="*/ 3963918 w 4011419"/>
              <a:gd name="connsiteY128" fmla="*/ 486888 h 2315688"/>
              <a:gd name="connsiteX129" fmla="*/ 3928292 w 4011419"/>
              <a:gd name="connsiteY129" fmla="*/ 522514 h 2315688"/>
              <a:gd name="connsiteX130" fmla="*/ 3904541 w 4011419"/>
              <a:gd name="connsiteY130" fmla="*/ 558140 h 2315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Lst>
            <a:rect l="l" t="t" r="r" b="b"/>
            <a:pathLst>
              <a:path w="4011419" h="2315688">
                <a:moveTo>
                  <a:pt x="3868915" y="522514"/>
                </a:moveTo>
                <a:cubicBezTo>
                  <a:pt x="3864957" y="538348"/>
                  <a:pt x="3860580" y="554083"/>
                  <a:pt x="3857040" y="570015"/>
                </a:cubicBezTo>
                <a:cubicBezTo>
                  <a:pt x="3852662" y="589719"/>
                  <a:pt x="3851548" y="610244"/>
                  <a:pt x="3845165" y="629392"/>
                </a:cubicBezTo>
                <a:cubicBezTo>
                  <a:pt x="3839567" y="646186"/>
                  <a:pt x="3828387" y="660622"/>
                  <a:pt x="3821414" y="676893"/>
                </a:cubicBezTo>
                <a:cubicBezTo>
                  <a:pt x="3816483" y="688399"/>
                  <a:pt x="3815618" y="701577"/>
                  <a:pt x="3809539" y="712519"/>
                </a:cubicBezTo>
                <a:cubicBezTo>
                  <a:pt x="3795676" y="737472"/>
                  <a:pt x="3762037" y="783771"/>
                  <a:pt x="3762037" y="783771"/>
                </a:cubicBezTo>
                <a:cubicBezTo>
                  <a:pt x="3758079" y="799605"/>
                  <a:pt x="3757461" y="816674"/>
                  <a:pt x="3750162" y="831272"/>
                </a:cubicBezTo>
                <a:cubicBezTo>
                  <a:pt x="3715526" y="900545"/>
                  <a:pt x="3716021" y="893618"/>
                  <a:pt x="3667035" y="926275"/>
                </a:cubicBezTo>
                <a:cubicBezTo>
                  <a:pt x="3655133" y="961979"/>
                  <a:pt x="3656986" y="966834"/>
                  <a:pt x="3631409" y="997527"/>
                </a:cubicBezTo>
                <a:cubicBezTo>
                  <a:pt x="3620658" y="1010429"/>
                  <a:pt x="3606418" y="1020155"/>
                  <a:pt x="3595783" y="1033153"/>
                </a:cubicBezTo>
                <a:cubicBezTo>
                  <a:pt x="3473790" y="1182256"/>
                  <a:pt x="3569774" y="1082913"/>
                  <a:pt x="3488905" y="1163782"/>
                </a:cubicBezTo>
                <a:cubicBezTo>
                  <a:pt x="3466224" y="1231825"/>
                  <a:pt x="3494234" y="1170327"/>
                  <a:pt x="3429528" y="1235033"/>
                </a:cubicBezTo>
                <a:cubicBezTo>
                  <a:pt x="3415533" y="1249028"/>
                  <a:pt x="3406783" y="1267507"/>
                  <a:pt x="3393902" y="1282535"/>
                </a:cubicBezTo>
                <a:cubicBezTo>
                  <a:pt x="3382972" y="1295286"/>
                  <a:pt x="3370151" y="1306286"/>
                  <a:pt x="3358276" y="1318161"/>
                </a:cubicBezTo>
                <a:cubicBezTo>
                  <a:pt x="3354318" y="1330036"/>
                  <a:pt x="3353345" y="1343372"/>
                  <a:pt x="3346401" y="1353787"/>
                </a:cubicBezTo>
                <a:cubicBezTo>
                  <a:pt x="3337085" y="1367761"/>
                  <a:pt x="3321705" y="1376662"/>
                  <a:pt x="3310775" y="1389413"/>
                </a:cubicBezTo>
                <a:cubicBezTo>
                  <a:pt x="3297894" y="1404440"/>
                  <a:pt x="3286653" y="1420809"/>
                  <a:pt x="3275149" y="1436914"/>
                </a:cubicBezTo>
                <a:cubicBezTo>
                  <a:pt x="3266853" y="1448528"/>
                  <a:pt x="3259694" y="1460926"/>
                  <a:pt x="3251398" y="1472540"/>
                </a:cubicBezTo>
                <a:cubicBezTo>
                  <a:pt x="3239894" y="1488645"/>
                  <a:pt x="3227276" y="1503935"/>
                  <a:pt x="3215772" y="1520041"/>
                </a:cubicBezTo>
                <a:cubicBezTo>
                  <a:pt x="3207476" y="1531655"/>
                  <a:pt x="3201159" y="1544703"/>
                  <a:pt x="3192022" y="1555667"/>
                </a:cubicBezTo>
                <a:cubicBezTo>
                  <a:pt x="3181271" y="1568569"/>
                  <a:pt x="3168271" y="1579418"/>
                  <a:pt x="3156396" y="1591293"/>
                </a:cubicBezTo>
                <a:cubicBezTo>
                  <a:pt x="3136195" y="1651892"/>
                  <a:pt x="3157415" y="1605938"/>
                  <a:pt x="3108895" y="1662545"/>
                </a:cubicBezTo>
                <a:cubicBezTo>
                  <a:pt x="3096015" y="1677572"/>
                  <a:pt x="3087264" y="1696051"/>
                  <a:pt x="3073269" y="1710046"/>
                </a:cubicBezTo>
                <a:cubicBezTo>
                  <a:pt x="3063177" y="1720138"/>
                  <a:pt x="3048310" y="1724315"/>
                  <a:pt x="3037643" y="1733797"/>
                </a:cubicBezTo>
                <a:lnTo>
                  <a:pt x="2930765" y="1840675"/>
                </a:lnTo>
                <a:cubicBezTo>
                  <a:pt x="2916770" y="1854670"/>
                  <a:pt x="2898291" y="1863420"/>
                  <a:pt x="2883263" y="1876301"/>
                </a:cubicBezTo>
                <a:cubicBezTo>
                  <a:pt x="2870512" y="1887231"/>
                  <a:pt x="2860539" y="1901176"/>
                  <a:pt x="2847637" y="1911927"/>
                </a:cubicBezTo>
                <a:cubicBezTo>
                  <a:pt x="2816942" y="1937506"/>
                  <a:pt x="2812092" y="1935651"/>
                  <a:pt x="2776385" y="1947553"/>
                </a:cubicBezTo>
                <a:cubicBezTo>
                  <a:pt x="2764510" y="1955470"/>
                  <a:pt x="2750851" y="1961212"/>
                  <a:pt x="2740759" y="1971304"/>
                </a:cubicBezTo>
                <a:cubicBezTo>
                  <a:pt x="2730667" y="1981396"/>
                  <a:pt x="2727750" y="1997532"/>
                  <a:pt x="2717009" y="2006930"/>
                </a:cubicBezTo>
                <a:cubicBezTo>
                  <a:pt x="2660455" y="2056415"/>
                  <a:pt x="2657281" y="2051550"/>
                  <a:pt x="2598256" y="2066306"/>
                </a:cubicBezTo>
                <a:cubicBezTo>
                  <a:pt x="2582422" y="2074223"/>
                  <a:pt x="2566125" y="2081274"/>
                  <a:pt x="2550754" y="2090057"/>
                </a:cubicBezTo>
                <a:cubicBezTo>
                  <a:pt x="2538362" y="2097138"/>
                  <a:pt x="2527658" y="2106973"/>
                  <a:pt x="2515128" y="2113807"/>
                </a:cubicBezTo>
                <a:cubicBezTo>
                  <a:pt x="2484046" y="2130761"/>
                  <a:pt x="2449585" y="2141670"/>
                  <a:pt x="2420126" y="2161309"/>
                </a:cubicBezTo>
                <a:cubicBezTo>
                  <a:pt x="2408251" y="2169226"/>
                  <a:pt x="2397265" y="2178676"/>
                  <a:pt x="2384500" y="2185059"/>
                </a:cubicBezTo>
                <a:cubicBezTo>
                  <a:pt x="2367458" y="2193580"/>
                  <a:pt x="2316599" y="2205003"/>
                  <a:pt x="2301372" y="2208810"/>
                </a:cubicBezTo>
                <a:cubicBezTo>
                  <a:pt x="2231479" y="2243757"/>
                  <a:pt x="2270665" y="2226963"/>
                  <a:pt x="2182619" y="2256311"/>
                </a:cubicBezTo>
                <a:cubicBezTo>
                  <a:pt x="2156065" y="2265162"/>
                  <a:pt x="2127201" y="2264228"/>
                  <a:pt x="2099492" y="2268187"/>
                </a:cubicBezTo>
                <a:lnTo>
                  <a:pt x="2028240" y="2291937"/>
                </a:lnTo>
                <a:cubicBezTo>
                  <a:pt x="1975531" y="2309506"/>
                  <a:pt x="1917336" y="2299000"/>
                  <a:pt x="1861985" y="2303813"/>
                </a:cubicBezTo>
                <a:cubicBezTo>
                  <a:pt x="1826275" y="2306918"/>
                  <a:pt x="1790734" y="2311730"/>
                  <a:pt x="1755108" y="2315688"/>
                </a:cubicBezTo>
                <a:lnTo>
                  <a:pt x="1351346" y="2303813"/>
                </a:lnTo>
                <a:cubicBezTo>
                  <a:pt x="1268180" y="2300789"/>
                  <a:pt x="1184799" y="2299953"/>
                  <a:pt x="1101965" y="2291937"/>
                </a:cubicBezTo>
                <a:cubicBezTo>
                  <a:pt x="1028104" y="2284789"/>
                  <a:pt x="1003781" y="2275044"/>
                  <a:pt x="947585" y="2256311"/>
                </a:cubicBezTo>
                <a:cubicBezTo>
                  <a:pt x="931751" y="2244436"/>
                  <a:pt x="916190" y="2232189"/>
                  <a:pt x="900084" y="2220685"/>
                </a:cubicBezTo>
                <a:cubicBezTo>
                  <a:pt x="888470" y="2212389"/>
                  <a:pt x="875422" y="2206072"/>
                  <a:pt x="864458" y="2196935"/>
                </a:cubicBezTo>
                <a:cubicBezTo>
                  <a:pt x="851556" y="2186184"/>
                  <a:pt x="843413" y="2169641"/>
                  <a:pt x="828832" y="2161309"/>
                </a:cubicBezTo>
                <a:cubicBezTo>
                  <a:pt x="814661" y="2153211"/>
                  <a:pt x="797165" y="2153392"/>
                  <a:pt x="781331" y="2149433"/>
                </a:cubicBezTo>
                <a:cubicBezTo>
                  <a:pt x="760462" y="2086824"/>
                  <a:pt x="783249" y="2137484"/>
                  <a:pt x="733830" y="2078182"/>
                </a:cubicBezTo>
                <a:cubicBezTo>
                  <a:pt x="724693" y="2067218"/>
                  <a:pt x="719561" y="2053223"/>
                  <a:pt x="710079" y="2042556"/>
                </a:cubicBezTo>
                <a:cubicBezTo>
                  <a:pt x="687764" y="2017452"/>
                  <a:pt x="662578" y="1995055"/>
                  <a:pt x="638827" y="1971304"/>
                </a:cubicBezTo>
                <a:cubicBezTo>
                  <a:pt x="565455" y="1897932"/>
                  <a:pt x="662999" y="1939776"/>
                  <a:pt x="579450" y="1911927"/>
                </a:cubicBezTo>
                <a:cubicBezTo>
                  <a:pt x="549602" y="1822380"/>
                  <a:pt x="593337" y="1929286"/>
                  <a:pt x="531949" y="1852550"/>
                </a:cubicBezTo>
                <a:cubicBezTo>
                  <a:pt x="524129" y="1842775"/>
                  <a:pt x="525672" y="1828120"/>
                  <a:pt x="520074" y="1816924"/>
                </a:cubicBezTo>
                <a:cubicBezTo>
                  <a:pt x="513691" y="1804158"/>
                  <a:pt x="504240" y="1793173"/>
                  <a:pt x="496323" y="1781298"/>
                </a:cubicBezTo>
                <a:cubicBezTo>
                  <a:pt x="473613" y="1713166"/>
                  <a:pt x="500711" y="1776759"/>
                  <a:pt x="448822" y="1710046"/>
                </a:cubicBezTo>
                <a:cubicBezTo>
                  <a:pt x="431297" y="1687514"/>
                  <a:pt x="417154" y="1662545"/>
                  <a:pt x="401320" y="1638795"/>
                </a:cubicBezTo>
                <a:cubicBezTo>
                  <a:pt x="333257" y="1536702"/>
                  <a:pt x="414858" y="1665870"/>
                  <a:pt x="365695" y="1567543"/>
                </a:cubicBezTo>
                <a:cubicBezTo>
                  <a:pt x="359312" y="1554777"/>
                  <a:pt x="349861" y="1543792"/>
                  <a:pt x="341944" y="1531917"/>
                </a:cubicBezTo>
                <a:cubicBezTo>
                  <a:pt x="337986" y="1520042"/>
                  <a:pt x="336148" y="1507233"/>
                  <a:pt x="330069" y="1496291"/>
                </a:cubicBezTo>
                <a:cubicBezTo>
                  <a:pt x="316206" y="1471338"/>
                  <a:pt x="298401" y="1448790"/>
                  <a:pt x="282567" y="1425039"/>
                </a:cubicBezTo>
                <a:lnTo>
                  <a:pt x="258817" y="1389413"/>
                </a:lnTo>
                <a:cubicBezTo>
                  <a:pt x="251874" y="1378997"/>
                  <a:pt x="253020" y="1364729"/>
                  <a:pt x="246941" y="1353787"/>
                </a:cubicBezTo>
                <a:cubicBezTo>
                  <a:pt x="233078" y="1328834"/>
                  <a:pt x="215274" y="1306286"/>
                  <a:pt x="199440" y="1282535"/>
                </a:cubicBezTo>
                <a:cubicBezTo>
                  <a:pt x="191523" y="1270660"/>
                  <a:pt x="185781" y="1257001"/>
                  <a:pt x="175689" y="1246909"/>
                </a:cubicBezTo>
                <a:lnTo>
                  <a:pt x="140063" y="1211283"/>
                </a:lnTo>
                <a:cubicBezTo>
                  <a:pt x="136105" y="1199408"/>
                  <a:pt x="134267" y="1186599"/>
                  <a:pt x="128188" y="1175657"/>
                </a:cubicBezTo>
                <a:cubicBezTo>
                  <a:pt x="114326" y="1150704"/>
                  <a:pt x="89714" y="1131485"/>
                  <a:pt x="80687" y="1104405"/>
                </a:cubicBezTo>
                <a:cubicBezTo>
                  <a:pt x="52423" y="1019613"/>
                  <a:pt x="70823" y="1053984"/>
                  <a:pt x="33185" y="997527"/>
                </a:cubicBezTo>
                <a:cubicBezTo>
                  <a:pt x="3814" y="909412"/>
                  <a:pt x="0" y="912670"/>
                  <a:pt x="33185" y="760020"/>
                </a:cubicBezTo>
                <a:cubicBezTo>
                  <a:pt x="39043" y="733071"/>
                  <a:pt x="90485" y="674666"/>
                  <a:pt x="116313" y="653143"/>
                </a:cubicBezTo>
                <a:cubicBezTo>
                  <a:pt x="127277" y="644006"/>
                  <a:pt x="139173" y="635775"/>
                  <a:pt x="151939" y="629392"/>
                </a:cubicBezTo>
                <a:cubicBezTo>
                  <a:pt x="163135" y="623794"/>
                  <a:pt x="175690" y="621475"/>
                  <a:pt x="187565" y="617517"/>
                </a:cubicBezTo>
                <a:cubicBezTo>
                  <a:pt x="199440" y="609600"/>
                  <a:pt x="210073" y="599388"/>
                  <a:pt x="223191" y="593766"/>
                </a:cubicBezTo>
                <a:cubicBezTo>
                  <a:pt x="301173" y="560345"/>
                  <a:pt x="479846" y="592348"/>
                  <a:pt x="508198" y="593766"/>
                </a:cubicBezTo>
                <a:lnTo>
                  <a:pt x="579450" y="617517"/>
                </a:lnTo>
                <a:lnTo>
                  <a:pt x="615076" y="629392"/>
                </a:lnTo>
                <a:cubicBezTo>
                  <a:pt x="626951" y="641267"/>
                  <a:pt x="637800" y="654267"/>
                  <a:pt x="650702" y="665018"/>
                </a:cubicBezTo>
                <a:cubicBezTo>
                  <a:pt x="661666" y="674155"/>
                  <a:pt x="675661" y="679287"/>
                  <a:pt x="686328" y="688769"/>
                </a:cubicBezTo>
                <a:cubicBezTo>
                  <a:pt x="686338" y="688778"/>
                  <a:pt x="775388" y="777828"/>
                  <a:pt x="793206" y="795646"/>
                </a:cubicBezTo>
                <a:cubicBezTo>
                  <a:pt x="803298" y="805738"/>
                  <a:pt x="807820" y="820308"/>
                  <a:pt x="816957" y="831272"/>
                </a:cubicBezTo>
                <a:cubicBezTo>
                  <a:pt x="827708" y="844174"/>
                  <a:pt x="840708" y="855023"/>
                  <a:pt x="852583" y="866898"/>
                </a:cubicBezTo>
                <a:cubicBezTo>
                  <a:pt x="856541" y="878773"/>
                  <a:pt x="858860" y="891328"/>
                  <a:pt x="864458" y="902524"/>
                </a:cubicBezTo>
                <a:cubicBezTo>
                  <a:pt x="880991" y="935589"/>
                  <a:pt x="897572" y="947513"/>
                  <a:pt x="923835" y="973776"/>
                </a:cubicBezTo>
                <a:cubicBezTo>
                  <a:pt x="927793" y="985651"/>
                  <a:pt x="930112" y="998206"/>
                  <a:pt x="935710" y="1009402"/>
                </a:cubicBezTo>
                <a:cubicBezTo>
                  <a:pt x="956900" y="1051783"/>
                  <a:pt x="999242" y="1084809"/>
                  <a:pt x="1030713" y="1116280"/>
                </a:cubicBezTo>
                <a:cubicBezTo>
                  <a:pt x="1040805" y="1126372"/>
                  <a:pt x="1055375" y="1130894"/>
                  <a:pt x="1066339" y="1140031"/>
                </a:cubicBezTo>
                <a:cubicBezTo>
                  <a:pt x="1079241" y="1150782"/>
                  <a:pt x="1089063" y="1164906"/>
                  <a:pt x="1101965" y="1175657"/>
                </a:cubicBezTo>
                <a:cubicBezTo>
                  <a:pt x="1112929" y="1184794"/>
                  <a:pt x="1124549" y="1193611"/>
                  <a:pt x="1137591" y="1199407"/>
                </a:cubicBezTo>
                <a:cubicBezTo>
                  <a:pt x="1160469" y="1209575"/>
                  <a:pt x="1208843" y="1223158"/>
                  <a:pt x="1208843" y="1223158"/>
                </a:cubicBezTo>
                <a:cubicBezTo>
                  <a:pt x="1272178" y="1219200"/>
                  <a:pt x="1335738" y="1217926"/>
                  <a:pt x="1398848" y="1211283"/>
                </a:cubicBezTo>
                <a:cubicBezTo>
                  <a:pt x="1436077" y="1207364"/>
                  <a:pt x="1482153" y="1167621"/>
                  <a:pt x="1505726" y="1151906"/>
                </a:cubicBezTo>
                <a:cubicBezTo>
                  <a:pt x="1539212" y="1129582"/>
                  <a:pt x="1569979" y="1073338"/>
                  <a:pt x="1588853" y="1045028"/>
                </a:cubicBezTo>
                <a:lnTo>
                  <a:pt x="1636354" y="973776"/>
                </a:lnTo>
                <a:cubicBezTo>
                  <a:pt x="1645670" y="959802"/>
                  <a:pt x="1660105" y="950025"/>
                  <a:pt x="1671980" y="938150"/>
                </a:cubicBezTo>
                <a:cubicBezTo>
                  <a:pt x="1701831" y="848603"/>
                  <a:pt x="1661564" y="958981"/>
                  <a:pt x="1707606" y="866898"/>
                </a:cubicBezTo>
                <a:cubicBezTo>
                  <a:pt x="1756772" y="768566"/>
                  <a:pt x="1675168" y="897744"/>
                  <a:pt x="1743232" y="795646"/>
                </a:cubicBezTo>
                <a:cubicBezTo>
                  <a:pt x="1747191" y="779812"/>
                  <a:pt x="1747809" y="762743"/>
                  <a:pt x="1755108" y="748145"/>
                </a:cubicBezTo>
                <a:cubicBezTo>
                  <a:pt x="1783517" y="691327"/>
                  <a:pt x="1799138" y="680364"/>
                  <a:pt x="1838235" y="641267"/>
                </a:cubicBezTo>
                <a:cubicBezTo>
                  <a:pt x="1862093" y="569691"/>
                  <a:pt x="1829884" y="638330"/>
                  <a:pt x="1897611" y="581891"/>
                </a:cubicBezTo>
                <a:cubicBezTo>
                  <a:pt x="1908575" y="572754"/>
                  <a:pt x="1912225" y="557229"/>
                  <a:pt x="1921362" y="546265"/>
                </a:cubicBezTo>
                <a:cubicBezTo>
                  <a:pt x="1953977" y="507127"/>
                  <a:pt x="1954150" y="514363"/>
                  <a:pt x="1992614" y="486888"/>
                </a:cubicBezTo>
                <a:cubicBezTo>
                  <a:pt x="2008719" y="475384"/>
                  <a:pt x="2023901" y="462612"/>
                  <a:pt x="2040115" y="451262"/>
                </a:cubicBezTo>
                <a:cubicBezTo>
                  <a:pt x="2063500" y="434893"/>
                  <a:pt x="2088531" y="420888"/>
                  <a:pt x="2111367" y="403761"/>
                </a:cubicBezTo>
                <a:cubicBezTo>
                  <a:pt x="2127201" y="391886"/>
                  <a:pt x="2142654" y="379485"/>
                  <a:pt x="2158869" y="368135"/>
                </a:cubicBezTo>
                <a:cubicBezTo>
                  <a:pt x="2158977" y="368059"/>
                  <a:pt x="2247878" y="308795"/>
                  <a:pt x="2265746" y="296883"/>
                </a:cubicBezTo>
                <a:lnTo>
                  <a:pt x="2301372" y="273132"/>
                </a:lnTo>
                <a:cubicBezTo>
                  <a:pt x="2313247" y="265215"/>
                  <a:pt x="2325580" y="257945"/>
                  <a:pt x="2336998" y="249382"/>
                </a:cubicBezTo>
                <a:cubicBezTo>
                  <a:pt x="2352832" y="237507"/>
                  <a:pt x="2367315" y="223576"/>
                  <a:pt x="2384500" y="213756"/>
                </a:cubicBezTo>
                <a:cubicBezTo>
                  <a:pt x="2395368" y="207545"/>
                  <a:pt x="2408730" y="207060"/>
                  <a:pt x="2420126" y="201880"/>
                </a:cubicBezTo>
                <a:cubicBezTo>
                  <a:pt x="2555062" y="140545"/>
                  <a:pt x="2467692" y="162285"/>
                  <a:pt x="2586380" y="142504"/>
                </a:cubicBezTo>
                <a:cubicBezTo>
                  <a:pt x="2602214" y="130629"/>
                  <a:pt x="2615796" y="114917"/>
                  <a:pt x="2633882" y="106878"/>
                </a:cubicBezTo>
                <a:cubicBezTo>
                  <a:pt x="2652326" y="98680"/>
                  <a:pt x="2673677" y="99897"/>
                  <a:pt x="2693258" y="95002"/>
                </a:cubicBezTo>
                <a:cubicBezTo>
                  <a:pt x="2705402" y="91966"/>
                  <a:pt x="2716848" y="86566"/>
                  <a:pt x="2728884" y="83127"/>
                </a:cubicBezTo>
                <a:cubicBezTo>
                  <a:pt x="2744577" y="78643"/>
                  <a:pt x="2760551" y="75210"/>
                  <a:pt x="2776385" y="71252"/>
                </a:cubicBezTo>
                <a:cubicBezTo>
                  <a:pt x="2788260" y="63335"/>
                  <a:pt x="2798647" y="52512"/>
                  <a:pt x="2812011" y="47501"/>
                </a:cubicBezTo>
                <a:cubicBezTo>
                  <a:pt x="2839528" y="37182"/>
                  <a:pt x="2951215" y="25773"/>
                  <a:pt x="2966391" y="23750"/>
                </a:cubicBezTo>
                <a:cubicBezTo>
                  <a:pt x="3121511" y="3067"/>
                  <a:pt x="2979381" y="17720"/>
                  <a:pt x="3192022" y="0"/>
                </a:cubicBezTo>
                <a:lnTo>
                  <a:pt x="3690785" y="11875"/>
                </a:lnTo>
                <a:cubicBezTo>
                  <a:pt x="3707091" y="12584"/>
                  <a:pt x="3722654" y="19060"/>
                  <a:pt x="3738287" y="23750"/>
                </a:cubicBezTo>
                <a:cubicBezTo>
                  <a:pt x="3762267" y="30944"/>
                  <a:pt x="3809539" y="47501"/>
                  <a:pt x="3809539" y="47501"/>
                </a:cubicBezTo>
                <a:cubicBezTo>
                  <a:pt x="3821414" y="55418"/>
                  <a:pt x="3832399" y="64869"/>
                  <a:pt x="3845165" y="71252"/>
                </a:cubicBezTo>
                <a:cubicBezTo>
                  <a:pt x="3856361" y="76850"/>
                  <a:pt x="3871016" y="75307"/>
                  <a:pt x="3880791" y="83127"/>
                </a:cubicBezTo>
                <a:cubicBezTo>
                  <a:pt x="3891936" y="92043"/>
                  <a:pt x="3894449" y="108661"/>
                  <a:pt x="3904541" y="118753"/>
                </a:cubicBezTo>
                <a:cubicBezTo>
                  <a:pt x="3914633" y="128845"/>
                  <a:pt x="3928292" y="134587"/>
                  <a:pt x="3940167" y="142504"/>
                </a:cubicBezTo>
                <a:cubicBezTo>
                  <a:pt x="3983481" y="272439"/>
                  <a:pt x="3914401" y="75625"/>
                  <a:pt x="3975793" y="213756"/>
                </a:cubicBezTo>
                <a:cubicBezTo>
                  <a:pt x="3992317" y="250935"/>
                  <a:pt x="4001549" y="293027"/>
                  <a:pt x="4011419" y="332509"/>
                </a:cubicBezTo>
                <a:cubicBezTo>
                  <a:pt x="4007043" y="363140"/>
                  <a:pt x="4004250" y="418101"/>
                  <a:pt x="3987669" y="451262"/>
                </a:cubicBezTo>
                <a:cubicBezTo>
                  <a:pt x="3981286" y="464028"/>
                  <a:pt x="3973055" y="475924"/>
                  <a:pt x="3963918" y="486888"/>
                </a:cubicBezTo>
                <a:cubicBezTo>
                  <a:pt x="3953167" y="499790"/>
                  <a:pt x="3939043" y="509612"/>
                  <a:pt x="3928292" y="522514"/>
                </a:cubicBezTo>
                <a:cubicBezTo>
                  <a:pt x="3919155" y="533478"/>
                  <a:pt x="3904541" y="558140"/>
                  <a:pt x="3904541" y="558140"/>
                </a:cubicBezTo>
              </a:path>
            </a:pathLst>
          </a:custGeom>
          <a:ln w="57150">
            <a:solidFill>
              <a:srgbClr val="3333FF"/>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82" name="フリーフォーム 81"/>
          <p:cNvSpPr/>
          <p:nvPr/>
        </p:nvSpPr>
        <p:spPr>
          <a:xfrm>
            <a:off x="4631377" y="4346369"/>
            <a:ext cx="2755075" cy="1270660"/>
          </a:xfrm>
          <a:custGeom>
            <a:avLst/>
            <a:gdLst>
              <a:gd name="connsiteX0" fmla="*/ 0 w 2755075"/>
              <a:gd name="connsiteY0" fmla="*/ 1199408 h 1270660"/>
              <a:gd name="connsiteX1" fmla="*/ 23750 w 2755075"/>
              <a:gd name="connsiteY1" fmla="*/ 1080654 h 1270660"/>
              <a:gd name="connsiteX2" fmla="*/ 47501 w 2755075"/>
              <a:gd name="connsiteY2" fmla="*/ 1009402 h 1270660"/>
              <a:gd name="connsiteX3" fmla="*/ 59376 w 2755075"/>
              <a:gd name="connsiteY3" fmla="*/ 973776 h 1270660"/>
              <a:gd name="connsiteX4" fmla="*/ 71252 w 2755075"/>
              <a:gd name="connsiteY4" fmla="*/ 938150 h 1270660"/>
              <a:gd name="connsiteX5" fmla="*/ 83127 w 2755075"/>
              <a:gd name="connsiteY5" fmla="*/ 902525 h 1270660"/>
              <a:gd name="connsiteX6" fmla="*/ 106878 w 2755075"/>
              <a:gd name="connsiteY6" fmla="*/ 866899 h 1270660"/>
              <a:gd name="connsiteX7" fmla="*/ 166254 w 2755075"/>
              <a:gd name="connsiteY7" fmla="*/ 760021 h 1270660"/>
              <a:gd name="connsiteX8" fmla="*/ 190005 w 2755075"/>
              <a:gd name="connsiteY8" fmla="*/ 724395 h 1270660"/>
              <a:gd name="connsiteX9" fmla="*/ 225631 w 2755075"/>
              <a:gd name="connsiteY9" fmla="*/ 653143 h 1270660"/>
              <a:gd name="connsiteX10" fmla="*/ 237506 w 2755075"/>
              <a:gd name="connsiteY10" fmla="*/ 617517 h 1270660"/>
              <a:gd name="connsiteX11" fmla="*/ 285007 w 2755075"/>
              <a:gd name="connsiteY11" fmla="*/ 546265 h 1270660"/>
              <a:gd name="connsiteX12" fmla="*/ 296883 w 2755075"/>
              <a:gd name="connsiteY12" fmla="*/ 510639 h 1270660"/>
              <a:gd name="connsiteX13" fmla="*/ 332509 w 2755075"/>
              <a:gd name="connsiteY13" fmla="*/ 486888 h 1270660"/>
              <a:gd name="connsiteX14" fmla="*/ 368135 w 2755075"/>
              <a:gd name="connsiteY14" fmla="*/ 451262 h 1270660"/>
              <a:gd name="connsiteX15" fmla="*/ 415636 w 2755075"/>
              <a:gd name="connsiteY15" fmla="*/ 380010 h 1270660"/>
              <a:gd name="connsiteX16" fmla="*/ 522514 w 2755075"/>
              <a:gd name="connsiteY16" fmla="*/ 285008 h 1270660"/>
              <a:gd name="connsiteX17" fmla="*/ 546265 w 2755075"/>
              <a:gd name="connsiteY17" fmla="*/ 237506 h 1270660"/>
              <a:gd name="connsiteX18" fmla="*/ 581891 w 2755075"/>
              <a:gd name="connsiteY18" fmla="*/ 213756 h 1270660"/>
              <a:gd name="connsiteX19" fmla="*/ 688768 w 2755075"/>
              <a:gd name="connsiteY19" fmla="*/ 130628 h 1270660"/>
              <a:gd name="connsiteX20" fmla="*/ 760020 w 2755075"/>
              <a:gd name="connsiteY20" fmla="*/ 106878 h 1270660"/>
              <a:gd name="connsiteX21" fmla="*/ 914400 w 2755075"/>
              <a:gd name="connsiteY21" fmla="*/ 71252 h 1270660"/>
              <a:gd name="connsiteX22" fmla="*/ 973776 w 2755075"/>
              <a:gd name="connsiteY22" fmla="*/ 59376 h 1270660"/>
              <a:gd name="connsiteX23" fmla="*/ 1104405 w 2755075"/>
              <a:gd name="connsiteY23" fmla="*/ 47501 h 1270660"/>
              <a:gd name="connsiteX24" fmla="*/ 1258784 w 2755075"/>
              <a:gd name="connsiteY24" fmla="*/ 23750 h 1270660"/>
              <a:gd name="connsiteX25" fmla="*/ 1603168 w 2755075"/>
              <a:gd name="connsiteY25" fmla="*/ 11875 h 1270660"/>
              <a:gd name="connsiteX26" fmla="*/ 1793174 w 2755075"/>
              <a:gd name="connsiteY26" fmla="*/ 0 h 1270660"/>
              <a:gd name="connsiteX27" fmla="*/ 2101932 w 2755075"/>
              <a:gd name="connsiteY27" fmla="*/ 23750 h 1270660"/>
              <a:gd name="connsiteX28" fmla="*/ 2173184 w 2755075"/>
              <a:gd name="connsiteY28" fmla="*/ 47501 h 1270660"/>
              <a:gd name="connsiteX29" fmla="*/ 2220685 w 2755075"/>
              <a:gd name="connsiteY29" fmla="*/ 59376 h 1270660"/>
              <a:gd name="connsiteX30" fmla="*/ 2327563 w 2755075"/>
              <a:gd name="connsiteY30" fmla="*/ 130628 h 1270660"/>
              <a:gd name="connsiteX31" fmla="*/ 2363189 w 2755075"/>
              <a:gd name="connsiteY31" fmla="*/ 154379 h 1270660"/>
              <a:gd name="connsiteX32" fmla="*/ 2422566 w 2755075"/>
              <a:gd name="connsiteY32" fmla="*/ 213756 h 1270660"/>
              <a:gd name="connsiteX33" fmla="*/ 2446317 w 2755075"/>
              <a:gd name="connsiteY33" fmla="*/ 249382 h 1270660"/>
              <a:gd name="connsiteX34" fmla="*/ 2493818 w 2755075"/>
              <a:gd name="connsiteY34" fmla="*/ 285008 h 1270660"/>
              <a:gd name="connsiteX35" fmla="*/ 2517568 w 2755075"/>
              <a:gd name="connsiteY35" fmla="*/ 320634 h 1270660"/>
              <a:gd name="connsiteX36" fmla="*/ 2576945 w 2755075"/>
              <a:gd name="connsiteY36" fmla="*/ 403761 h 1270660"/>
              <a:gd name="connsiteX37" fmla="*/ 2612571 w 2755075"/>
              <a:gd name="connsiteY37" fmla="*/ 475013 h 1270660"/>
              <a:gd name="connsiteX38" fmla="*/ 2648197 w 2755075"/>
              <a:gd name="connsiteY38" fmla="*/ 581891 h 1270660"/>
              <a:gd name="connsiteX39" fmla="*/ 2671948 w 2755075"/>
              <a:gd name="connsiteY39" fmla="*/ 617517 h 1270660"/>
              <a:gd name="connsiteX40" fmla="*/ 2695698 w 2755075"/>
              <a:gd name="connsiteY40" fmla="*/ 688769 h 1270660"/>
              <a:gd name="connsiteX41" fmla="*/ 2707574 w 2755075"/>
              <a:gd name="connsiteY41" fmla="*/ 736270 h 1270660"/>
              <a:gd name="connsiteX42" fmla="*/ 2719449 w 2755075"/>
              <a:gd name="connsiteY42" fmla="*/ 771896 h 1270660"/>
              <a:gd name="connsiteX43" fmla="*/ 2731324 w 2755075"/>
              <a:gd name="connsiteY43" fmla="*/ 902525 h 1270660"/>
              <a:gd name="connsiteX44" fmla="*/ 2743200 w 2755075"/>
              <a:gd name="connsiteY44" fmla="*/ 973776 h 1270660"/>
              <a:gd name="connsiteX45" fmla="*/ 2755075 w 2755075"/>
              <a:gd name="connsiteY45" fmla="*/ 1270660 h 1270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2755075" h="1270660">
                <a:moveTo>
                  <a:pt x="0" y="1199408"/>
                </a:moveTo>
                <a:lnTo>
                  <a:pt x="23750" y="1080654"/>
                </a:lnTo>
                <a:cubicBezTo>
                  <a:pt x="28660" y="1056105"/>
                  <a:pt x="39584" y="1033153"/>
                  <a:pt x="47501" y="1009402"/>
                </a:cubicBezTo>
                <a:lnTo>
                  <a:pt x="59376" y="973776"/>
                </a:lnTo>
                <a:lnTo>
                  <a:pt x="71252" y="938150"/>
                </a:lnTo>
                <a:cubicBezTo>
                  <a:pt x="75210" y="926275"/>
                  <a:pt x="76184" y="912940"/>
                  <a:pt x="83127" y="902525"/>
                </a:cubicBezTo>
                <a:lnTo>
                  <a:pt x="106878" y="866899"/>
                </a:lnTo>
                <a:cubicBezTo>
                  <a:pt x="127779" y="804194"/>
                  <a:pt x="111810" y="841687"/>
                  <a:pt x="166254" y="760021"/>
                </a:cubicBezTo>
                <a:lnTo>
                  <a:pt x="190005" y="724395"/>
                </a:lnTo>
                <a:cubicBezTo>
                  <a:pt x="219853" y="634848"/>
                  <a:pt x="179590" y="745226"/>
                  <a:pt x="225631" y="653143"/>
                </a:cubicBezTo>
                <a:cubicBezTo>
                  <a:pt x="231229" y="641947"/>
                  <a:pt x="231427" y="628459"/>
                  <a:pt x="237506" y="617517"/>
                </a:cubicBezTo>
                <a:cubicBezTo>
                  <a:pt x="251368" y="592564"/>
                  <a:pt x="269173" y="570016"/>
                  <a:pt x="285007" y="546265"/>
                </a:cubicBezTo>
                <a:cubicBezTo>
                  <a:pt x="291951" y="535850"/>
                  <a:pt x="289063" y="520414"/>
                  <a:pt x="296883" y="510639"/>
                </a:cubicBezTo>
                <a:cubicBezTo>
                  <a:pt x="305799" y="499494"/>
                  <a:pt x="321545" y="496025"/>
                  <a:pt x="332509" y="486888"/>
                </a:cubicBezTo>
                <a:cubicBezTo>
                  <a:pt x="345411" y="476137"/>
                  <a:pt x="357824" y="464519"/>
                  <a:pt x="368135" y="451262"/>
                </a:cubicBezTo>
                <a:cubicBezTo>
                  <a:pt x="385660" y="428730"/>
                  <a:pt x="399802" y="403761"/>
                  <a:pt x="415636" y="380010"/>
                </a:cubicBezTo>
                <a:cubicBezTo>
                  <a:pt x="448174" y="331202"/>
                  <a:pt x="479679" y="313564"/>
                  <a:pt x="522514" y="285008"/>
                </a:cubicBezTo>
                <a:cubicBezTo>
                  <a:pt x="530431" y="269174"/>
                  <a:pt x="534932" y="251106"/>
                  <a:pt x="546265" y="237506"/>
                </a:cubicBezTo>
                <a:cubicBezTo>
                  <a:pt x="555402" y="226542"/>
                  <a:pt x="570927" y="222893"/>
                  <a:pt x="581891" y="213756"/>
                </a:cubicBezTo>
                <a:cubicBezTo>
                  <a:pt x="693524" y="120730"/>
                  <a:pt x="508664" y="250701"/>
                  <a:pt x="688768" y="130628"/>
                </a:cubicBezTo>
                <a:cubicBezTo>
                  <a:pt x="709598" y="116741"/>
                  <a:pt x="760020" y="106878"/>
                  <a:pt x="760020" y="106878"/>
                </a:cubicBezTo>
                <a:cubicBezTo>
                  <a:pt x="831728" y="59072"/>
                  <a:pt x="773133" y="90088"/>
                  <a:pt x="914400" y="71252"/>
                </a:cubicBezTo>
                <a:cubicBezTo>
                  <a:pt x="934407" y="68584"/>
                  <a:pt x="953748" y="61880"/>
                  <a:pt x="973776" y="59376"/>
                </a:cubicBezTo>
                <a:cubicBezTo>
                  <a:pt x="1017161" y="53953"/>
                  <a:pt x="1060982" y="52609"/>
                  <a:pt x="1104405" y="47501"/>
                </a:cubicBezTo>
                <a:cubicBezTo>
                  <a:pt x="1151926" y="41910"/>
                  <a:pt x="1211503" y="26377"/>
                  <a:pt x="1258784" y="23750"/>
                </a:cubicBezTo>
                <a:cubicBezTo>
                  <a:pt x="1373470" y="17378"/>
                  <a:pt x="1488418" y="16975"/>
                  <a:pt x="1603168" y="11875"/>
                </a:cubicBezTo>
                <a:cubicBezTo>
                  <a:pt x="1666564" y="9057"/>
                  <a:pt x="1729839" y="3958"/>
                  <a:pt x="1793174" y="0"/>
                </a:cubicBezTo>
                <a:cubicBezTo>
                  <a:pt x="1837361" y="2326"/>
                  <a:pt x="2022068" y="5320"/>
                  <a:pt x="2101932" y="23750"/>
                </a:cubicBezTo>
                <a:cubicBezTo>
                  <a:pt x="2126326" y="29379"/>
                  <a:pt x="2149433" y="39584"/>
                  <a:pt x="2173184" y="47501"/>
                </a:cubicBezTo>
                <a:cubicBezTo>
                  <a:pt x="2188667" y="52662"/>
                  <a:pt x="2204851" y="55418"/>
                  <a:pt x="2220685" y="59376"/>
                </a:cubicBezTo>
                <a:lnTo>
                  <a:pt x="2327563" y="130628"/>
                </a:lnTo>
                <a:lnTo>
                  <a:pt x="2363189" y="154379"/>
                </a:lnTo>
                <a:cubicBezTo>
                  <a:pt x="2426525" y="249382"/>
                  <a:pt x="2343397" y="134587"/>
                  <a:pt x="2422566" y="213756"/>
                </a:cubicBezTo>
                <a:cubicBezTo>
                  <a:pt x="2432658" y="223848"/>
                  <a:pt x="2436225" y="239290"/>
                  <a:pt x="2446317" y="249382"/>
                </a:cubicBezTo>
                <a:cubicBezTo>
                  <a:pt x="2460312" y="263377"/>
                  <a:pt x="2477984" y="273133"/>
                  <a:pt x="2493818" y="285008"/>
                </a:cubicBezTo>
                <a:cubicBezTo>
                  <a:pt x="2501735" y="296883"/>
                  <a:pt x="2509272" y="309020"/>
                  <a:pt x="2517568" y="320634"/>
                </a:cubicBezTo>
                <a:cubicBezTo>
                  <a:pt x="2591235" y="423768"/>
                  <a:pt x="2520959" y="319782"/>
                  <a:pt x="2576945" y="403761"/>
                </a:cubicBezTo>
                <a:cubicBezTo>
                  <a:pt x="2620249" y="533678"/>
                  <a:pt x="2551187" y="336901"/>
                  <a:pt x="2612571" y="475013"/>
                </a:cubicBezTo>
                <a:cubicBezTo>
                  <a:pt x="2612576" y="475023"/>
                  <a:pt x="2642258" y="564072"/>
                  <a:pt x="2648197" y="581891"/>
                </a:cubicBezTo>
                <a:cubicBezTo>
                  <a:pt x="2652710" y="595431"/>
                  <a:pt x="2664031" y="605642"/>
                  <a:pt x="2671948" y="617517"/>
                </a:cubicBezTo>
                <a:lnTo>
                  <a:pt x="2695698" y="688769"/>
                </a:lnTo>
                <a:cubicBezTo>
                  <a:pt x="2700859" y="704253"/>
                  <a:pt x="2703090" y="720577"/>
                  <a:pt x="2707574" y="736270"/>
                </a:cubicBezTo>
                <a:cubicBezTo>
                  <a:pt x="2711013" y="748306"/>
                  <a:pt x="2715491" y="760021"/>
                  <a:pt x="2719449" y="771896"/>
                </a:cubicBezTo>
                <a:cubicBezTo>
                  <a:pt x="2723407" y="815439"/>
                  <a:pt x="2726215" y="859102"/>
                  <a:pt x="2731324" y="902525"/>
                </a:cubicBezTo>
                <a:cubicBezTo>
                  <a:pt x="2734137" y="926438"/>
                  <a:pt x="2741650" y="949748"/>
                  <a:pt x="2743200" y="973776"/>
                </a:cubicBezTo>
                <a:cubicBezTo>
                  <a:pt x="2749577" y="1072611"/>
                  <a:pt x="2755075" y="1270660"/>
                  <a:pt x="2755075" y="1270660"/>
                </a:cubicBezTo>
              </a:path>
            </a:pathLst>
          </a:custGeom>
          <a:ln w="571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83" name="フリーフォーム 82"/>
          <p:cNvSpPr/>
          <p:nvPr/>
        </p:nvSpPr>
        <p:spPr>
          <a:xfrm>
            <a:off x="-415636" y="1698171"/>
            <a:ext cx="3657600" cy="2232561"/>
          </a:xfrm>
          <a:custGeom>
            <a:avLst/>
            <a:gdLst>
              <a:gd name="connsiteX0" fmla="*/ 0 w 3657600"/>
              <a:gd name="connsiteY0" fmla="*/ 2232561 h 2232561"/>
              <a:gd name="connsiteX1" fmla="*/ 712519 w 3657600"/>
              <a:gd name="connsiteY1" fmla="*/ 2220686 h 2232561"/>
              <a:gd name="connsiteX2" fmla="*/ 878774 w 3657600"/>
              <a:gd name="connsiteY2" fmla="*/ 2185060 h 2232561"/>
              <a:gd name="connsiteX3" fmla="*/ 914400 w 3657600"/>
              <a:gd name="connsiteY3" fmla="*/ 2173185 h 2232561"/>
              <a:gd name="connsiteX4" fmla="*/ 1021278 w 3657600"/>
              <a:gd name="connsiteY4" fmla="*/ 2149434 h 2232561"/>
              <a:gd name="connsiteX5" fmla="*/ 1128155 w 3657600"/>
              <a:gd name="connsiteY5" fmla="*/ 2137559 h 2232561"/>
              <a:gd name="connsiteX6" fmla="*/ 1163781 w 3657600"/>
              <a:gd name="connsiteY6" fmla="*/ 2125684 h 2232561"/>
              <a:gd name="connsiteX7" fmla="*/ 1294410 w 3657600"/>
              <a:gd name="connsiteY7" fmla="*/ 2101933 h 2232561"/>
              <a:gd name="connsiteX8" fmla="*/ 1413163 w 3657600"/>
              <a:gd name="connsiteY8" fmla="*/ 2066307 h 2232561"/>
              <a:gd name="connsiteX9" fmla="*/ 1448789 w 3657600"/>
              <a:gd name="connsiteY9" fmla="*/ 2042556 h 2232561"/>
              <a:gd name="connsiteX10" fmla="*/ 1484415 w 3657600"/>
              <a:gd name="connsiteY10" fmla="*/ 2030681 h 2232561"/>
              <a:gd name="connsiteX11" fmla="*/ 1567542 w 3657600"/>
              <a:gd name="connsiteY11" fmla="*/ 2006930 h 2232561"/>
              <a:gd name="connsiteX12" fmla="*/ 1603168 w 3657600"/>
              <a:gd name="connsiteY12" fmla="*/ 1983180 h 2232561"/>
              <a:gd name="connsiteX13" fmla="*/ 1674420 w 3657600"/>
              <a:gd name="connsiteY13" fmla="*/ 1959429 h 2232561"/>
              <a:gd name="connsiteX14" fmla="*/ 1781298 w 3657600"/>
              <a:gd name="connsiteY14" fmla="*/ 1900052 h 2232561"/>
              <a:gd name="connsiteX15" fmla="*/ 1816924 w 3657600"/>
              <a:gd name="connsiteY15" fmla="*/ 1888177 h 2232561"/>
              <a:gd name="connsiteX16" fmla="*/ 1888176 w 3657600"/>
              <a:gd name="connsiteY16" fmla="*/ 1840676 h 2232561"/>
              <a:gd name="connsiteX17" fmla="*/ 1911927 w 3657600"/>
              <a:gd name="connsiteY17" fmla="*/ 1805050 h 2232561"/>
              <a:gd name="connsiteX18" fmla="*/ 1947553 w 3657600"/>
              <a:gd name="connsiteY18" fmla="*/ 1793174 h 2232561"/>
              <a:gd name="connsiteX19" fmla="*/ 2018805 w 3657600"/>
              <a:gd name="connsiteY19" fmla="*/ 1745673 h 2232561"/>
              <a:gd name="connsiteX20" fmla="*/ 2078181 w 3657600"/>
              <a:gd name="connsiteY20" fmla="*/ 1638795 h 2232561"/>
              <a:gd name="connsiteX21" fmla="*/ 2101932 w 3657600"/>
              <a:gd name="connsiteY21" fmla="*/ 1603169 h 2232561"/>
              <a:gd name="connsiteX22" fmla="*/ 2137558 w 3657600"/>
              <a:gd name="connsiteY22" fmla="*/ 1496291 h 2232561"/>
              <a:gd name="connsiteX23" fmla="*/ 2149433 w 3657600"/>
              <a:gd name="connsiteY23" fmla="*/ 1460665 h 2232561"/>
              <a:gd name="connsiteX24" fmla="*/ 2137558 w 3657600"/>
              <a:gd name="connsiteY24" fmla="*/ 1282535 h 2232561"/>
              <a:gd name="connsiteX25" fmla="*/ 2113807 w 3657600"/>
              <a:gd name="connsiteY25" fmla="*/ 1211284 h 2232561"/>
              <a:gd name="connsiteX26" fmla="*/ 2078181 w 3657600"/>
              <a:gd name="connsiteY26" fmla="*/ 1140032 h 2232561"/>
              <a:gd name="connsiteX27" fmla="*/ 2042555 w 3657600"/>
              <a:gd name="connsiteY27" fmla="*/ 1033154 h 2232561"/>
              <a:gd name="connsiteX28" fmla="*/ 2030680 w 3657600"/>
              <a:gd name="connsiteY28" fmla="*/ 997528 h 2232561"/>
              <a:gd name="connsiteX29" fmla="*/ 2006930 w 3657600"/>
              <a:gd name="connsiteY29" fmla="*/ 914400 h 2232561"/>
              <a:gd name="connsiteX30" fmla="*/ 2030680 w 3657600"/>
              <a:gd name="connsiteY30" fmla="*/ 760021 h 2232561"/>
              <a:gd name="connsiteX31" fmla="*/ 2054431 w 3657600"/>
              <a:gd name="connsiteY31" fmla="*/ 724395 h 2232561"/>
              <a:gd name="connsiteX32" fmla="*/ 2125683 w 3657600"/>
              <a:gd name="connsiteY32" fmla="*/ 676894 h 2232561"/>
              <a:gd name="connsiteX33" fmla="*/ 2196935 w 3657600"/>
              <a:gd name="connsiteY33" fmla="*/ 653143 h 2232561"/>
              <a:gd name="connsiteX34" fmla="*/ 2339439 w 3657600"/>
              <a:gd name="connsiteY34" fmla="*/ 629393 h 2232561"/>
              <a:gd name="connsiteX35" fmla="*/ 2707574 w 3657600"/>
              <a:gd name="connsiteY35" fmla="*/ 641268 h 2232561"/>
              <a:gd name="connsiteX36" fmla="*/ 2778826 w 3657600"/>
              <a:gd name="connsiteY36" fmla="*/ 688769 h 2232561"/>
              <a:gd name="connsiteX37" fmla="*/ 2802576 w 3657600"/>
              <a:gd name="connsiteY37" fmla="*/ 724395 h 2232561"/>
              <a:gd name="connsiteX38" fmla="*/ 2838202 w 3657600"/>
              <a:gd name="connsiteY38" fmla="*/ 748146 h 2232561"/>
              <a:gd name="connsiteX39" fmla="*/ 2850078 w 3657600"/>
              <a:gd name="connsiteY39" fmla="*/ 783772 h 2232561"/>
              <a:gd name="connsiteX40" fmla="*/ 2885704 w 3657600"/>
              <a:gd name="connsiteY40" fmla="*/ 819398 h 2232561"/>
              <a:gd name="connsiteX41" fmla="*/ 2897579 w 3657600"/>
              <a:gd name="connsiteY41" fmla="*/ 855024 h 2232561"/>
              <a:gd name="connsiteX42" fmla="*/ 2956955 w 3657600"/>
              <a:gd name="connsiteY42" fmla="*/ 914400 h 2232561"/>
              <a:gd name="connsiteX43" fmla="*/ 2968831 w 3657600"/>
              <a:gd name="connsiteY43" fmla="*/ 950026 h 2232561"/>
              <a:gd name="connsiteX44" fmla="*/ 3051958 w 3657600"/>
              <a:gd name="connsiteY44" fmla="*/ 1045029 h 2232561"/>
              <a:gd name="connsiteX45" fmla="*/ 3063833 w 3657600"/>
              <a:gd name="connsiteY45" fmla="*/ 1080655 h 2232561"/>
              <a:gd name="connsiteX46" fmla="*/ 3135085 w 3657600"/>
              <a:gd name="connsiteY46" fmla="*/ 1116281 h 2232561"/>
              <a:gd name="connsiteX47" fmla="*/ 3158836 w 3657600"/>
              <a:gd name="connsiteY47" fmla="*/ 1151907 h 2232561"/>
              <a:gd name="connsiteX48" fmla="*/ 3194462 w 3657600"/>
              <a:gd name="connsiteY48" fmla="*/ 1163782 h 2232561"/>
              <a:gd name="connsiteX49" fmla="*/ 3420093 w 3657600"/>
              <a:gd name="connsiteY49" fmla="*/ 1151907 h 2232561"/>
              <a:gd name="connsiteX50" fmla="*/ 3491345 w 3657600"/>
              <a:gd name="connsiteY50" fmla="*/ 1128156 h 2232561"/>
              <a:gd name="connsiteX51" fmla="*/ 3526971 w 3657600"/>
              <a:gd name="connsiteY51" fmla="*/ 1104406 h 2232561"/>
              <a:gd name="connsiteX52" fmla="*/ 3562597 w 3657600"/>
              <a:gd name="connsiteY52" fmla="*/ 1092530 h 2232561"/>
              <a:gd name="connsiteX53" fmla="*/ 3598223 w 3657600"/>
              <a:gd name="connsiteY53" fmla="*/ 1009403 h 2232561"/>
              <a:gd name="connsiteX54" fmla="*/ 3621974 w 3657600"/>
              <a:gd name="connsiteY54" fmla="*/ 973777 h 2232561"/>
              <a:gd name="connsiteX55" fmla="*/ 3633849 w 3657600"/>
              <a:gd name="connsiteY55" fmla="*/ 938151 h 2232561"/>
              <a:gd name="connsiteX56" fmla="*/ 3657600 w 3657600"/>
              <a:gd name="connsiteY56" fmla="*/ 771897 h 2232561"/>
              <a:gd name="connsiteX57" fmla="*/ 3633849 w 3657600"/>
              <a:gd name="connsiteY57" fmla="*/ 581891 h 2232561"/>
              <a:gd name="connsiteX58" fmla="*/ 3621974 w 3657600"/>
              <a:gd name="connsiteY58" fmla="*/ 546265 h 2232561"/>
              <a:gd name="connsiteX59" fmla="*/ 3562597 w 3657600"/>
              <a:gd name="connsiteY59" fmla="*/ 463138 h 2232561"/>
              <a:gd name="connsiteX60" fmla="*/ 3455719 w 3657600"/>
              <a:gd name="connsiteY60" fmla="*/ 391886 h 2232561"/>
              <a:gd name="connsiteX61" fmla="*/ 3336966 w 3657600"/>
              <a:gd name="connsiteY61" fmla="*/ 308759 h 2232561"/>
              <a:gd name="connsiteX62" fmla="*/ 3301340 w 3657600"/>
              <a:gd name="connsiteY62" fmla="*/ 296884 h 2232561"/>
              <a:gd name="connsiteX63" fmla="*/ 3194462 w 3657600"/>
              <a:gd name="connsiteY63" fmla="*/ 249382 h 2232561"/>
              <a:gd name="connsiteX64" fmla="*/ 3158836 w 3657600"/>
              <a:gd name="connsiteY64" fmla="*/ 225632 h 2232561"/>
              <a:gd name="connsiteX65" fmla="*/ 3051958 w 3657600"/>
              <a:gd name="connsiteY65" fmla="*/ 201881 h 2232561"/>
              <a:gd name="connsiteX66" fmla="*/ 2945080 w 3657600"/>
              <a:gd name="connsiteY66" fmla="*/ 166255 h 2232561"/>
              <a:gd name="connsiteX67" fmla="*/ 2909454 w 3657600"/>
              <a:gd name="connsiteY67" fmla="*/ 154380 h 2232561"/>
              <a:gd name="connsiteX68" fmla="*/ 2850078 w 3657600"/>
              <a:gd name="connsiteY68" fmla="*/ 142504 h 2232561"/>
              <a:gd name="connsiteX69" fmla="*/ 2493818 w 3657600"/>
              <a:gd name="connsiteY69" fmla="*/ 106878 h 2232561"/>
              <a:gd name="connsiteX70" fmla="*/ 2446317 w 3657600"/>
              <a:gd name="connsiteY70" fmla="*/ 95003 h 2232561"/>
              <a:gd name="connsiteX71" fmla="*/ 2220685 w 3657600"/>
              <a:gd name="connsiteY71" fmla="*/ 71252 h 2232561"/>
              <a:gd name="connsiteX72" fmla="*/ 2030680 w 3657600"/>
              <a:gd name="connsiteY72" fmla="*/ 35626 h 2232561"/>
              <a:gd name="connsiteX73" fmla="*/ 1995054 w 3657600"/>
              <a:gd name="connsiteY73" fmla="*/ 23751 h 2232561"/>
              <a:gd name="connsiteX74" fmla="*/ 1900052 w 3657600"/>
              <a:gd name="connsiteY74" fmla="*/ 11876 h 2232561"/>
              <a:gd name="connsiteX75" fmla="*/ 1246909 w 3657600"/>
              <a:gd name="connsiteY75" fmla="*/ 0 h 2232561"/>
              <a:gd name="connsiteX76" fmla="*/ 71252 w 3657600"/>
              <a:gd name="connsiteY76" fmla="*/ 0 h 22325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Lst>
            <a:rect l="l" t="t" r="r" b="b"/>
            <a:pathLst>
              <a:path w="3657600" h="2232561">
                <a:moveTo>
                  <a:pt x="0" y="2232561"/>
                </a:moveTo>
                <a:cubicBezTo>
                  <a:pt x="237506" y="2228603"/>
                  <a:pt x="475198" y="2230857"/>
                  <a:pt x="712519" y="2220686"/>
                </a:cubicBezTo>
                <a:cubicBezTo>
                  <a:pt x="728551" y="2219999"/>
                  <a:pt x="840111" y="2196106"/>
                  <a:pt x="878774" y="2185060"/>
                </a:cubicBezTo>
                <a:cubicBezTo>
                  <a:pt x="890810" y="2181621"/>
                  <a:pt x="902364" y="2176624"/>
                  <a:pt x="914400" y="2173185"/>
                </a:cubicBezTo>
                <a:cubicBezTo>
                  <a:pt x="940326" y="2165778"/>
                  <a:pt x="996796" y="2152931"/>
                  <a:pt x="1021278" y="2149434"/>
                </a:cubicBezTo>
                <a:cubicBezTo>
                  <a:pt x="1056763" y="2144365"/>
                  <a:pt x="1092529" y="2141517"/>
                  <a:pt x="1128155" y="2137559"/>
                </a:cubicBezTo>
                <a:cubicBezTo>
                  <a:pt x="1140030" y="2133601"/>
                  <a:pt x="1151637" y="2128720"/>
                  <a:pt x="1163781" y="2125684"/>
                </a:cubicBezTo>
                <a:cubicBezTo>
                  <a:pt x="1196988" y="2117382"/>
                  <a:pt x="1262633" y="2107229"/>
                  <a:pt x="1294410" y="2101933"/>
                </a:cubicBezTo>
                <a:cubicBezTo>
                  <a:pt x="1381145" y="2073021"/>
                  <a:pt x="1341374" y="2084254"/>
                  <a:pt x="1413163" y="2066307"/>
                </a:cubicBezTo>
                <a:cubicBezTo>
                  <a:pt x="1425038" y="2058390"/>
                  <a:pt x="1436023" y="2048939"/>
                  <a:pt x="1448789" y="2042556"/>
                </a:cubicBezTo>
                <a:cubicBezTo>
                  <a:pt x="1459985" y="2036958"/>
                  <a:pt x="1472379" y="2034120"/>
                  <a:pt x="1484415" y="2030681"/>
                </a:cubicBezTo>
                <a:cubicBezTo>
                  <a:pt x="1502181" y="2025605"/>
                  <a:pt x="1548553" y="2016425"/>
                  <a:pt x="1567542" y="2006930"/>
                </a:cubicBezTo>
                <a:cubicBezTo>
                  <a:pt x="1580307" y="2000547"/>
                  <a:pt x="1590126" y="1988976"/>
                  <a:pt x="1603168" y="1983180"/>
                </a:cubicBezTo>
                <a:cubicBezTo>
                  <a:pt x="1626046" y="1973012"/>
                  <a:pt x="1674420" y="1959429"/>
                  <a:pt x="1674420" y="1959429"/>
                </a:cubicBezTo>
                <a:cubicBezTo>
                  <a:pt x="1727748" y="1906101"/>
                  <a:pt x="1694114" y="1929113"/>
                  <a:pt x="1781298" y="1900052"/>
                </a:cubicBezTo>
                <a:lnTo>
                  <a:pt x="1816924" y="1888177"/>
                </a:lnTo>
                <a:cubicBezTo>
                  <a:pt x="1840675" y="1872343"/>
                  <a:pt x="1872342" y="1864427"/>
                  <a:pt x="1888176" y="1840676"/>
                </a:cubicBezTo>
                <a:cubicBezTo>
                  <a:pt x="1896093" y="1828801"/>
                  <a:pt x="1900782" y="1813966"/>
                  <a:pt x="1911927" y="1805050"/>
                </a:cubicBezTo>
                <a:cubicBezTo>
                  <a:pt x="1921702" y="1797230"/>
                  <a:pt x="1936611" y="1799253"/>
                  <a:pt x="1947553" y="1793174"/>
                </a:cubicBezTo>
                <a:cubicBezTo>
                  <a:pt x="1972506" y="1779311"/>
                  <a:pt x="2018805" y="1745673"/>
                  <a:pt x="2018805" y="1745673"/>
                </a:cubicBezTo>
                <a:cubicBezTo>
                  <a:pt x="2039706" y="1682968"/>
                  <a:pt x="2023737" y="1720461"/>
                  <a:pt x="2078181" y="1638795"/>
                </a:cubicBezTo>
                <a:lnTo>
                  <a:pt x="2101932" y="1603169"/>
                </a:lnTo>
                <a:lnTo>
                  <a:pt x="2137558" y="1496291"/>
                </a:lnTo>
                <a:lnTo>
                  <a:pt x="2149433" y="1460665"/>
                </a:lnTo>
                <a:cubicBezTo>
                  <a:pt x="2145475" y="1401288"/>
                  <a:pt x="2145974" y="1341445"/>
                  <a:pt x="2137558" y="1282535"/>
                </a:cubicBezTo>
                <a:cubicBezTo>
                  <a:pt x="2134017" y="1257751"/>
                  <a:pt x="2121724" y="1235034"/>
                  <a:pt x="2113807" y="1211284"/>
                </a:cubicBezTo>
                <a:cubicBezTo>
                  <a:pt x="2097418" y="1162116"/>
                  <a:pt x="2108877" y="1186075"/>
                  <a:pt x="2078181" y="1140032"/>
                </a:cubicBezTo>
                <a:lnTo>
                  <a:pt x="2042555" y="1033154"/>
                </a:lnTo>
                <a:cubicBezTo>
                  <a:pt x="2038597" y="1021279"/>
                  <a:pt x="2033716" y="1009672"/>
                  <a:pt x="2030680" y="997528"/>
                </a:cubicBezTo>
                <a:cubicBezTo>
                  <a:pt x="2015769" y="937882"/>
                  <a:pt x="2023966" y="965510"/>
                  <a:pt x="2006930" y="914400"/>
                </a:cubicBezTo>
                <a:cubicBezTo>
                  <a:pt x="2010335" y="880347"/>
                  <a:pt x="2009282" y="802817"/>
                  <a:pt x="2030680" y="760021"/>
                </a:cubicBezTo>
                <a:cubicBezTo>
                  <a:pt x="2037063" y="747255"/>
                  <a:pt x="2043690" y="733793"/>
                  <a:pt x="2054431" y="724395"/>
                </a:cubicBezTo>
                <a:cubicBezTo>
                  <a:pt x="2075913" y="705598"/>
                  <a:pt x="2098603" y="685921"/>
                  <a:pt x="2125683" y="676894"/>
                </a:cubicBezTo>
                <a:cubicBezTo>
                  <a:pt x="2149434" y="668977"/>
                  <a:pt x="2172240" y="657259"/>
                  <a:pt x="2196935" y="653143"/>
                </a:cubicBezTo>
                <a:lnTo>
                  <a:pt x="2339439" y="629393"/>
                </a:lnTo>
                <a:cubicBezTo>
                  <a:pt x="2462151" y="633351"/>
                  <a:pt x="2585904" y="624826"/>
                  <a:pt x="2707574" y="641268"/>
                </a:cubicBezTo>
                <a:cubicBezTo>
                  <a:pt x="2735862" y="645091"/>
                  <a:pt x="2778826" y="688769"/>
                  <a:pt x="2778826" y="688769"/>
                </a:cubicBezTo>
                <a:cubicBezTo>
                  <a:pt x="2786743" y="700644"/>
                  <a:pt x="2792484" y="714303"/>
                  <a:pt x="2802576" y="724395"/>
                </a:cubicBezTo>
                <a:cubicBezTo>
                  <a:pt x="2812668" y="734487"/>
                  <a:pt x="2829286" y="737001"/>
                  <a:pt x="2838202" y="748146"/>
                </a:cubicBezTo>
                <a:cubicBezTo>
                  <a:pt x="2846022" y="757921"/>
                  <a:pt x="2843134" y="773357"/>
                  <a:pt x="2850078" y="783772"/>
                </a:cubicBezTo>
                <a:cubicBezTo>
                  <a:pt x="2859394" y="797746"/>
                  <a:pt x="2873829" y="807523"/>
                  <a:pt x="2885704" y="819398"/>
                </a:cubicBezTo>
                <a:cubicBezTo>
                  <a:pt x="2889662" y="831273"/>
                  <a:pt x="2889759" y="845249"/>
                  <a:pt x="2897579" y="855024"/>
                </a:cubicBezTo>
                <a:cubicBezTo>
                  <a:pt x="2960917" y="934196"/>
                  <a:pt x="2909451" y="819393"/>
                  <a:pt x="2956955" y="914400"/>
                </a:cubicBezTo>
                <a:cubicBezTo>
                  <a:pt x="2962553" y="925596"/>
                  <a:pt x="2962752" y="939084"/>
                  <a:pt x="2968831" y="950026"/>
                </a:cubicBezTo>
                <a:cubicBezTo>
                  <a:pt x="3009580" y="1023374"/>
                  <a:pt x="2999916" y="1010334"/>
                  <a:pt x="3051958" y="1045029"/>
                </a:cubicBezTo>
                <a:cubicBezTo>
                  <a:pt x="3055916" y="1056904"/>
                  <a:pt x="3056013" y="1070880"/>
                  <a:pt x="3063833" y="1080655"/>
                </a:cubicBezTo>
                <a:cubicBezTo>
                  <a:pt x="3080576" y="1101584"/>
                  <a:pt x="3111615" y="1108458"/>
                  <a:pt x="3135085" y="1116281"/>
                </a:cubicBezTo>
                <a:cubicBezTo>
                  <a:pt x="3143002" y="1128156"/>
                  <a:pt x="3147691" y="1142991"/>
                  <a:pt x="3158836" y="1151907"/>
                </a:cubicBezTo>
                <a:cubicBezTo>
                  <a:pt x="3168611" y="1159727"/>
                  <a:pt x="3181944" y="1163782"/>
                  <a:pt x="3194462" y="1163782"/>
                </a:cubicBezTo>
                <a:cubicBezTo>
                  <a:pt x="3269776" y="1163782"/>
                  <a:pt x="3344883" y="1155865"/>
                  <a:pt x="3420093" y="1151907"/>
                </a:cubicBezTo>
                <a:lnTo>
                  <a:pt x="3491345" y="1128156"/>
                </a:lnTo>
                <a:cubicBezTo>
                  <a:pt x="3504885" y="1123643"/>
                  <a:pt x="3514206" y="1110789"/>
                  <a:pt x="3526971" y="1104406"/>
                </a:cubicBezTo>
                <a:cubicBezTo>
                  <a:pt x="3538167" y="1098808"/>
                  <a:pt x="3550722" y="1096489"/>
                  <a:pt x="3562597" y="1092530"/>
                </a:cubicBezTo>
                <a:cubicBezTo>
                  <a:pt x="3622226" y="1003088"/>
                  <a:pt x="3552212" y="1116761"/>
                  <a:pt x="3598223" y="1009403"/>
                </a:cubicBezTo>
                <a:cubicBezTo>
                  <a:pt x="3603845" y="996285"/>
                  <a:pt x="3614057" y="985652"/>
                  <a:pt x="3621974" y="973777"/>
                </a:cubicBezTo>
                <a:cubicBezTo>
                  <a:pt x="3625932" y="961902"/>
                  <a:pt x="3631674" y="950478"/>
                  <a:pt x="3633849" y="938151"/>
                </a:cubicBezTo>
                <a:cubicBezTo>
                  <a:pt x="3643578" y="883022"/>
                  <a:pt x="3657600" y="771897"/>
                  <a:pt x="3657600" y="771897"/>
                </a:cubicBezTo>
                <a:cubicBezTo>
                  <a:pt x="3648395" y="661446"/>
                  <a:pt x="3655905" y="659091"/>
                  <a:pt x="3633849" y="581891"/>
                </a:cubicBezTo>
                <a:cubicBezTo>
                  <a:pt x="3630410" y="569855"/>
                  <a:pt x="3627572" y="557461"/>
                  <a:pt x="3621974" y="546265"/>
                </a:cubicBezTo>
                <a:cubicBezTo>
                  <a:pt x="3615231" y="532780"/>
                  <a:pt x="3567975" y="468516"/>
                  <a:pt x="3562597" y="463138"/>
                </a:cubicBezTo>
                <a:cubicBezTo>
                  <a:pt x="3533010" y="433551"/>
                  <a:pt x="3489642" y="414501"/>
                  <a:pt x="3455719" y="391886"/>
                </a:cubicBezTo>
                <a:cubicBezTo>
                  <a:pt x="3428619" y="373820"/>
                  <a:pt x="3362328" y="317213"/>
                  <a:pt x="3336966" y="308759"/>
                </a:cubicBezTo>
                <a:lnTo>
                  <a:pt x="3301340" y="296884"/>
                </a:lnTo>
                <a:cubicBezTo>
                  <a:pt x="3244883" y="259246"/>
                  <a:pt x="3279254" y="277646"/>
                  <a:pt x="3194462" y="249382"/>
                </a:cubicBezTo>
                <a:cubicBezTo>
                  <a:pt x="3180922" y="244869"/>
                  <a:pt x="3171954" y="231254"/>
                  <a:pt x="3158836" y="225632"/>
                </a:cubicBezTo>
                <a:cubicBezTo>
                  <a:pt x="3144156" y="219340"/>
                  <a:pt x="3062533" y="203996"/>
                  <a:pt x="3051958" y="201881"/>
                </a:cubicBezTo>
                <a:cubicBezTo>
                  <a:pt x="2972945" y="162374"/>
                  <a:pt x="3037162" y="189275"/>
                  <a:pt x="2945080" y="166255"/>
                </a:cubicBezTo>
                <a:cubicBezTo>
                  <a:pt x="2932936" y="163219"/>
                  <a:pt x="2921598" y="157416"/>
                  <a:pt x="2909454" y="154380"/>
                </a:cubicBezTo>
                <a:cubicBezTo>
                  <a:pt x="2889873" y="149485"/>
                  <a:pt x="2870059" y="145358"/>
                  <a:pt x="2850078" y="142504"/>
                </a:cubicBezTo>
                <a:cubicBezTo>
                  <a:pt x="2666243" y="116242"/>
                  <a:pt x="2670378" y="119490"/>
                  <a:pt x="2493818" y="106878"/>
                </a:cubicBezTo>
                <a:cubicBezTo>
                  <a:pt x="2477984" y="102920"/>
                  <a:pt x="2462416" y="97686"/>
                  <a:pt x="2446317" y="95003"/>
                </a:cubicBezTo>
                <a:cubicBezTo>
                  <a:pt x="2384051" y="84626"/>
                  <a:pt x="2278810" y="76536"/>
                  <a:pt x="2220685" y="71252"/>
                </a:cubicBezTo>
                <a:cubicBezTo>
                  <a:pt x="2105757" y="25282"/>
                  <a:pt x="2213216" y="61703"/>
                  <a:pt x="2030680" y="35626"/>
                </a:cubicBezTo>
                <a:cubicBezTo>
                  <a:pt x="2018288" y="33856"/>
                  <a:pt x="2007370" y="25990"/>
                  <a:pt x="1995054" y="23751"/>
                </a:cubicBezTo>
                <a:cubicBezTo>
                  <a:pt x="1963655" y="18042"/>
                  <a:pt x="1931950" y="12889"/>
                  <a:pt x="1900052" y="11876"/>
                </a:cubicBezTo>
                <a:cubicBezTo>
                  <a:pt x="1682411" y="4967"/>
                  <a:pt x="1464655" y="1414"/>
                  <a:pt x="1246909" y="0"/>
                </a:cubicBezTo>
                <a:lnTo>
                  <a:pt x="71252" y="0"/>
                </a:lnTo>
              </a:path>
            </a:pathLst>
          </a:custGeom>
          <a:ln w="571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64" name="円/楕円 63"/>
          <p:cNvSpPr/>
          <p:nvPr/>
        </p:nvSpPr>
        <p:spPr>
          <a:xfrm>
            <a:off x="5796136" y="3356992"/>
            <a:ext cx="288032" cy="288032"/>
          </a:xfrm>
          <a:prstGeom prst="ellipse">
            <a:avLst/>
          </a:prstGeom>
          <a:solidFill>
            <a:srgbClr val="3333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srgbClr val="FFFFFF"/>
              </a:solidFill>
            </a:endParaRPr>
          </a:p>
        </p:txBody>
      </p:sp>
      <p:sp>
        <p:nvSpPr>
          <p:cNvPr id="84" name="テキスト ボックス 83"/>
          <p:cNvSpPr txBox="1"/>
          <p:nvPr/>
        </p:nvSpPr>
        <p:spPr>
          <a:xfrm>
            <a:off x="5868144" y="5949280"/>
            <a:ext cx="3275856" cy="646331"/>
          </a:xfrm>
          <a:prstGeom prst="rect">
            <a:avLst/>
          </a:prstGeom>
          <a:noFill/>
        </p:spPr>
        <p:txBody>
          <a:bodyPr wrap="square" rtlCol="0">
            <a:spAutoFit/>
          </a:bodyPr>
          <a:lstStyle/>
          <a:p>
            <a:r>
              <a:rPr lang="en-US" altLang="ja-JP" dirty="0" err="1" smtClean="0"/>
              <a:t>Sakaizumi</a:t>
            </a:r>
            <a:r>
              <a:rPr lang="en-US" altLang="ja-JP" dirty="0" smtClean="0"/>
              <a:t>, 1984</a:t>
            </a:r>
          </a:p>
          <a:p>
            <a:r>
              <a:rPr lang="ja-JP" altLang="en-US" dirty="0" smtClean="0"/>
              <a:t>酒泉ら</a:t>
            </a:r>
            <a:r>
              <a:rPr lang="en-US" altLang="ja-JP" dirty="0" smtClean="0"/>
              <a:t>,</a:t>
            </a:r>
            <a:r>
              <a:rPr lang="ja-JP" altLang="en-US" dirty="0" smtClean="0"/>
              <a:t>未発表；　勝村ら</a:t>
            </a:r>
            <a:r>
              <a:rPr lang="en-US" altLang="ja-JP" dirty="0" smtClean="0"/>
              <a:t>,</a:t>
            </a:r>
            <a:r>
              <a:rPr lang="ja-JP" altLang="en-US" dirty="0" smtClean="0"/>
              <a:t>未発表</a:t>
            </a:r>
            <a:endParaRPr kumimoji="1" lang="ja-JP" altLang="en-US" dirty="0"/>
          </a:p>
        </p:txBody>
      </p:sp>
      <p:sp>
        <p:nvSpPr>
          <p:cNvPr id="86" name="テキスト ボックス 85"/>
          <p:cNvSpPr txBox="1"/>
          <p:nvPr/>
        </p:nvSpPr>
        <p:spPr>
          <a:xfrm>
            <a:off x="5868144" y="6488668"/>
            <a:ext cx="2390463" cy="369332"/>
          </a:xfrm>
          <a:prstGeom prst="rect">
            <a:avLst/>
          </a:prstGeom>
          <a:noFill/>
        </p:spPr>
        <p:txBody>
          <a:bodyPr wrap="none" rtlCol="0">
            <a:spAutoFit/>
          </a:bodyPr>
          <a:lstStyle/>
          <a:p>
            <a:r>
              <a:rPr lang="en-US" altLang="ja-JP" dirty="0" err="1" smtClean="0"/>
              <a:t>Takehana</a:t>
            </a:r>
            <a:r>
              <a:rPr lang="en-US" altLang="ja-JP" dirty="0" smtClean="0"/>
              <a:t> et al., 2003</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a:grpSpLocks/>
          </p:cNvGrpSpPr>
          <p:nvPr/>
        </p:nvGrpSpPr>
        <p:grpSpPr bwMode="auto">
          <a:xfrm>
            <a:off x="1654175" y="900113"/>
            <a:ext cx="5835650" cy="5291137"/>
            <a:chOff x="1111" y="436"/>
            <a:chExt cx="3676" cy="3333"/>
          </a:xfrm>
        </p:grpSpPr>
        <p:grpSp>
          <p:nvGrpSpPr>
            <p:cNvPr id="3" name="Group 3"/>
            <p:cNvGrpSpPr>
              <a:grpSpLocks/>
            </p:cNvGrpSpPr>
            <p:nvPr/>
          </p:nvGrpSpPr>
          <p:grpSpPr bwMode="auto">
            <a:xfrm>
              <a:off x="1111" y="436"/>
              <a:ext cx="3676" cy="3333"/>
              <a:chOff x="839" y="0"/>
              <a:chExt cx="4083" cy="4320"/>
            </a:xfrm>
          </p:grpSpPr>
          <p:pic>
            <p:nvPicPr>
              <p:cNvPr id="284676" name="Picture 4" descr="CW3068_00"/>
              <p:cNvPicPr>
                <a:picLocks noChangeAspect="1" noChangeArrowheads="1"/>
              </p:cNvPicPr>
              <p:nvPr/>
            </p:nvPicPr>
            <p:blipFill>
              <a:blip r:embed="rId2" cstate="print"/>
              <a:srcRect/>
              <a:stretch>
                <a:fillRect/>
              </a:stretch>
            </p:blipFill>
            <p:spPr bwMode="auto">
              <a:xfrm>
                <a:off x="839" y="0"/>
                <a:ext cx="4083" cy="4320"/>
              </a:xfrm>
              <a:prstGeom prst="rect">
                <a:avLst/>
              </a:prstGeom>
              <a:noFill/>
            </p:spPr>
          </p:pic>
          <p:grpSp>
            <p:nvGrpSpPr>
              <p:cNvPr id="4" name="Group 5"/>
              <p:cNvGrpSpPr>
                <a:grpSpLocks/>
              </p:cNvGrpSpPr>
              <p:nvPr/>
            </p:nvGrpSpPr>
            <p:grpSpPr bwMode="auto">
              <a:xfrm>
                <a:off x="1616" y="1348"/>
                <a:ext cx="2248" cy="2540"/>
                <a:chOff x="1616" y="1348"/>
                <a:chExt cx="2248" cy="2540"/>
              </a:xfrm>
            </p:grpSpPr>
            <p:sp>
              <p:nvSpPr>
                <p:cNvPr id="284678" name="Oval 6"/>
                <p:cNvSpPr>
                  <a:spLocks noChangeArrowheads="1"/>
                </p:cNvSpPr>
                <p:nvPr/>
              </p:nvSpPr>
              <p:spPr bwMode="auto">
                <a:xfrm>
                  <a:off x="3644" y="1376"/>
                  <a:ext cx="40" cy="36"/>
                </a:xfrm>
                <a:prstGeom prst="ellipse">
                  <a:avLst/>
                </a:prstGeom>
                <a:solidFill>
                  <a:srgbClr val="FF0000"/>
                </a:solidFill>
                <a:ln w="9525">
                  <a:solidFill>
                    <a:schemeClr val="tx1"/>
                  </a:solidFill>
                  <a:round/>
                  <a:headEnd/>
                  <a:tailEnd/>
                </a:ln>
              </p:spPr>
              <p:txBody>
                <a:bodyPr wrap="none" anchor="ctr"/>
                <a:lstStyle/>
                <a:p>
                  <a:pPr fontAlgn="base">
                    <a:spcBef>
                      <a:spcPct val="0"/>
                    </a:spcBef>
                    <a:spcAft>
                      <a:spcPct val="0"/>
                    </a:spcAft>
                  </a:pPr>
                  <a:endParaRPr lang="ja-JP" altLang="en-US" b="1">
                    <a:solidFill>
                      <a:srgbClr val="000000"/>
                    </a:solidFill>
                  </a:endParaRPr>
                </a:p>
              </p:txBody>
            </p:sp>
            <p:sp>
              <p:nvSpPr>
                <p:cNvPr id="284679" name="Oval 7"/>
                <p:cNvSpPr>
                  <a:spLocks noChangeArrowheads="1"/>
                </p:cNvSpPr>
                <p:nvPr/>
              </p:nvSpPr>
              <p:spPr bwMode="auto">
                <a:xfrm>
                  <a:off x="3740" y="1348"/>
                  <a:ext cx="40" cy="36"/>
                </a:xfrm>
                <a:prstGeom prst="ellipse">
                  <a:avLst/>
                </a:prstGeom>
                <a:solidFill>
                  <a:srgbClr val="FF0000"/>
                </a:solidFill>
                <a:ln w="9525">
                  <a:solidFill>
                    <a:schemeClr val="tx1"/>
                  </a:solidFill>
                  <a:round/>
                  <a:headEnd/>
                  <a:tailEnd/>
                </a:ln>
              </p:spPr>
              <p:txBody>
                <a:bodyPr wrap="none" anchor="ctr"/>
                <a:lstStyle/>
                <a:p>
                  <a:pPr fontAlgn="base">
                    <a:spcBef>
                      <a:spcPct val="0"/>
                    </a:spcBef>
                    <a:spcAft>
                      <a:spcPct val="0"/>
                    </a:spcAft>
                  </a:pPr>
                  <a:endParaRPr lang="ja-JP" altLang="en-US" b="1">
                    <a:solidFill>
                      <a:srgbClr val="000000"/>
                    </a:solidFill>
                  </a:endParaRPr>
                </a:p>
              </p:txBody>
            </p:sp>
            <p:sp>
              <p:nvSpPr>
                <p:cNvPr id="284680" name="Oval 8"/>
                <p:cNvSpPr>
                  <a:spLocks noChangeArrowheads="1"/>
                </p:cNvSpPr>
                <p:nvPr/>
              </p:nvSpPr>
              <p:spPr bwMode="auto">
                <a:xfrm>
                  <a:off x="3824" y="1652"/>
                  <a:ext cx="40" cy="36"/>
                </a:xfrm>
                <a:prstGeom prst="ellipse">
                  <a:avLst/>
                </a:prstGeom>
                <a:solidFill>
                  <a:srgbClr val="FF0000"/>
                </a:solidFill>
                <a:ln w="9525">
                  <a:solidFill>
                    <a:schemeClr val="tx1"/>
                  </a:solidFill>
                  <a:round/>
                  <a:headEnd/>
                  <a:tailEnd/>
                </a:ln>
              </p:spPr>
              <p:txBody>
                <a:bodyPr wrap="none" anchor="ctr"/>
                <a:lstStyle/>
                <a:p>
                  <a:pPr fontAlgn="base">
                    <a:spcBef>
                      <a:spcPct val="0"/>
                    </a:spcBef>
                    <a:spcAft>
                      <a:spcPct val="0"/>
                    </a:spcAft>
                  </a:pPr>
                  <a:endParaRPr lang="ja-JP" altLang="en-US" b="1">
                    <a:solidFill>
                      <a:srgbClr val="000000"/>
                    </a:solidFill>
                  </a:endParaRPr>
                </a:p>
              </p:txBody>
            </p:sp>
            <p:sp>
              <p:nvSpPr>
                <p:cNvPr id="284681" name="Oval 9"/>
                <p:cNvSpPr>
                  <a:spLocks noChangeArrowheads="1"/>
                </p:cNvSpPr>
                <p:nvPr/>
              </p:nvSpPr>
              <p:spPr bwMode="auto">
                <a:xfrm>
                  <a:off x="3748" y="1632"/>
                  <a:ext cx="40" cy="36"/>
                </a:xfrm>
                <a:prstGeom prst="ellipse">
                  <a:avLst/>
                </a:prstGeom>
                <a:solidFill>
                  <a:srgbClr val="FF0000"/>
                </a:solidFill>
                <a:ln w="9525">
                  <a:solidFill>
                    <a:schemeClr val="tx1"/>
                  </a:solidFill>
                  <a:round/>
                  <a:headEnd/>
                  <a:tailEnd/>
                </a:ln>
              </p:spPr>
              <p:txBody>
                <a:bodyPr wrap="none" anchor="ctr"/>
                <a:lstStyle/>
                <a:p>
                  <a:pPr fontAlgn="base">
                    <a:spcBef>
                      <a:spcPct val="0"/>
                    </a:spcBef>
                    <a:spcAft>
                      <a:spcPct val="0"/>
                    </a:spcAft>
                  </a:pPr>
                  <a:endParaRPr lang="ja-JP" altLang="en-US" b="1">
                    <a:solidFill>
                      <a:srgbClr val="000000"/>
                    </a:solidFill>
                  </a:endParaRPr>
                </a:p>
              </p:txBody>
            </p:sp>
            <p:sp>
              <p:nvSpPr>
                <p:cNvPr id="284682" name="Oval 10"/>
                <p:cNvSpPr>
                  <a:spLocks noChangeArrowheads="1"/>
                </p:cNvSpPr>
                <p:nvPr/>
              </p:nvSpPr>
              <p:spPr bwMode="auto">
                <a:xfrm>
                  <a:off x="3652" y="1464"/>
                  <a:ext cx="40" cy="36"/>
                </a:xfrm>
                <a:prstGeom prst="ellipse">
                  <a:avLst/>
                </a:prstGeom>
                <a:solidFill>
                  <a:srgbClr val="FF0000"/>
                </a:solidFill>
                <a:ln w="9525">
                  <a:solidFill>
                    <a:schemeClr val="tx1"/>
                  </a:solidFill>
                  <a:round/>
                  <a:headEnd/>
                  <a:tailEnd/>
                </a:ln>
              </p:spPr>
              <p:txBody>
                <a:bodyPr wrap="none" anchor="ctr"/>
                <a:lstStyle/>
                <a:p>
                  <a:pPr fontAlgn="base">
                    <a:spcBef>
                      <a:spcPct val="0"/>
                    </a:spcBef>
                    <a:spcAft>
                      <a:spcPct val="0"/>
                    </a:spcAft>
                  </a:pPr>
                  <a:endParaRPr lang="ja-JP" altLang="en-US" b="1">
                    <a:solidFill>
                      <a:srgbClr val="000000"/>
                    </a:solidFill>
                  </a:endParaRPr>
                </a:p>
              </p:txBody>
            </p:sp>
            <p:sp>
              <p:nvSpPr>
                <p:cNvPr id="284683" name="Oval 11"/>
                <p:cNvSpPr>
                  <a:spLocks noChangeArrowheads="1"/>
                </p:cNvSpPr>
                <p:nvPr/>
              </p:nvSpPr>
              <p:spPr bwMode="auto">
                <a:xfrm>
                  <a:off x="3664" y="1568"/>
                  <a:ext cx="40" cy="36"/>
                </a:xfrm>
                <a:prstGeom prst="ellipse">
                  <a:avLst/>
                </a:prstGeom>
                <a:solidFill>
                  <a:srgbClr val="FF0000"/>
                </a:solidFill>
                <a:ln w="9525">
                  <a:solidFill>
                    <a:schemeClr val="tx1"/>
                  </a:solidFill>
                  <a:round/>
                  <a:headEnd/>
                  <a:tailEnd/>
                </a:ln>
              </p:spPr>
              <p:txBody>
                <a:bodyPr wrap="none" anchor="ctr"/>
                <a:lstStyle/>
                <a:p>
                  <a:pPr fontAlgn="base">
                    <a:spcBef>
                      <a:spcPct val="0"/>
                    </a:spcBef>
                    <a:spcAft>
                      <a:spcPct val="0"/>
                    </a:spcAft>
                  </a:pPr>
                  <a:endParaRPr lang="ja-JP" altLang="en-US" b="1">
                    <a:solidFill>
                      <a:srgbClr val="000000"/>
                    </a:solidFill>
                  </a:endParaRPr>
                </a:p>
              </p:txBody>
            </p:sp>
            <p:sp>
              <p:nvSpPr>
                <p:cNvPr id="284684" name="Oval 12"/>
                <p:cNvSpPr>
                  <a:spLocks noChangeArrowheads="1"/>
                </p:cNvSpPr>
                <p:nvPr/>
              </p:nvSpPr>
              <p:spPr bwMode="auto">
                <a:xfrm>
                  <a:off x="3572" y="1692"/>
                  <a:ext cx="40" cy="36"/>
                </a:xfrm>
                <a:prstGeom prst="ellipse">
                  <a:avLst/>
                </a:prstGeom>
                <a:solidFill>
                  <a:srgbClr val="FF0000"/>
                </a:solidFill>
                <a:ln w="9525">
                  <a:solidFill>
                    <a:schemeClr val="tx1"/>
                  </a:solidFill>
                  <a:round/>
                  <a:headEnd/>
                  <a:tailEnd/>
                </a:ln>
              </p:spPr>
              <p:txBody>
                <a:bodyPr wrap="none" anchor="ctr"/>
                <a:lstStyle/>
                <a:p>
                  <a:pPr fontAlgn="base">
                    <a:spcBef>
                      <a:spcPct val="0"/>
                    </a:spcBef>
                    <a:spcAft>
                      <a:spcPct val="0"/>
                    </a:spcAft>
                  </a:pPr>
                  <a:endParaRPr lang="ja-JP" altLang="en-US" b="1">
                    <a:solidFill>
                      <a:srgbClr val="000000"/>
                    </a:solidFill>
                  </a:endParaRPr>
                </a:p>
              </p:txBody>
            </p:sp>
            <p:sp>
              <p:nvSpPr>
                <p:cNvPr id="284685" name="Oval 13"/>
                <p:cNvSpPr>
                  <a:spLocks noChangeArrowheads="1"/>
                </p:cNvSpPr>
                <p:nvPr/>
              </p:nvSpPr>
              <p:spPr bwMode="auto">
                <a:xfrm>
                  <a:off x="3628" y="1744"/>
                  <a:ext cx="40" cy="36"/>
                </a:xfrm>
                <a:prstGeom prst="ellipse">
                  <a:avLst/>
                </a:prstGeom>
                <a:solidFill>
                  <a:srgbClr val="FF0000"/>
                </a:solidFill>
                <a:ln w="9525">
                  <a:solidFill>
                    <a:schemeClr val="tx1"/>
                  </a:solidFill>
                  <a:round/>
                  <a:headEnd/>
                  <a:tailEnd/>
                </a:ln>
              </p:spPr>
              <p:txBody>
                <a:bodyPr wrap="none" anchor="ctr"/>
                <a:lstStyle/>
                <a:p>
                  <a:pPr fontAlgn="base">
                    <a:spcBef>
                      <a:spcPct val="0"/>
                    </a:spcBef>
                    <a:spcAft>
                      <a:spcPct val="0"/>
                    </a:spcAft>
                  </a:pPr>
                  <a:endParaRPr lang="ja-JP" altLang="en-US" b="1">
                    <a:solidFill>
                      <a:srgbClr val="000000"/>
                    </a:solidFill>
                  </a:endParaRPr>
                </a:p>
              </p:txBody>
            </p:sp>
            <p:sp>
              <p:nvSpPr>
                <p:cNvPr id="284686" name="Oval 14"/>
                <p:cNvSpPr>
                  <a:spLocks noChangeArrowheads="1"/>
                </p:cNvSpPr>
                <p:nvPr/>
              </p:nvSpPr>
              <p:spPr bwMode="auto">
                <a:xfrm>
                  <a:off x="3696" y="2032"/>
                  <a:ext cx="40" cy="36"/>
                </a:xfrm>
                <a:prstGeom prst="ellipse">
                  <a:avLst/>
                </a:prstGeom>
                <a:solidFill>
                  <a:srgbClr val="FF0000"/>
                </a:solidFill>
                <a:ln w="9525">
                  <a:solidFill>
                    <a:schemeClr val="tx1"/>
                  </a:solidFill>
                  <a:round/>
                  <a:headEnd/>
                  <a:tailEnd/>
                </a:ln>
              </p:spPr>
              <p:txBody>
                <a:bodyPr wrap="none" anchor="ctr"/>
                <a:lstStyle/>
                <a:p>
                  <a:pPr fontAlgn="base">
                    <a:spcBef>
                      <a:spcPct val="0"/>
                    </a:spcBef>
                    <a:spcAft>
                      <a:spcPct val="0"/>
                    </a:spcAft>
                  </a:pPr>
                  <a:endParaRPr lang="ja-JP" altLang="en-US" b="1">
                    <a:solidFill>
                      <a:srgbClr val="000000"/>
                    </a:solidFill>
                  </a:endParaRPr>
                </a:p>
              </p:txBody>
            </p:sp>
            <p:sp>
              <p:nvSpPr>
                <p:cNvPr id="284687" name="Oval 15"/>
                <p:cNvSpPr>
                  <a:spLocks noChangeArrowheads="1"/>
                </p:cNvSpPr>
                <p:nvPr/>
              </p:nvSpPr>
              <p:spPr bwMode="auto">
                <a:xfrm>
                  <a:off x="3640" y="2108"/>
                  <a:ext cx="40" cy="36"/>
                </a:xfrm>
                <a:prstGeom prst="ellipse">
                  <a:avLst/>
                </a:prstGeom>
                <a:solidFill>
                  <a:srgbClr val="FF0000"/>
                </a:solidFill>
                <a:ln w="9525">
                  <a:solidFill>
                    <a:schemeClr val="tx1"/>
                  </a:solidFill>
                  <a:round/>
                  <a:headEnd/>
                  <a:tailEnd/>
                </a:ln>
              </p:spPr>
              <p:txBody>
                <a:bodyPr wrap="none" anchor="ctr"/>
                <a:lstStyle/>
                <a:p>
                  <a:pPr fontAlgn="base">
                    <a:spcBef>
                      <a:spcPct val="0"/>
                    </a:spcBef>
                    <a:spcAft>
                      <a:spcPct val="0"/>
                    </a:spcAft>
                  </a:pPr>
                  <a:endParaRPr lang="ja-JP" altLang="en-US" b="1">
                    <a:solidFill>
                      <a:srgbClr val="000000"/>
                    </a:solidFill>
                  </a:endParaRPr>
                </a:p>
              </p:txBody>
            </p:sp>
            <p:sp>
              <p:nvSpPr>
                <p:cNvPr id="284688" name="Oval 16"/>
                <p:cNvSpPr>
                  <a:spLocks noChangeArrowheads="1"/>
                </p:cNvSpPr>
                <p:nvPr/>
              </p:nvSpPr>
              <p:spPr bwMode="auto">
                <a:xfrm>
                  <a:off x="3548" y="2120"/>
                  <a:ext cx="40" cy="36"/>
                </a:xfrm>
                <a:prstGeom prst="ellipse">
                  <a:avLst/>
                </a:prstGeom>
                <a:solidFill>
                  <a:srgbClr val="FF0000"/>
                </a:solidFill>
                <a:ln w="9525">
                  <a:solidFill>
                    <a:schemeClr val="tx1"/>
                  </a:solidFill>
                  <a:round/>
                  <a:headEnd/>
                  <a:tailEnd/>
                </a:ln>
              </p:spPr>
              <p:txBody>
                <a:bodyPr wrap="none" anchor="ctr"/>
                <a:lstStyle/>
                <a:p>
                  <a:pPr fontAlgn="base">
                    <a:spcBef>
                      <a:spcPct val="0"/>
                    </a:spcBef>
                    <a:spcAft>
                      <a:spcPct val="0"/>
                    </a:spcAft>
                  </a:pPr>
                  <a:endParaRPr lang="ja-JP" altLang="en-US" b="1">
                    <a:solidFill>
                      <a:srgbClr val="000000"/>
                    </a:solidFill>
                  </a:endParaRPr>
                </a:p>
              </p:txBody>
            </p:sp>
            <p:sp>
              <p:nvSpPr>
                <p:cNvPr id="284689" name="Oval 17"/>
                <p:cNvSpPr>
                  <a:spLocks noChangeArrowheads="1"/>
                </p:cNvSpPr>
                <p:nvPr/>
              </p:nvSpPr>
              <p:spPr bwMode="auto">
                <a:xfrm>
                  <a:off x="3624" y="2216"/>
                  <a:ext cx="40" cy="36"/>
                </a:xfrm>
                <a:prstGeom prst="ellipse">
                  <a:avLst/>
                </a:prstGeom>
                <a:solidFill>
                  <a:srgbClr val="FF0000"/>
                </a:solidFill>
                <a:ln w="9525">
                  <a:solidFill>
                    <a:schemeClr val="tx1"/>
                  </a:solidFill>
                  <a:round/>
                  <a:headEnd/>
                  <a:tailEnd/>
                </a:ln>
              </p:spPr>
              <p:txBody>
                <a:bodyPr wrap="none" anchor="ctr"/>
                <a:lstStyle/>
                <a:p>
                  <a:pPr fontAlgn="base">
                    <a:spcBef>
                      <a:spcPct val="0"/>
                    </a:spcBef>
                    <a:spcAft>
                      <a:spcPct val="0"/>
                    </a:spcAft>
                  </a:pPr>
                  <a:endParaRPr lang="ja-JP" altLang="en-US" b="1">
                    <a:solidFill>
                      <a:srgbClr val="000000"/>
                    </a:solidFill>
                  </a:endParaRPr>
                </a:p>
              </p:txBody>
            </p:sp>
            <p:sp>
              <p:nvSpPr>
                <p:cNvPr id="284690" name="Oval 18"/>
                <p:cNvSpPr>
                  <a:spLocks noChangeArrowheads="1"/>
                </p:cNvSpPr>
                <p:nvPr/>
              </p:nvSpPr>
              <p:spPr bwMode="auto">
                <a:xfrm>
                  <a:off x="3596" y="2272"/>
                  <a:ext cx="40" cy="36"/>
                </a:xfrm>
                <a:prstGeom prst="ellipse">
                  <a:avLst/>
                </a:prstGeom>
                <a:solidFill>
                  <a:srgbClr val="FF0000"/>
                </a:solidFill>
                <a:ln w="9525">
                  <a:solidFill>
                    <a:schemeClr val="tx1"/>
                  </a:solidFill>
                  <a:round/>
                  <a:headEnd/>
                  <a:tailEnd/>
                </a:ln>
              </p:spPr>
              <p:txBody>
                <a:bodyPr wrap="none" anchor="ctr"/>
                <a:lstStyle/>
                <a:p>
                  <a:pPr fontAlgn="base">
                    <a:spcBef>
                      <a:spcPct val="0"/>
                    </a:spcBef>
                    <a:spcAft>
                      <a:spcPct val="0"/>
                    </a:spcAft>
                  </a:pPr>
                  <a:endParaRPr lang="ja-JP" altLang="en-US" b="1">
                    <a:solidFill>
                      <a:srgbClr val="000000"/>
                    </a:solidFill>
                  </a:endParaRPr>
                </a:p>
              </p:txBody>
            </p:sp>
            <p:sp>
              <p:nvSpPr>
                <p:cNvPr id="284691" name="Oval 19"/>
                <p:cNvSpPr>
                  <a:spLocks noChangeArrowheads="1"/>
                </p:cNvSpPr>
                <p:nvPr/>
              </p:nvSpPr>
              <p:spPr bwMode="auto">
                <a:xfrm>
                  <a:off x="3536" y="2260"/>
                  <a:ext cx="40" cy="36"/>
                </a:xfrm>
                <a:prstGeom prst="ellipse">
                  <a:avLst/>
                </a:prstGeom>
                <a:solidFill>
                  <a:srgbClr val="FF0000"/>
                </a:solidFill>
                <a:ln w="9525">
                  <a:solidFill>
                    <a:schemeClr val="tx1"/>
                  </a:solidFill>
                  <a:round/>
                  <a:headEnd/>
                  <a:tailEnd/>
                </a:ln>
              </p:spPr>
              <p:txBody>
                <a:bodyPr wrap="none" anchor="ctr"/>
                <a:lstStyle/>
                <a:p>
                  <a:pPr fontAlgn="base">
                    <a:spcBef>
                      <a:spcPct val="0"/>
                    </a:spcBef>
                    <a:spcAft>
                      <a:spcPct val="0"/>
                    </a:spcAft>
                  </a:pPr>
                  <a:endParaRPr lang="ja-JP" altLang="en-US" b="1">
                    <a:solidFill>
                      <a:srgbClr val="000000"/>
                    </a:solidFill>
                  </a:endParaRPr>
                </a:p>
              </p:txBody>
            </p:sp>
            <p:sp>
              <p:nvSpPr>
                <p:cNvPr id="284692" name="Oval 20"/>
                <p:cNvSpPr>
                  <a:spLocks noChangeArrowheads="1"/>
                </p:cNvSpPr>
                <p:nvPr/>
              </p:nvSpPr>
              <p:spPr bwMode="auto">
                <a:xfrm>
                  <a:off x="3468" y="2344"/>
                  <a:ext cx="40" cy="36"/>
                </a:xfrm>
                <a:prstGeom prst="ellipse">
                  <a:avLst/>
                </a:prstGeom>
                <a:solidFill>
                  <a:srgbClr val="FF0000"/>
                </a:solidFill>
                <a:ln w="9525">
                  <a:solidFill>
                    <a:schemeClr val="tx1"/>
                  </a:solidFill>
                  <a:round/>
                  <a:headEnd/>
                  <a:tailEnd/>
                </a:ln>
              </p:spPr>
              <p:txBody>
                <a:bodyPr wrap="none" anchor="ctr"/>
                <a:lstStyle/>
                <a:p>
                  <a:pPr fontAlgn="base">
                    <a:spcBef>
                      <a:spcPct val="0"/>
                    </a:spcBef>
                    <a:spcAft>
                      <a:spcPct val="0"/>
                    </a:spcAft>
                  </a:pPr>
                  <a:endParaRPr lang="ja-JP" altLang="en-US" b="1">
                    <a:solidFill>
                      <a:srgbClr val="000000"/>
                    </a:solidFill>
                  </a:endParaRPr>
                </a:p>
              </p:txBody>
            </p:sp>
            <p:sp>
              <p:nvSpPr>
                <p:cNvPr id="284693" name="Oval 21"/>
                <p:cNvSpPr>
                  <a:spLocks noChangeArrowheads="1"/>
                </p:cNvSpPr>
                <p:nvPr/>
              </p:nvSpPr>
              <p:spPr bwMode="auto">
                <a:xfrm>
                  <a:off x="3408" y="2372"/>
                  <a:ext cx="40" cy="36"/>
                </a:xfrm>
                <a:prstGeom prst="ellipse">
                  <a:avLst/>
                </a:prstGeom>
                <a:solidFill>
                  <a:srgbClr val="FF0000"/>
                </a:solidFill>
                <a:ln w="9525">
                  <a:solidFill>
                    <a:schemeClr val="tx1"/>
                  </a:solidFill>
                  <a:round/>
                  <a:headEnd/>
                  <a:tailEnd/>
                </a:ln>
              </p:spPr>
              <p:txBody>
                <a:bodyPr wrap="none" anchor="ctr"/>
                <a:lstStyle/>
                <a:p>
                  <a:pPr fontAlgn="base">
                    <a:spcBef>
                      <a:spcPct val="0"/>
                    </a:spcBef>
                    <a:spcAft>
                      <a:spcPct val="0"/>
                    </a:spcAft>
                  </a:pPr>
                  <a:endParaRPr lang="ja-JP" altLang="en-US" b="1">
                    <a:solidFill>
                      <a:srgbClr val="000000"/>
                    </a:solidFill>
                  </a:endParaRPr>
                </a:p>
              </p:txBody>
            </p:sp>
            <p:sp>
              <p:nvSpPr>
                <p:cNvPr id="284694" name="Oval 22"/>
                <p:cNvSpPr>
                  <a:spLocks noChangeArrowheads="1"/>
                </p:cNvSpPr>
                <p:nvPr/>
              </p:nvSpPr>
              <p:spPr bwMode="auto">
                <a:xfrm>
                  <a:off x="3364" y="2384"/>
                  <a:ext cx="40" cy="36"/>
                </a:xfrm>
                <a:prstGeom prst="ellipse">
                  <a:avLst/>
                </a:prstGeom>
                <a:solidFill>
                  <a:srgbClr val="FF0000"/>
                </a:solidFill>
                <a:ln w="9525">
                  <a:solidFill>
                    <a:schemeClr val="tx1"/>
                  </a:solidFill>
                  <a:round/>
                  <a:headEnd/>
                  <a:tailEnd/>
                </a:ln>
              </p:spPr>
              <p:txBody>
                <a:bodyPr wrap="none" anchor="ctr"/>
                <a:lstStyle/>
                <a:p>
                  <a:pPr fontAlgn="base">
                    <a:spcBef>
                      <a:spcPct val="0"/>
                    </a:spcBef>
                    <a:spcAft>
                      <a:spcPct val="0"/>
                    </a:spcAft>
                  </a:pPr>
                  <a:endParaRPr lang="ja-JP" altLang="en-US" b="1">
                    <a:solidFill>
                      <a:srgbClr val="000000"/>
                    </a:solidFill>
                  </a:endParaRPr>
                </a:p>
              </p:txBody>
            </p:sp>
            <p:sp>
              <p:nvSpPr>
                <p:cNvPr id="284695" name="Oval 23"/>
                <p:cNvSpPr>
                  <a:spLocks noChangeArrowheads="1"/>
                </p:cNvSpPr>
                <p:nvPr/>
              </p:nvSpPr>
              <p:spPr bwMode="auto">
                <a:xfrm>
                  <a:off x="3260" y="2440"/>
                  <a:ext cx="40" cy="36"/>
                </a:xfrm>
                <a:prstGeom prst="ellipse">
                  <a:avLst/>
                </a:prstGeom>
                <a:solidFill>
                  <a:srgbClr val="FF0000"/>
                </a:solidFill>
                <a:ln w="9525">
                  <a:solidFill>
                    <a:schemeClr val="tx1"/>
                  </a:solidFill>
                  <a:round/>
                  <a:headEnd/>
                  <a:tailEnd/>
                </a:ln>
              </p:spPr>
              <p:txBody>
                <a:bodyPr wrap="none" anchor="ctr"/>
                <a:lstStyle/>
                <a:p>
                  <a:pPr fontAlgn="base">
                    <a:spcBef>
                      <a:spcPct val="0"/>
                    </a:spcBef>
                    <a:spcAft>
                      <a:spcPct val="0"/>
                    </a:spcAft>
                  </a:pPr>
                  <a:endParaRPr lang="ja-JP" altLang="en-US" b="1">
                    <a:solidFill>
                      <a:srgbClr val="000000"/>
                    </a:solidFill>
                  </a:endParaRPr>
                </a:p>
              </p:txBody>
            </p:sp>
            <p:sp>
              <p:nvSpPr>
                <p:cNvPr id="284696" name="Oval 24"/>
                <p:cNvSpPr>
                  <a:spLocks noChangeArrowheads="1"/>
                </p:cNvSpPr>
                <p:nvPr/>
              </p:nvSpPr>
              <p:spPr bwMode="auto">
                <a:xfrm>
                  <a:off x="3200" y="2408"/>
                  <a:ext cx="40" cy="36"/>
                </a:xfrm>
                <a:prstGeom prst="ellipse">
                  <a:avLst/>
                </a:prstGeom>
                <a:solidFill>
                  <a:srgbClr val="FF0000"/>
                </a:solidFill>
                <a:ln w="9525">
                  <a:solidFill>
                    <a:schemeClr val="tx1"/>
                  </a:solidFill>
                  <a:round/>
                  <a:headEnd/>
                  <a:tailEnd/>
                </a:ln>
              </p:spPr>
              <p:txBody>
                <a:bodyPr wrap="none" anchor="ctr"/>
                <a:lstStyle/>
                <a:p>
                  <a:pPr fontAlgn="base">
                    <a:spcBef>
                      <a:spcPct val="0"/>
                    </a:spcBef>
                    <a:spcAft>
                      <a:spcPct val="0"/>
                    </a:spcAft>
                  </a:pPr>
                  <a:endParaRPr lang="ja-JP" altLang="en-US" b="1">
                    <a:solidFill>
                      <a:srgbClr val="000000"/>
                    </a:solidFill>
                  </a:endParaRPr>
                </a:p>
              </p:txBody>
            </p:sp>
            <p:sp>
              <p:nvSpPr>
                <p:cNvPr id="284697" name="Oval 25"/>
                <p:cNvSpPr>
                  <a:spLocks noChangeArrowheads="1"/>
                </p:cNvSpPr>
                <p:nvPr/>
              </p:nvSpPr>
              <p:spPr bwMode="auto">
                <a:xfrm>
                  <a:off x="3160" y="2392"/>
                  <a:ext cx="40" cy="36"/>
                </a:xfrm>
                <a:prstGeom prst="ellipse">
                  <a:avLst/>
                </a:prstGeom>
                <a:solidFill>
                  <a:srgbClr val="FF0000"/>
                </a:solidFill>
                <a:ln w="9525">
                  <a:solidFill>
                    <a:schemeClr val="tx1"/>
                  </a:solidFill>
                  <a:round/>
                  <a:headEnd/>
                  <a:tailEnd/>
                </a:ln>
              </p:spPr>
              <p:txBody>
                <a:bodyPr wrap="none" anchor="ctr"/>
                <a:lstStyle/>
                <a:p>
                  <a:pPr fontAlgn="base">
                    <a:spcBef>
                      <a:spcPct val="0"/>
                    </a:spcBef>
                    <a:spcAft>
                      <a:spcPct val="0"/>
                    </a:spcAft>
                  </a:pPr>
                  <a:endParaRPr lang="ja-JP" altLang="en-US" b="1">
                    <a:solidFill>
                      <a:srgbClr val="000000"/>
                    </a:solidFill>
                  </a:endParaRPr>
                </a:p>
              </p:txBody>
            </p:sp>
            <p:sp>
              <p:nvSpPr>
                <p:cNvPr id="284698" name="Oval 26"/>
                <p:cNvSpPr>
                  <a:spLocks noChangeArrowheads="1"/>
                </p:cNvSpPr>
                <p:nvPr/>
              </p:nvSpPr>
              <p:spPr bwMode="auto">
                <a:xfrm>
                  <a:off x="3256" y="2324"/>
                  <a:ext cx="40" cy="36"/>
                </a:xfrm>
                <a:prstGeom prst="ellipse">
                  <a:avLst/>
                </a:prstGeom>
                <a:solidFill>
                  <a:srgbClr val="FF0000"/>
                </a:solidFill>
                <a:ln w="9525">
                  <a:solidFill>
                    <a:schemeClr val="tx1"/>
                  </a:solidFill>
                  <a:round/>
                  <a:headEnd/>
                  <a:tailEnd/>
                </a:ln>
              </p:spPr>
              <p:txBody>
                <a:bodyPr wrap="none" anchor="ctr"/>
                <a:lstStyle/>
                <a:p>
                  <a:pPr fontAlgn="base">
                    <a:spcBef>
                      <a:spcPct val="0"/>
                    </a:spcBef>
                    <a:spcAft>
                      <a:spcPct val="0"/>
                    </a:spcAft>
                  </a:pPr>
                  <a:endParaRPr lang="ja-JP" altLang="en-US" b="1">
                    <a:solidFill>
                      <a:srgbClr val="000000"/>
                    </a:solidFill>
                  </a:endParaRPr>
                </a:p>
              </p:txBody>
            </p:sp>
            <p:sp>
              <p:nvSpPr>
                <p:cNvPr id="284699" name="Oval 27"/>
                <p:cNvSpPr>
                  <a:spLocks noChangeArrowheads="1"/>
                </p:cNvSpPr>
                <p:nvPr/>
              </p:nvSpPr>
              <p:spPr bwMode="auto">
                <a:xfrm>
                  <a:off x="3396" y="2280"/>
                  <a:ext cx="40" cy="36"/>
                </a:xfrm>
                <a:prstGeom prst="ellipse">
                  <a:avLst/>
                </a:prstGeom>
                <a:solidFill>
                  <a:srgbClr val="FF0000"/>
                </a:solidFill>
                <a:ln w="9525">
                  <a:solidFill>
                    <a:schemeClr val="tx1"/>
                  </a:solidFill>
                  <a:round/>
                  <a:headEnd/>
                  <a:tailEnd/>
                </a:ln>
              </p:spPr>
              <p:txBody>
                <a:bodyPr wrap="none" anchor="ctr"/>
                <a:lstStyle/>
                <a:p>
                  <a:pPr fontAlgn="base">
                    <a:spcBef>
                      <a:spcPct val="0"/>
                    </a:spcBef>
                    <a:spcAft>
                      <a:spcPct val="0"/>
                    </a:spcAft>
                  </a:pPr>
                  <a:endParaRPr lang="ja-JP" altLang="en-US" b="1">
                    <a:solidFill>
                      <a:srgbClr val="000000"/>
                    </a:solidFill>
                  </a:endParaRPr>
                </a:p>
              </p:txBody>
            </p:sp>
            <p:sp>
              <p:nvSpPr>
                <p:cNvPr id="284700" name="Oval 28"/>
                <p:cNvSpPr>
                  <a:spLocks noChangeArrowheads="1"/>
                </p:cNvSpPr>
                <p:nvPr/>
              </p:nvSpPr>
              <p:spPr bwMode="auto">
                <a:xfrm>
                  <a:off x="3332" y="2228"/>
                  <a:ext cx="40" cy="36"/>
                </a:xfrm>
                <a:prstGeom prst="ellipse">
                  <a:avLst/>
                </a:prstGeom>
                <a:solidFill>
                  <a:srgbClr val="FF0000"/>
                </a:solidFill>
                <a:ln w="9525">
                  <a:solidFill>
                    <a:schemeClr val="tx1"/>
                  </a:solidFill>
                  <a:round/>
                  <a:headEnd/>
                  <a:tailEnd/>
                </a:ln>
              </p:spPr>
              <p:txBody>
                <a:bodyPr wrap="none" anchor="ctr"/>
                <a:lstStyle/>
                <a:p>
                  <a:pPr fontAlgn="base">
                    <a:spcBef>
                      <a:spcPct val="0"/>
                    </a:spcBef>
                    <a:spcAft>
                      <a:spcPct val="0"/>
                    </a:spcAft>
                  </a:pPr>
                  <a:endParaRPr lang="ja-JP" altLang="en-US" b="1">
                    <a:solidFill>
                      <a:srgbClr val="000000"/>
                    </a:solidFill>
                  </a:endParaRPr>
                </a:p>
              </p:txBody>
            </p:sp>
            <p:sp>
              <p:nvSpPr>
                <p:cNvPr id="284701" name="Oval 29"/>
                <p:cNvSpPr>
                  <a:spLocks noChangeArrowheads="1"/>
                </p:cNvSpPr>
                <p:nvPr/>
              </p:nvSpPr>
              <p:spPr bwMode="auto">
                <a:xfrm>
                  <a:off x="3296" y="2208"/>
                  <a:ext cx="40" cy="36"/>
                </a:xfrm>
                <a:prstGeom prst="ellipse">
                  <a:avLst/>
                </a:prstGeom>
                <a:solidFill>
                  <a:srgbClr val="FF0000"/>
                </a:solidFill>
                <a:ln w="9525">
                  <a:solidFill>
                    <a:schemeClr val="tx1"/>
                  </a:solidFill>
                  <a:round/>
                  <a:headEnd/>
                  <a:tailEnd/>
                </a:ln>
              </p:spPr>
              <p:txBody>
                <a:bodyPr wrap="none" anchor="ctr"/>
                <a:lstStyle/>
                <a:p>
                  <a:pPr fontAlgn="base">
                    <a:spcBef>
                      <a:spcPct val="0"/>
                    </a:spcBef>
                    <a:spcAft>
                      <a:spcPct val="0"/>
                    </a:spcAft>
                  </a:pPr>
                  <a:endParaRPr lang="ja-JP" altLang="en-US" b="1">
                    <a:solidFill>
                      <a:srgbClr val="000000"/>
                    </a:solidFill>
                  </a:endParaRPr>
                </a:p>
              </p:txBody>
            </p:sp>
            <p:sp>
              <p:nvSpPr>
                <p:cNvPr id="284702" name="Oval 30"/>
                <p:cNvSpPr>
                  <a:spLocks noChangeArrowheads="1"/>
                </p:cNvSpPr>
                <p:nvPr/>
              </p:nvSpPr>
              <p:spPr bwMode="auto">
                <a:xfrm>
                  <a:off x="3284" y="2140"/>
                  <a:ext cx="40" cy="36"/>
                </a:xfrm>
                <a:prstGeom prst="ellipse">
                  <a:avLst/>
                </a:prstGeom>
                <a:solidFill>
                  <a:srgbClr val="FF0000"/>
                </a:solidFill>
                <a:ln w="9525">
                  <a:solidFill>
                    <a:schemeClr val="tx1"/>
                  </a:solidFill>
                  <a:round/>
                  <a:headEnd/>
                  <a:tailEnd/>
                </a:ln>
              </p:spPr>
              <p:txBody>
                <a:bodyPr wrap="none" anchor="ctr"/>
                <a:lstStyle/>
                <a:p>
                  <a:pPr fontAlgn="base">
                    <a:spcBef>
                      <a:spcPct val="0"/>
                    </a:spcBef>
                    <a:spcAft>
                      <a:spcPct val="0"/>
                    </a:spcAft>
                  </a:pPr>
                  <a:endParaRPr lang="ja-JP" altLang="en-US" b="1">
                    <a:solidFill>
                      <a:srgbClr val="000000"/>
                    </a:solidFill>
                  </a:endParaRPr>
                </a:p>
              </p:txBody>
            </p:sp>
            <p:sp>
              <p:nvSpPr>
                <p:cNvPr id="284703" name="Oval 31"/>
                <p:cNvSpPr>
                  <a:spLocks noChangeArrowheads="1"/>
                </p:cNvSpPr>
                <p:nvPr/>
              </p:nvSpPr>
              <p:spPr bwMode="auto">
                <a:xfrm>
                  <a:off x="3164" y="2084"/>
                  <a:ext cx="40" cy="36"/>
                </a:xfrm>
                <a:prstGeom prst="ellipse">
                  <a:avLst/>
                </a:prstGeom>
                <a:solidFill>
                  <a:srgbClr val="FF0000"/>
                </a:solidFill>
                <a:ln w="9525">
                  <a:solidFill>
                    <a:schemeClr val="tx1"/>
                  </a:solidFill>
                  <a:round/>
                  <a:headEnd/>
                  <a:tailEnd/>
                </a:ln>
              </p:spPr>
              <p:txBody>
                <a:bodyPr wrap="none" anchor="ctr"/>
                <a:lstStyle/>
                <a:p>
                  <a:pPr fontAlgn="base">
                    <a:spcBef>
                      <a:spcPct val="0"/>
                    </a:spcBef>
                    <a:spcAft>
                      <a:spcPct val="0"/>
                    </a:spcAft>
                  </a:pPr>
                  <a:endParaRPr lang="ja-JP" altLang="en-US" b="1">
                    <a:solidFill>
                      <a:srgbClr val="000000"/>
                    </a:solidFill>
                  </a:endParaRPr>
                </a:p>
              </p:txBody>
            </p:sp>
            <p:sp>
              <p:nvSpPr>
                <p:cNvPr id="284704" name="Oval 32"/>
                <p:cNvSpPr>
                  <a:spLocks noChangeArrowheads="1"/>
                </p:cNvSpPr>
                <p:nvPr/>
              </p:nvSpPr>
              <p:spPr bwMode="auto">
                <a:xfrm>
                  <a:off x="3376" y="1852"/>
                  <a:ext cx="40" cy="36"/>
                </a:xfrm>
                <a:prstGeom prst="ellipse">
                  <a:avLst/>
                </a:prstGeom>
                <a:solidFill>
                  <a:srgbClr val="FF0000"/>
                </a:solidFill>
                <a:ln w="9525">
                  <a:solidFill>
                    <a:schemeClr val="tx1"/>
                  </a:solidFill>
                  <a:round/>
                  <a:headEnd/>
                  <a:tailEnd/>
                </a:ln>
              </p:spPr>
              <p:txBody>
                <a:bodyPr wrap="none" anchor="ctr"/>
                <a:lstStyle/>
                <a:p>
                  <a:pPr fontAlgn="base">
                    <a:spcBef>
                      <a:spcPct val="0"/>
                    </a:spcBef>
                    <a:spcAft>
                      <a:spcPct val="0"/>
                    </a:spcAft>
                  </a:pPr>
                  <a:endParaRPr lang="ja-JP" altLang="en-US" b="1">
                    <a:solidFill>
                      <a:srgbClr val="000000"/>
                    </a:solidFill>
                  </a:endParaRPr>
                </a:p>
              </p:txBody>
            </p:sp>
            <p:sp>
              <p:nvSpPr>
                <p:cNvPr id="284705" name="Oval 33"/>
                <p:cNvSpPr>
                  <a:spLocks noChangeArrowheads="1"/>
                </p:cNvSpPr>
                <p:nvPr/>
              </p:nvSpPr>
              <p:spPr bwMode="auto">
                <a:xfrm>
                  <a:off x="3100" y="2116"/>
                  <a:ext cx="40" cy="36"/>
                </a:xfrm>
                <a:prstGeom prst="ellipse">
                  <a:avLst/>
                </a:prstGeom>
                <a:solidFill>
                  <a:srgbClr val="FF0000"/>
                </a:solidFill>
                <a:ln w="9525">
                  <a:solidFill>
                    <a:schemeClr val="tx1"/>
                  </a:solidFill>
                  <a:round/>
                  <a:headEnd/>
                  <a:tailEnd/>
                </a:ln>
              </p:spPr>
              <p:txBody>
                <a:bodyPr wrap="none" anchor="ctr"/>
                <a:lstStyle/>
                <a:p>
                  <a:pPr fontAlgn="base">
                    <a:spcBef>
                      <a:spcPct val="0"/>
                    </a:spcBef>
                    <a:spcAft>
                      <a:spcPct val="0"/>
                    </a:spcAft>
                  </a:pPr>
                  <a:endParaRPr lang="ja-JP" altLang="en-US" b="1">
                    <a:solidFill>
                      <a:srgbClr val="000000"/>
                    </a:solidFill>
                  </a:endParaRPr>
                </a:p>
              </p:txBody>
            </p:sp>
            <p:sp>
              <p:nvSpPr>
                <p:cNvPr id="284706" name="Oval 34"/>
                <p:cNvSpPr>
                  <a:spLocks noChangeArrowheads="1"/>
                </p:cNvSpPr>
                <p:nvPr/>
              </p:nvSpPr>
              <p:spPr bwMode="auto">
                <a:xfrm>
                  <a:off x="3052" y="2168"/>
                  <a:ext cx="40" cy="36"/>
                </a:xfrm>
                <a:prstGeom prst="ellipse">
                  <a:avLst/>
                </a:prstGeom>
                <a:solidFill>
                  <a:srgbClr val="FF0000"/>
                </a:solidFill>
                <a:ln w="9525">
                  <a:solidFill>
                    <a:schemeClr val="tx1"/>
                  </a:solidFill>
                  <a:round/>
                  <a:headEnd/>
                  <a:tailEnd/>
                </a:ln>
              </p:spPr>
              <p:txBody>
                <a:bodyPr wrap="none" anchor="ctr"/>
                <a:lstStyle/>
                <a:p>
                  <a:pPr fontAlgn="base">
                    <a:spcBef>
                      <a:spcPct val="0"/>
                    </a:spcBef>
                    <a:spcAft>
                      <a:spcPct val="0"/>
                    </a:spcAft>
                  </a:pPr>
                  <a:endParaRPr lang="ja-JP" altLang="en-US" b="1">
                    <a:solidFill>
                      <a:srgbClr val="000000"/>
                    </a:solidFill>
                  </a:endParaRPr>
                </a:p>
              </p:txBody>
            </p:sp>
            <p:sp>
              <p:nvSpPr>
                <p:cNvPr id="284707" name="Oval 35"/>
                <p:cNvSpPr>
                  <a:spLocks noChangeArrowheads="1"/>
                </p:cNvSpPr>
                <p:nvPr/>
              </p:nvSpPr>
              <p:spPr bwMode="auto">
                <a:xfrm>
                  <a:off x="2988" y="2276"/>
                  <a:ext cx="40" cy="36"/>
                </a:xfrm>
                <a:prstGeom prst="ellipse">
                  <a:avLst/>
                </a:prstGeom>
                <a:solidFill>
                  <a:srgbClr val="FF0000"/>
                </a:solidFill>
                <a:ln w="9525">
                  <a:solidFill>
                    <a:schemeClr val="tx1"/>
                  </a:solidFill>
                  <a:round/>
                  <a:headEnd/>
                  <a:tailEnd/>
                </a:ln>
              </p:spPr>
              <p:txBody>
                <a:bodyPr wrap="none" anchor="ctr"/>
                <a:lstStyle/>
                <a:p>
                  <a:pPr fontAlgn="base">
                    <a:spcBef>
                      <a:spcPct val="0"/>
                    </a:spcBef>
                    <a:spcAft>
                      <a:spcPct val="0"/>
                    </a:spcAft>
                  </a:pPr>
                  <a:endParaRPr lang="ja-JP" altLang="en-US" b="1">
                    <a:solidFill>
                      <a:srgbClr val="000000"/>
                    </a:solidFill>
                  </a:endParaRPr>
                </a:p>
              </p:txBody>
            </p:sp>
            <p:sp>
              <p:nvSpPr>
                <p:cNvPr id="284708" name="Oval 36"/>
                <p:cNvSpPr>
                  <a:spLocks noChangeArrowheads="1"/>
                </p:cNvSpPr>
                <p:nvPr/>
              </p:nvSpPr>
              <p:spPr bwMode="auto">
                <a:xfrm>
                  <a:off x="2912" y="2296"/>
                  <a:ext cx="40" cy="36"/>
                </a:xfrm>
                <a:prstGeom prst="ellipse">
                  <a:avLst/>
                </a:prstGeom>
                <a:solidFill>
                  <a:srgbClr val="FF0000"/>
                </a:solidFill>
                <a:ln w="9525">
                  <a:solidFill>
                    <a:schemeClr val="tx1"/>
                  </a:solidFill>
                  <a:round/>
                  <a:headEnd/>
                  <a:tailEnd/>
                </a:ln>
              </p:spPr>
              <p:txBody>
                <a:bodyPr wrap="none" anchor="ctr"/>
                <a:lstStyle/>
                <a:p>
                  <a:pPr fontAlgn="base">
                    <a:spcBef>
                      <a:spcPct val="0"/>
                    </a:spcBef>
                    <a:spcAft>
                      <a:spcPct val="0"/>
                    </a:spcAft>
                  </a:pPr>
                  <a:endParaRPr lang="ja-JP" altLang="en-US" b="1">
                    <a:solidFill>
                      <a:srgbClr val="000000"/>
                    </a:solidFill>
                  </a:endParaRPr>
                </a:p>
              </p:txBody>
            </p:sp>
            <p:sp>
              <p:nvSpPr>
                <p:cNvPr id="284709" name="Oval 37"/>
                <p:cNvSpPr>
                  <a:spLocks noChangeArrowheads="1"/>
                </p:cNvSpPr>
                <p:nvPr/>
              </p:nvSpPr>
              <p:spPr bwMode="auto">
                <a:xfrm>
                  <a:off x="2876" y="2280"/>
                  <a:ext cx="40" cy="36"/>
                </a:xfrm>
                <a:prstGeom prst="ellipse">
                  <a:avLst/>
                </a:prstGeom>
                <a:solidFill>
                  <a:srgbClr val="FF0000"/>
                </a:solidFill>
                <a:ln w="9525">
                  <a:solidFill>
                    <a:schemeClr val="tx1"/>
                  </a:solidFill>
                  <a:round/>
                  <a:headEnd/>
                  <a:tailEnd/>
                </a:ln>
              </p:spPr>
              <p:txBody>
                <a:bodyPr wrap="none" anchor="ctr"/>
                <a:lstStyle/>
                <a:p>
                  <a:pPr fontAlgn="base">
                    <a:spcBef>
                      <a:spcPct val="0"/>
                    </a:spcBef>
                    <a:spcAft>
                      <a:spcPct val="0"/>
                    </a:spcAft>
                  </a:pPr>
                  <a:endParaRPr lang="ja-JP" altLang="en-US" b="1">
                    <a:solidFill>
                      <a:srgbClr val="000000"/>
                    </a:solidFill>
                  </a:endParaRPr>
                </a:p>
              </p:txBody>
            </p:sp>
            <p:sp>
              <p:nvSpPr>
                <p:cNvPr id="284710" name="Oval 38"/>
                <p:cNvSpPr>
                  <a:spLocks noChangeArrowheads="1"/>
                </p:cNvSpPr>
                <p:nvPr/>
              </p:nvSpPr>
              <p:spPr bwMode="auto">
                <a:xfrm>
                  <a:off x="2872" y="2248"/>
                  <a:ext cx="40" cy="36"/>
                </a:xfrm>
                <a:prstGeom prst="ellipse">
                  <a:avLst/>
                </a:prstGeom>
                <a:solidFill>
                  <a:srgbClr val="FF0000"/>
                </a:solidFill>
                <a:ln w="9525">
                  <a:solidFill>
                    <a:schemeClr val="tx1"/>
                  </a:solidFill>
                  <a:round/>
                  <a:headEnd/>
                  <a:tailEnd/>
                </a:ln>
              </p:spPr>
              <p:txBody>
                <a:bodyPr wrap="none" anchor="ctr"/>
                <a:lstStyle/>
                <a:p>
                  <a:pPr fontAlgn="base">
                    <a:spcBef>
                      <a:spcPct val="0"/>
                    </a:spcBef>
                    <a:spcAft>
                      <a:spcPct val="0"/>
                    </a:spcAft>
                  </a:pPr>
                  <a:endParaRPr lang="ja-JP" altLang="en-US" b="1">
                    <a:solidFill>
                      <a:srgbClr val="000000"/>
                    </a:solidFill>
                  </a:endParaRPr>
                </a:p>
              </p:txBody>
            </p:sp>
            <p:sp>
              <p:nvSpPr>
                <p:cNvPr id="284711" name="Oval 39"/>
                <p:cNvSpPr>
                  <a:spLocks noChangeArrowheads="1"/>
                </p:cNvSpPr>
                <p:nvPr/>
              </p:nvSpPr>
              <p:spPr bwMode="auto">
                <a:xfrm>
                  <a:off x="2844" y="2288"/>
                  <a:ext cx="40" cy="36"/>
                </a:xfrm>
                <a:prstGeom prst="ellipse">
                  <a:avLst/>
                </a:prstGeom>
                <a:solidFill>
                  <a:srgbClr val="FF0000"/>
                </a:solidFill>
                <a:ln w="9525">
                  <a:solidFill>
                    <a:schemeClr val="tx1"/>
                  </a:solidFill>
                  <a:round/>
                  <a:headEnd/>
                  <a:tailEnd/>
                </a:ln>
              </p:spPr>
              <p:txBody>
                <a:bodyPr wrap="none" anchor="ctr"/>
                <a:lstStyle/>
                <a:p>
                  <a:pPr fontAlgn="base">
                    <a:spcBef>
                      <a:spcPct val="0"/>
                    </a:spcBef>
                    <a:spcAft>
                      <a:spcPct val="0"/>
                    </a:spcAft>
                  </a:pPr>
                  <a:endParaRPr lang="ja-JP" altLang="en-US" b="1">
                    <a:solidFill>
                      <a:srgbClr val="000000"/>
                    </a:solidFill>
                  </a:endParaRPr>
                </a:p>
              </p:txBody>
            </p:sp>
            <p:sp>
              <p:nvSpPr>
                <p:cNvPr id="284712" name="Oval 40"/>
                <p:cNvSpPr>
                  <a:spLocks noChangeArrowheads="1"/>
                </p:cNvSpPr>
                <p:nvPr/>
              </p:nvSpPr>
              <p:spPr bwMode="auto">
                <a:xfrm>
                  <a:off x="2814" y="2268"/>
                  <a:ext cx="40" cy="36"/>
                </a:xfrm>
                <a:prstGeom prst="ellipse">
                  <a:avLst/>
                </a:prstGeom>
                <a:solidFill>
                  <a:srgbClr val="FF0000"/>
                </a:solidFill>
                <a:ln w="9525">
                  <a:solidFill>
                    <a:schemeClr val="tx1"/>
                  </a:solidFill>
                  <a:round/>
                  <a:headEnd/>
                  <a:tailEnd/>
                </a:ln>
              </p:spPr>
              <p:txBody>
                <a:bodyPr wrap="none" anchor="ctr"/>
                <a:lstStyle/>
                <a:p>
                  <a:pPr fontAlgn="base">
                    <a:spcBef>
                      <a:spcPct val="0"/>
                    </a:spcBef>
                    <a:spcAft>
                      <a:spcPct val="0"/>
                    </a:spcAft>
                  </a:pPr>
                  <a:endParaRPr lang="ja-JP" altLang="en-US" b="1">
                    <a:solidFill>
                      <a:srgbClr val="000000"/>
                    </a:solidFill>
                  </a:endParaRPr>
                </a:p>
              </p:txBody>
            </p:sp>
            <p:sp>
              <p:nvSpPr>
                <p:cNvPr id="284713" name="Oval 41"/>
                <p:cNvSpPr>
                  <a:spLocks noChangeArrowheads="1"/>
                </p:cNvSpPr>
                <p:nvPr/>
              </p:nvSpPr>
              <p:spPr bwMode="auto">
                <a:xfrm>
                  <a:off x="2816" y="2312"/>
                  <a:ext cx="40" cy="36"/>
                </a:xfrm>
                <a:prstGeom prst="ellipse">
                  <a:avLst/>
                </a:prstGeom>
                <a:solidFill>
                  <a:srgbClr val="FF0000"/>
                </a:solidFill>
                <a:ln w="9525">
                  <a:solidFill>
                    <a:schemeClr val="tx1"/>
                  </a:solidFill>
                  <a:round/>
                  <a:headEnd/>
                  <a:tailEnd/>
                </a:ln>
              </p:spPr>
              <p:txBody>
                <a:bodyPr wrap="none" anchor="ctr"/>
                <a:lstStyle/>
                <a:p>
                  <a:pPr fontAlgn="base">
                    <a:spcBef>
                      <a:spcPct val="0"/>
                    </a:spcBef>
                    <a:spcAft>
                      <a:spcPct val="0"/>
                    </a:spcAft>
                  </a:pPr>
                  <a:endParaRPr lang="ja-JP" altLang="en-US" b="1">
                    <a:solidFill>
                      <a:srgbClr val="000000"/>
                    </a:solidFill>
                  </a:endParaRPr>
                </a:p>
              </p:txBody>
            </p:sp>
            <p:sp>
              <p:nvSpPr>
                <p:cNvPr id="284714" name="Oval 42"/>
                <p:cNvSpPr>
                  <a:spLocks noChangeArrowheads="1"/>
                </p:cNvSpPr>
                <p:nvPr/>
              </p:nvSpPr>
              <p:spPr bwMode="auto">
                <a:xfrm>
                  <a:off x="2752" y="2276"/>
                  <a:ext cx="40" cy="36"/>
                </a:xfrm>
                <a:prstGeom prst="ellipse">
                  <a:avLst/>
                </a:prstGeom>
                <a:solidFill>
                  <a:srgbClr val="FF0000"/>
                </a:solidFill>
                <a:ln w="9525">
                  <a:solidFill>
                    <a:schemeClr val="tx1"/>
                  </a:solidFill>
                  <a:round/>
                  <a:headEnd/>
                  <a:tailEnd/>
                </a:ln>
              </p:spPr>
              <p:txBody>
                <a:bodyPr wrap="none" anchor="ctr"/>
                <a:lstStyle/>
                <a:p>
                  <a:pPr fontAlgn="base">
                    <a:spcBef>
                      <a:spcPct val="0"/>
                    </a:spcBef>
                    <a:spcAft>
                      <a:spcPct val="0"/>
                    </a:spcAft>
                  </a:pPr>
                  <a:endParaRPr lang="ja-JP" altLang="en-US" b="1">
                    <a:solidFill>
                      <a:srgbClr val="000000"/>
                    </a:solidFill>
                  </a:endParaRPr>
                </a:p>
              </p:txBody>
            </p:sp>
            <p:sp>
              <p:nvSpPr>
                <p:cNvPr id="284715" name="Oval 43"/>
                <p:cNvSpPr>
                  <a:spLocks noChangeArrowheads="1"/>
                </p:cNvSpPr>
                <p:nvPr/>
              </p:nvSpPr>
              <p:spPr bwMode="auto">
                <a:xfrm>
                  <a:off x="2730" y="2306"/>
                  <a:ext cx="40" cy="36"/>
                </a:xfrm>
                <a:prstGeom prst="ellipse">
                  <a:avLst/>
                </a:prstGeom>
                <a:solidFill>
                  <a:srgbClr val="FF0000"/>
                </a:solidFill>
                <a:ln w="9525">
                  <a:solidFill>
                    <a:schemeClr val="tx1"/>
                  </a:solidFill>
                  <a:round/>
                  <a:headEnd/>
                  <a:tailEnd/>
                </a:ln>
              </p:spPr>
              <p:txBody>
                <a:bodyPr wrap="none" anchor="ctr"/>
                <a:lstStyle/>
                <a:p>
                  <a:pPr algn="ctr" fontAlgn="base">
                    <a:spcBef>
                      <a:spcPct val="0"/>
                    </a:spcBef>
                    <a:spcAft>
                      <a:spcPct val="0"/>
                    </a:spcAft>
                  </a:pPr>
                  <a:endParaRPr lang="ja-JP" altLang="ja-JP" sz="2400">
                    <a:solidFill>
                      <a:srgbClr val="000000"/>
                    </a:solidFill>
                  </a:endParaRPr>
                </a:p>
              </p:txBody>
            </p:sp>
            <p:sp>
              <p:nvSpPr>
                <p:cNvPr id="284716" name="Oval 44"/>
                <p:cNvSpPr>
                  <a:spLocks noChangeArrowheads="1"/>
                </p:cNvSpPr>
                <p:nvPr/>
              </p:nvSpPr>
              <p:spPr bwMode="auto">
                <a:xfrm>
                  <a:off x="2746" y="2286"/>
                  <a:ext cx="40" cy="36"/>
                </a:xfrm>
                <a:prstGeom prst="ellipse">
                  <a:avLst/>
                </a:prstGeom>
                <a:solidFill>
                  <a:srgbClr val="FF0000"/>
                </a:solidFill>
                <a:ln w="9525">
                  <a:solidFill>
                    <a:schemeClr val="tx1"/>
                  </a:solidFill>
                  <a:round/>
                  <a:headEnd/>
                  <a:tailEnd/>
                </a:ln>
              </p:spPr>
              <p:txBody>
                <a:bodyPr wrap="none" anchor="ctr"/>
                <a:lstStyle/>
                <a:p>
                  <a:pPr fontAlgn="base">
                    <a:spcBef>
                      <a:spcPct val="0"/>
                    </a:spcBef>
                    <a:spcAft>
                      <a:spcPct val="0"/>
                    </a:spcAft>
                  </a:pPr>
                  <a:endParaRPr lang="ja-JP" altLang="en-US" b="1">
                    <a:solidFill>
                      <a:srgbClr val="000000"/>
                    </a:solidFill>
                  </a:endParaRPr>
                </a:p>
              </p:txBody>
            </p:sp>
            <p:sp>
              <p:nvSpPr>
                <p:cNvPr id="284717" name="Oval 45"/>
                <p:cNvSpPr>
                  <a:spLocks noChangeArrowheads="1"/>
                </p:cNvSpPr>
                <p:nvPr/>
              </p:nvSpPr>
              <p:spPr bwMode="auto">
                <a:xfrm>
                  <a:off x="2568" y="2292"/>
                  <a:ext cx="40" cy="36"/>
                </a:xfrm>
                <a:prstGeom prst="ellipse">
                  <a:avLst/>
                </a:prstGeom>
                <a:solidFill>
                  <a:srgbClr val="FF0000"/>
                </a:solidFill>
                <a:ln w="9525">
                  <a:solidFill>
                    <a:schemeClr val="tx1"/>
                  </a:solidFill>
                  <a:round/>
                  <a:headEnd/>
                  <a:tailEnd/>
                </a:ln>
              </p:spPr>
              <p:txBody>
                <a:bodyPr wrap="none" anchor="ctr"/>
                <a:lstStyle/>
                <a:p>
                  <a:pPr fontAlgn="base">
                    <a:spcBef>
                      <a:spcPct val="0"/>
                    </a:spcBef>
                    <a:spcAft>
                      <a:spcPct val="0"/>
                    </a:spcAft>
                  </a:pPr>
                  <a:endParaRPr lang="ja-JP" altLang="en-US" b="1">
                    <a:solidFill>
                      <a:srgbClr val="000000"/>
                    </a:solidFill>
                  </a:endParaRPr>
                </a:p>
              </p:txBody>
            </p:sp>
            <p:sp>
              <p:nvSpPr>
                <p:cNvPr id="284718" name="Oval 46"/>
                <p:cNvSpPr>
                  <a:spLocks noChangeArrowheads="1"/>
                </p:cNvSpPr>
                <p:nvPr/>
              </p:nvSpPr>
              <p:spPr bwMode="auto">
                <a:xfrm>
                  <a:off x="2620" y="2152"/>
                  <a:ext cx="40" cy="36"/>
                </a:xfrm>
                <a:prstGeom prst="ellipse">
                  <a:avLst/>
                </a:prstGeom>
                <a:solidFill>
                  <a:srgbClr val="FF0000"/>
                </a:solidFill>
                <a:ln w="9525">
                  <a:solidFill>
                    <a:schemeClr val="tx1"/>
                  </a:solidFill>
                  <a:round/>
                  <a:headEnd/>
                  <a:tailEnd/>
                </a:ln>
              </p:spPr>
              <p:txBody>
                <a:bodyPr wrap="none" anchor="ctr"/>
                <a:lstStyle/>
                <a:p>
                  <a:pPr fontAlgn="base">
                    <a:spcBef>
                      <a:spcPct val="0"/>
                    </a:spcBef>
                    <a:spcAft>
                      <a:spcPct val="0"/>
                    </a:spcAft>
                  </a:pPr>
                  <a:endParaRPr lang="ja-JP" altLang="en-US" b="1">
                    <a:solidFill>
                      <a:srgbClr val="000000"/>
                    </a:solidFill>
                  </a:endParaRPr>
                </a:p>
              </p:txBody>
            </p:sp>
            <p:sp>
              <p:nvSpPr>
                <p:cNvPr id="284719" name="Oval 47"/>
                <p:cNvSpPr>
                  <a:spLocks noChangeArrowheads="1"/>
                </p:cNvSpPr>
                <p:nvPr/>
              </p:nvSpPr>
              <p:spPr bwMode="auto">
                <a:xfrm>
                  <a:off x="1980" y="1888"/>
                  <a:ext cx="40" cy="36"/>
                </a:xfrm>
                <a:prstGeom prst="ellipse">
                  <a:avLst/>
                </a:prstGeom>
                <a:solidFill>
                  <a:srgbClr val="FF0000"/>
                </a:solidFill>
                <a:ln w="9525">
                  <a:solidFill>
                    <a:schemeClr val="tx1"/>
                  </a:solidFill>
                  <a:round/>
                  <a:headEnd/>
                  <a:tailEnd/>
                </a:ln>
              </p:spPr>
              <p:txBody>
                <a:bodyPr wrap="none" anchor="ctr"/>
                <a:lstStyle/>
                <a:p>
                  <a:pPr fontAlgn="base">
                    <a:spcBef>
                      <a:spcPct val="0"/>
                    </a:spcBef>
                    <a:spcAft>
                      <a:spcPct val="0"/>
                    </a:spcAft>
                  </a:pPr>
                  <a:endParaRPr lang="ja-JP" altLang="en-US" b="1">
                    <a:solidFill>
                      <a:srgbClr val="000000"/>
                    </a:solidFill>
                  </a:endParaRPr>
                </a:p>
              </p:txBody>
            </p:sp>
            <p:sp>
              <p:nvSpPr>
                <p:cNvPr id="284720" name="Oval 48"/>
                <p:cNvSpPr>
                  <a:spLocks noChangeArrowheads="1"/>
                </p:cNvSpPr>
                <p:nvPr/>
              </p:nvSpPr>
              <p:spPr bwMode="auto">
                <a:xfrm>
                  <a:off x="2000" y="1960"/>
                  <a:ext cx="40" cy="36"/>
                </a:xfrm>
                <a:prstGeom prst="ellipse">
                  <a:avLst/>
                </a:prstGeom>
                <a:solidFill>
                  <a:srgbClr val="FF0000"/>
                </a:solidFill>
                <a:ln w="9525">
                  <a:solidFill>
                    <a:schemeClr val="tx1"/>
                  </a:solidFill>
                  <a:round/>
                  <a:headEnd/>
                  <a:tailEnd/>
                </a:ln>
              </p:spPr>
              <p:txBody>
                <a:bodyPr wrap="none" anchor="ctr"/>
                <a:lstStyle/>
                <a:p>
                  <a:pPr fontAlgn="base">
                    <a:spcBef>
                      <a:spcPct val="0"/>
                    </a:spcBef>
                    <a:spcAft>
                      <a:spcPct val="0"/>
                    </a:spcAft>
                  </a:pPr>
                  <a:endParaRPr lang="ja-JP" altLang="en-US" b="1">
                    <a:solidFill>
                      <a:srgbClr val="000000"/>
                    </a:solidFill>
                  </a:endParaRPr>
                </a:p>
              </p:txBody>
            </p:sp>
            <p:sp>
              <p:nvSpPr>
                <p:cNvPr id="284721" name="Oval 49"/>
                <p:cNvSpPr>
                  <a:spLocks noChangeArrowheads="1"/>
                </p:cNvSpPr>
                <p:nvPr/>
              </p:nvSpPr>
              <p:spPr bwMode="auto">
                <a:xfrm>
                  <a:off x="1940" y="2244"/>
                  <a:ext cx="40" cy="36"/>
                </a:xfrm>
                <a:prstGeom prst="ellipse">
                  <a:avLst/>
                </a:prstGeom>
                <a:solidFill>
                  <a:srgbClr val="FF0000"/>
                </a:solidFill>
                <a:ln w="9525">
                  <a:solidFill>
                    <a:schemeClr val="tx1"/>
                  </a:solidFill>
                  <a:round/>
                  <a:headEnd/>
                  <a:tailEnd/>
                </a:ln>
              </p:spPr>
              <p:txBody>
                <a:bodyPr wrap="none" anchor="ctr"/>
                <a:lstStyle/>
                <a:p>
                  <a:pPr fontAlgn="base">
                    <a:spcBef>
                      <a:spcPct val="0"/>
                    </a:spcBef>
                    <a:spcAft>
                      <a:spcPct val="0"/>
                    </a:spcAft>
                  </a:pPr>
                  <a:endParaRPr lang="ja-JP" altLang="en-US" b="1">
                    <a:solidFill>
                      <a:srgbClr val="000000"/>
                    </a:solidFill>
                  </a:endParaRPr>
                </a:p>
              </p:txBody>
            </p:sp>
            <p:sp>
              <p:nvSpPr>
                <p:cNvPr id="284722" name="Oval 50"/>
                <p:cNvSpPr>
                  <a:spLocks noChangeArrowheads="1"/>
                </p:cNvSpPr>
                <p:nvPr/>
              </p:nvSpPr>
              <p:spPr bwMode="auto">
                <a:xfrm>
                  <a:off x="1700" y="2024"/>
                  <a:ext cx="40" cy="36"/>
                </a:xfrm>
                <a:prstGeom prst="ellipse">
                  <a:avLst/>
                </a:prstGeom>
                <a:solidFill>
                  <a:srgbClr val="FF0000"/>
                </a:solidFill>
                <a:ln w="9525">
                  <a:solidFill>
                    <a:schemeClr val="tx1"/>
                  </a:solidFill>
                  <a:round/>
                  <a:headEnd/>
                  <a:tailEnd/>
                </a:ln>
              </p:spPr>
              <p:txBody>
                <a:bodyPr wrap="none" anchor="ctr"/>
                <a:lstStyle/>
                <a:p>
                  <a:pPr fontAlgn="base">
                    <a:spcBef>
                      <a:spcPct val="0"/>
                    </a:spcBef>
                    <a:spcAft>
                      <a:spcPct val="0"/>
                    </a:spcAft>
                  </a:pPr>
                  <a:endParaRPr lang="ja-JP" altLang="en-US" b="1">
                    <a:solidFill>
                      <a:srgbClr val="000000"/>
                    </a:solidFill>
                  </a:endParaRPr>
                </a:p>
              </p:txBody>
            </p:sp>
            <p:sp>
              <p:nvSpPr>
                <p:cNvPr id="284723" name="Oval 51"/>
                <p:cNvSpPr>
                  <a:spLocks noChangeArrowheads="1"/>
                </p:cNvSpPr>
                <p:nvPr/>
              </p:nvSpPr>
              <p:spPr bwMode="auto">
                <a:xfrm>
                  <a:off x="1716" y="1884"/>
                  <a:ext cx="40" cy="36"/>
                </a:xfrm>
                <a:prstGeom prst="ellipse">
                  <a:avLst/>
                </a:prstGeom>
                <a:solidFill>
                  <a:srgbClr val="FF0000"/>
                </a:solidFill>
                <a:ln w="9525">
                  <a:solidFill>
                    <a:schemeClr val="tx1"/>
                  </a:solidFill>
                  <a:round/>
                  <a:headEnd/>
                  <a:tailEnd/>
                </a:ln>
              </p:spPr>
              <p:txBody>
                <a:bodyPr wrap="none" anchor="ctr"/>
                <a:lstStyle/>
                <a:p>
                  <a:pPr fontAlgn="base">
                    <a:spcBef>
                      <a:spcPct val="0"/>
                    </a:spcBef>
                    <a:spcAft>
                      <a:spcPct val="0"/>
                    </a:spcAft>
                  </a:pPr>
                  <a:endParaRPr lang="ja-JP" altLang="en-US" b="1">
                    <a:solidFill>
                      <a:srgbClr val="000000"/>
                    </a:solidFill>
                  </a:endParaRPr>
                </a:p>
              </p:txBody>
            </p:sp>
            <p:sp>
              <p:nvSpPr>
                <p:cNvPr id="284724" name="Oval 52"/>
                <p:cNvSpPr>
                  <a:spLocks noChangeArrowheads="1"/>
                </p:cNvSpPr>
                <p:nvPr/>
              </p:nvSpPr>
              <p:spPr bwMode="auto">
                <a:xfrm>
                  <a:off x="2360" y="2420"/>
                  <a:ext cx="40" cy="36"/>
                </a:xfrm>
                <a:prstGeom prst="ellipse">
                  <a:avLst/>
                </a:prstGeom>
                <a:solidFill>
                  <a:srgbClr val="FF0000"/>
                </a:solidFill>
                <a:ln w="9525">
                  <a:solidFill>
                    <a:schemeClr val="tx1"/>
                  </a:solidFill>
                  <a:round/>
                  <a:headEnd/>
                  <a:tailEnd/>
                </a:ln>
              </p:spPr>
              <p:txBody>
                <a:bodyPr wrap="none" anchor="ctr"/>
                <a:lstStyle/>
                <a:p>
                  <a:pPr fontAlgn="base">
                    <a:spcBef>
                      <a:spcPct val="0"/>
                    </a:spcBef>
                    <a:spcAft>
                      <a:spcPct val="0"/>
                    </a:spcAft>
                  </a:pPr>
                  <a:endParaRPr lang="ja-JP" altLang="en-US" b="1">
                    <a:solidFill>
                      <a:srgbClr val="000000"/>
                    </a:solidFill>
                  </a:endParaRPr>
                </a:p>
              </p:txBody>
            </p:sp>
            <p:sp>
              <p:nvSpPr>
                <p:cNvPr id="284725" name="Oval 53"/>
                <p:cNvSpPr>
                  <a:spLocks noChangeArrowheads="1"/>
                </p:cNvSpPr>
                <p:nvPr/>
              </p:nvSpPr>
              <p:spPr bwMode="auto">
                <a:xfrm>
                  <a:off x="2276" y="2504"/>
                  <a:ext cx="40" cy="36"/>
                </a:xfrm>
                <a:prstGeom prst="ellipse">
                  <a:avLst/>
                </a:prstGeom>
                <a:solidFill>
                  <a:srgbClr val="FF0000"/>
                </a:solidFill>
                <a:ln w="9525">
                  <a:solidFill>
                    <a:schemeClr val="tx1"/>
                  </a:solidFill>
                  <a:round/>
                  <a:headEnd/>
                  <a:tailEnd/>
                </a:ln>
              </p:spPr>
              <p:txBody>
                <a:bodyPr wrap="none" anchor="ctr"/>
                <a:lstStyle/>
                <a:p>
                  <a:pPr fontAlgn="base">
                    <a:spcBef>
                      <a:spcPct val="0"/>
                    </a:spcBef>
                    <a:spcAft>
                      <a:spcPct val="0"/>
                    </a:spcAft>
                  </a:pPr>
                  <a:endParaRPr lang="ja-JP" altLang="en-US" b="1">
                    <a:solidFill>
                      <a:srgbClr val="000000"/>
                    </a:solidFill>
                  </a:endParaRPr>
                </a:p>
              </p:txBody>
            </p:sp>
            <p:sp>
              <p:nvSpPr>
                <p:cNvPr id="284726" name="Oval 54"/>
                <p:cNvSpPr>
                  <a:spLocks noChangeArrowheads="1"/>
                </p:cNvSpPr>
                <p:nvPr/>
              </p:nvSpPr>
              <p:spPr bwMode="auto">
                <a:xfrm>
                  <a:off x="2336" y="2500"/>
                  <a:ext cx="40" cy="36"/>
                </a:xfrm>
                <a:prstGeom prst="ellipse">
                  <a:avLst/>
                </a:prstGeom>
                <a:solidFill>
                  <a:srgbClr val="FF0000"/>
                </a:solidFill>
                <a:ln w="9525">
                  <a:solidFill>
                    <a:schemeClr val="tx1"/>
                  </a:solidFill>
                  <a:round/>
                  <a:headEnd/>
                  <a:tailEnd/>
                </a:ln>
              </p:spPr>
              <p:txBody>
                <a:bodyPr wrap="none" anchor="ctr"/>
                <a:lstStyle/>
                <a:p>
                  <a:pPr fontAlgn="base">
                    <a:spcBef>
                      <a:spcPct val="0"/>
                    </a:spcBef>
                    <a:spcAft>
                      <a:spcPct val="0"/>
                    </a:spcAft>
                  </a:pPr>
                  <a:endParaRPr lang="ja-JP" altLang="en-US" b="1">
                    <a:solidFill>
                      <a:srgbClr val="000000"/>
                    </a:solidFill>
                  </a:endParaRPr>
                </a:p>
              </p:txBody>
            </p:sp>
            <p:sp>
              <p:nvSpPr>
                <p:cNvPr id="284727" name="Oval 55"/>
                <p:cNvSpPr>
                  <a:spLocks noChangeArrowheads="1"/>
                </p:cNvSpPr>
                <p:nvPr/>
              </p:nvSpPr>
              <p:spPr bwMode="auto">
                <a:xfrm>
                  <a:off x="2384" y="2524"/>
                  <a:ext cx="40" cy="36"/>
                </a:xfrm>
                <a:prstGeom prst="ellipse">
                  <a:avLst/>
                </a:prstGeom>
                <a:solidFill>
                  <a:srgbClr val="FF0000"/>
                </a:solidFill>
                <a:ln w="9525">
                  <a:solidFill>
                    <a:schemeClr val="tx1"/>
                  </a:solidFill>
                  <a:round/>
                  <a:headEnd/>
                  <a:tailEnd/>
                </a:ln>
              </p:spPr>
              <p:txBody>
                <a:bodyPr wrap="none" anchor="ctr"/>
                <a:lstStyle/>
                <a:p>
                  <a:pPr fontAlgn="base">
                    <a:spcBef>
                      <a:spcPct val="0"/>
                    </a:spcBef>
                    <a:spcAft>
                      <a:spcPct val="0"/>
                    </a:spcAft>
                  </a:pPr>
                  <a:endParaRPr lang="ja-JP" altLang="en-US" b="1">
                    <a:solidFill>
                      <a:srgbClr val="000000"/>
                    </a:solidFill>
                  </a:endParaRPr>
                </a:p>
              </p:txBody>
            </p:sp>
            <p:sp>
              <p:nvSpPr>
                <p:cNvPr id="284728" name="Oval 56"/>
                <p:cNvSpPr>
                  <a:spLocks noChangeArrowheads="1"/>
                </p:cNvSpPr>
                <p:nvPr/>
              </p:nvSpPr>
              <p:spPr bwMode="auto">
                <a:xfrm>
                  <a:off x="2640" y="2402"/>
                  <a:ext cx="40" cy="36"/>
                </a:xfrm>
                <a:prstGeom prst="ellipse">
                  <a:avLst/>
                </a:prstGeom>
                <a:solidFill>
                  <a:srgbClr val="FF0000"/>
                </a:solidFill>
                <a:ln w="9525">
                  <a:solidFill>
                    <a:schemeClr val="tx1"/>
                  </a:solidFill>
                  <a:round/>
                  <a:headEnd/>
                  <a:tailEnd/>
                </a:ln>
              </p:spPr>
              <p:txBody>
                <a:bodyPr wrap="none" anchor="ctr"/>
                <a:lstStyle/>
                <a:p>
                  <a:pPr fontAlgn="base">
                    <a:spcBef>
                      <a:spcPct val="0"/>
                    </a:spcBef>
                    <a:spcAft>
                      <a:spcPct val="0"/>
                    </a:spcAft>
                  </a:pPr>
                  <a:endParaRPr lang="ja-JP" altLang="en-US" b="1">
                    <a:solidFill>
                      <a:srgbClr val="000000"/>
                    </a:solidFill>
                  </a:endParaRPr>
                </a:p>
              </p:txBody>
            </p:sp>
            <p:sp>
              <p:nvSpPr>
                <p:cNvPr id="284729" name="Oval 57"/>
                <p:cNvSpPr>
                  <a:spLocks noChangeArrowheads="1"/>
                </p:cNvSpPr>
                <p:nvPr/>
              </p:nvSpPr>
              <p:spPr bwMode="auto">
                <a:xfrm>
                  <a:off x="2708" y="2380"/>
                  <a:ext cx="40" cy="36"/>
                </a:xfrm>
                <a:prstGeom prst="ellipse">
                  <a:avLst/>
                </a:prstGeom>
                <a:solidFill>
                  <a:srgbClr val="FF0000"/>
                </a:solidFill>
                <a:ln w="9525">
                  <a:solidFill>
                    <a:schemeClr val="tx1"/>
                  </a:solidFill>
                  <a:round/>
                  <a:headEnd/>
                  <a:tailEnd/>
                </a:ln>
              </p:spPr>
              <p:txBody>
                <a:bodyPr wrap="none" anchor="ctr"/>
                <a:lstStyle/>
                <a:p>
                  <a:pPr fontAlgn="base">
                    <a:spcBef>
                      <a:spcPct val="0"/>
                    </a:spcBef>
                    <a:spcAft>
                      <a:spcPct val="0"/>
                    </a:spcAft>
                  </a:pPr>
                  <a:endParaRPr lang="ja-JP" altLang="en-US" b="1">
                    <a:solidFill>
                      <a:srgbClr val="000000"/>
                    </a:solidFill>
                  </a:endParaRPr>
                </a:p>
              </p:txBody>
            </p:sp>
            <p:sp>
              <p:nvSpPr>
                <p:cNvPr id="284730" name="Oval 58"/>
                <p:cNvSpPr>
                  <a:spLocks noChangeArrowheads="1"/>
                </p:cNvSpPr>
                <p:nvPr/>
              </p:nvSpPr>
              <p:spPr bwMode="auto">
                <a:xfrm>
                  <a:off x="2740" y="2394"/>
                  <a:ext cx="40" cy="36"/>
                </a:xfrm>
                <a:prstGeom prst="ellipse">
                  <a:avLst/>
                </a:prstGeom>
                <a:solidFill>
                  <a:srgbClr val="FF0000"/>
                </a:solidFill>
                <a:ln w="9525">
                  <a:solidFill>
                    <a:schemeClr val="tx1"/>
                  </a:solidFill>
                  <a:round/>
                  <a:headEnd/>
                  <a:tailEnd/>
                </a:ln>
              </p:spPr>
              <p:txBody>
                <a:bodyPr wrap="none" anchor="ctr"/>
                <a:lstStyle/>
                <a:p>
                  <a:pPr fontAlgn="base">
                    <a:spcBef>
                      <a:spcPct val="0"/>
                    </a:spcBef>
                    <a:spcAft>
                      <a:spcPct val="0"/>
                    </a:spcAft>
                  </a:pPr>
                  <a:endParaRPr lang="ja-JP" altLang="en-US" b="1">
                    <a:solidFill>
                      <a:srgbClr val="000000"/>
                    </a:solidFill>
                  </a:endParaRPr>
                </a:p>
              </p:txBody>
            </p:sp>
            <p:sp>
              <p:nvSpPr>
                <p:cNvPr id="284731" name="Oval 59"/>
                <p:cNvSpPr>
                  <a:spLocks noChangeArrowheads="1"/>
                </p:cNvSpPr>
                <p:nvPr/>
              </p:nvSpPr>
              <p:spPr bwMode="auto">
                <a:xfrm>
                  <a:off x="2788" y="2408"/>
                  <a:ext cx="40" cy="36"/>
                </a:xfrm>
                <a:prstGeom prst="ellipse">
                  <a:avLst/>
                </a:prstGeom>
                <a:solidFill>
                  <a:srgbClr val="FF0000"/>
                </a:solidFill>
                <a:ln w="9525">
                  <a:solidFill>
                    <a:schemeClr val="tx1"/>
                  </a:solidFill>
                  <a:round/>
                  <a:headEnd/>
                  <a:tailEnd/>
                </a:ln>
              </p:spPr>
              <p:txBody>
                <a:bodyPr wrap="none" anchor="ctr"/>
                <a:lstStyle/>
                <a:p>
                  <a:pPr fontAlgn="base">
                    <a:spcBef>
                      <a:spcPct val="0"/>
                    </a:spcBef>
                    <a:spcAft>
                      <a:spcPct val="0"/>
                    </a:spcAft>
                  </a:pPr>
                  <a:endParaRPr lang="ja-JP" altLang="en-US" b="1">
                    <a:solidFill>
                      <a:srgbClr val="000000"/>
                    </a:solidFill>
                  </a:endParaRPr>
                </a:p>
              </p:txBody>
            </p:sp>
            <p:sp>
              <p:nvSpPr>
                <p:cNvPr id="284732" name="Oval 60"/>
                <p:cNvSpPr>
                  <a:spLocks noChangeArrowheads="1"/>
                </p:cNvSpPr>
                <p:nvPr/>
              </p:nvSpPr>
              <p:spPr bwMode="auto">
                <a:xfrm>
                  <a:off x="2896" y="2420"/>
                  <a:ext cx="40" cy="36"/>
                </a:xfrm>
                <a:prstGeom prst="ellipse">
                  <a:avLst/>
                </a:prstGeom>
                <a:solidFill>
                  <a:srgbClr val="FF0000"/>
                </a:solidFill>
                <a:ln w="9525">
                  <a:solidFill>
                    <a:schemeClr val="tx1"/>
                  </a:solidFill>
                  <a:round/>
                  <a:headEnd/>
                  <a:tailEnd/>
                </a:ln>
              </p:spPr>
              <p:txBody>
                <a:bodyPr wrap="none" anchor="ctr"/>
                <a:lstStyle/>
                <a:p>
                  <a:pPr fontAlgn="base">
                    <a:spcBef>
                      <a:spcPct val="0"/>
                    </a:spcBef>
                    <a:spcAft>
                      <a:spcPct val="0"/>
                    </a:spcAft>
                  </a:pPr>
                  <a:endParaRPr lang="ja-JP" altLang="en-US" b="1">
                    <a:solidFill>
                      <a:srgbClr val="000000"/>
                    </a:solidFill>
                  </a:endParaRPr>
                </a:p>
              </p:txBody>
            </p:sp>
            <p:sp>
              <p:nvSpPr>
                <p:cNvPr id="284733" name="Oval 61"/>
                <p:cNvSpPr>
                  <a:spLocks noChangeArrowheads="1"/>
                </p:cNvSpPr>
                <p:nvPr/>
              </p:nvSpPr>
              <p:spPr bwMode="auto">
                <a:xfrm>
                  <a:off x="2968" y="2484"/>
                  <a:ext cx="40" cy="36"/>
                </a:xfrm>
                <a:prstGeom prst="ellipse">
                  <a:avLst/>
                </a:prstGeom>
                <a:solidFill>
                  <a:srgbClr val="FF0000"/>
                </a:solidFill>
                <a:ln w="9525">
                  <a:solidFill>
                    <a:schemeClr val="tx1"/>
                  </a:solidFill>
                  <a:round/>
                  <a:headEnd/>
                  <a:tailEnd/>
                </a:ln>
              </p:spPr>
              <p:txBody>
                <a:bodyPr wrap="none" anchor="ctr"/>
                <a:lstStyle/>
                <a:p>
                  <a:pPr fontAlgn="base">
                    <a:spcBef>
                      <a:spcPct val="0"/>
                    </a:spcBef>
                    <a:spcAft>
                      <a:spcPct val="0"/>
                    </a:spcAft>
                  </a:pPr>
                  <a:endParaRPr lang="ja-JP" altLang="en-US" b="1">
                    <a:solidFill>
                      <a:srgbClr val="000000"/>
                    </a:solidFill>
                  </a:endParaRPr>
                </a:p>
              </p:txBody>
            </p:sp>
            <p:sp>
              <p:nvSpPr>
                <p:cNvPr id="284734" name="Oval 62"/>
                <p:cNvSpPr>
                  <a:spLocks noChangeArrowheads="1"/>
                </p:cNvSpPr>
                <p:nvPr/>
              </p:nvSpPr>
              <p:spPr bwMode="auto">
                <a:xfrm>
                  <a:off x="2892" y="2588"/>
                  <a:ext cx="40" cy="36"/>
                </a:xfrm>
                <a:prstGeom prst="ellipse">
                  <a:avLst/>
                </a:prstGeom>
                <a:solidFill>
                  <a:srgbClr val="FF0000"/>
                </a:solidFill>
                <a:ln w="9525">
                  <a:solidFill>
                    <a:schemeClr val="tx1"/>
                  </a:solidFill>
                  <a:round/>
                  <a:headEnd/>
                  <a:tailEnd/>
                </a:ln>
              </p:spPr>
              <p:txBody>
                <a:bodyPr wrap="none" anchor="ctr"/>
                <a:lstStyle/>
                <a:p>
                  <a:pPr fontAlgn="base">
                    <a:spcBef>
                      <a:spcPct val="0"/>
                    </a:spcBef>
                    <a:spcAft>
                      <a:spcPct val="0"/>
                    </a:spcAft>
                  </a:pPr>
                  <a:endParaRPr lang="ja-JP" altLang="en-US" b="1">
                    <a:solidFill>
                      <a:srgbClr val="000000"/>
                    </a:solidFill>
                  </a:endParaRPr>
                </a:p>
              </p:txBody>
            </p:sp>
            <p:sp>
              <p:nvSpPr>
                <p:cNvPr id="284735" name="Oval 63"/>
                <p:cNvSpPr>
                  <a:spLocks noChangeArrowheads="1"/>
                </p:cNvSpPr>
                <p:nvPr/>
              </p:nvSpPr>
              <p:spPr bwMode="auto">
                <a:xfrm>
                  <a:off x="2992" y="2592"/>
                  <a:ext cx="40" cy="36"/>
                </a:xfrm>
                <a:prstGeom prst="ellipse">
                  <a:avLst/>
                </a:prstGeom>
                <a:solidFill>
                  <a:srgbClr val="FF0000"/>
                </a:solidFill>
                <a:ln w="9525">
                  <a:solidFill>
                    <a:schemeClr val="tx1"/>
                  </a:solidFill>
                  <a:round/>
                  <a:headEnd/>
                  <a:tailEnd/>
                </a:ln>
              </p:spPr>
              <p:txBody>
                <a:bodyPr wrap="none" anchor="ctr"/>
                <a:lstStyle/>
                <a:p>
                  <a:pPr fontAlgn="base">
                    <a:spcBef>
                      <a:spcPct val="0"/>
                    </a:spcBef>
                    <a:spcAft>
                      <a:spcPct val="0"/>
                    </a:spcAft>
                  </a:pPr>
                  <a:endParaRPr lang="ja-JP" altLang="en-US" b="1">
                    <a:solidFill>
                      <a:srgbClr val="000000"/>
                    </a:solidFill>
                  </a:endParaRPr>
                </a:p>
              </p:txBody>
            </p:sp>
            <p:sp>
              <p:nvSpPr>
                <p:cNvPr id="284736" name="Oval 64"/>
                <p:cNvSpPr>
                  <a:spLocks noChangeArrowheads="1"/>
                </p:cNvSpPr>
                <p:nvPr/>
              </p:nvSpPr>
              <p:spPr bwMode="auto">
                <a:xfrm>
                  <a:off x="3060" y="2452"/>
                  <a:ext cx="40" cy="36"/>
                </a:xfrm>
                <a:prstGeom prst="ellipse">
                  <a:avLst/>
                </a:prstGeom>
                <a:solidFill>
                  <a:srgbClr val="FF0000"/>
                </a:solidFill>
                <a:ln w="9525">
                  <a:solidFill>
                    <a:schemeClr val="tx1"/>
                  </a:solidFill>
                  <a:round/>
                  <a:headEnd/>
                  <a:tailEnd/>
                </a:ln>
              </p:spPr>
              <p:txBody>
                <a:bodyPr wrap="none" anchor="ctr"/>
                <a:lstStyle/>
                <a:p>
                  <a:pPr fontAlgn="base">
                    <a:spcBef>
                      <a:spcPct val="0"/>
                    </a:spcBef>
                    <a:spcAft>
                      <a:spcPct val="0"/>
                    </a:spcAft>
                  </a:pPr>
                  <a:endParaRPr lang="ja-JP" altLang="en-US" b="1">
                    <a:solidFill>
                      <a:srgbClr val="000000"/>
                    </a:solidFill>
                  </a:endParaRPr>
                </a:p>
              </p:txBody>
            </p:sp>
            <p:sp>
              <p:nvSpPr>
                <p:cNvPr id="284737" name="Oval 65"/>
                <p:cNvSpPr>
                  <a:spLocks noChangeArrowheads="1"/>
                </p:cNvSpPr>
                <p:nvPr/>
              </p:nvSpPr>
              <p:spPr bwMode="auto">
                <a:xfrm>
                  <a:off x="3092" y="2356"/>
                  <a:ext cx="40" cy="36"/>
                </a:xfrm>
                <a:prstGeom prst="ellipse">
                  <a:avLst/>
                </a:prstGeom>
                <a:solidFill>
                  <a:srgbClr val="FF0000"/>
                </a:solidFill>
                <a:ln w="9525">
                  <a:solidFill>
                    <a:schemeClr val="tx1"/>
                  </a:solidFill>
                  <a:round/>
                  <a:headEnd/>
                  <a:tailEnd/>
                </a:ln>
              </p:spPr>
              <p:txBody>
                <a:bodyPr wrap="none" anchor="ctr"/>
                <a:lstStyle/>
                <a:p>
                  <a:pPr fontAlgn="base">
                    <a:spcBef>
                      <a:spcPct val="0"/>
                    </a:spcBef>
                    <a:spcAft>
                      <a:spcPct val="0"/>
                    </a:spcAft>
                  </a:pPr>
                  <a:endParaRPr lang="ja-JP" altLang="en-US" b="1">
                    <a:solidFill>
                      <a:srgbClr val="000000"/>
                    </a:solidFill>
                  </a:endParaRPr>
                </a:p>
              </p:txBody>
            </p:sp>
            <p:sp>
              <p:nvSpPr>
                <p:cNvPr id="284738" name="Oval 66"/>
                <p:cNvSpPr>
                  <a:spLocks noChangeArrowheads="1"/>
                </p:cNvSpPr>
                <p:nvPr/>
              </p:nvSpPr>
              <p:spPr bwMode="auto">
                <a:xfrm>
                  <a:off x="2732" y="2504"/>
                  <a:ext cx="40" cy="36"/>
                </a:xfrm>
                <a:prstGeom prst="ellipse">
                  <a:avLst/>
                </a:prstGeom>
                <a:solidFill>
                  <a:srgbClr val="FF0000"/>
                </a:solidFill>
                <a:ln w="9525">
                  <a:solidFill>
                    <a:schemeClr val="tx1"/>
                  </a:solidFill>
                  <a:round/>
                  <a:headEnd/>
                  <a:tailEnd/>
                </a:ln>
              </p:spPr>
              <p:txBody>
                <a:bodyPr wrap="none" anchor="ctr"/>
                <a:lstStyle/>
                <a:p>
                  <a:pPr fontAlgn="base">
                    <a:spcBef>
                      <a:spcPct val="0"/>
                    </a:spcBef>
                    <a:spcAft>
                      <a:spcPct val="0"/>
                    </a:spcAft>
                  </a:pPr>
                  <a:endParaRPr lang="ja-JP" altLang="en-US" b="1">
                    <a:solidFill>
                      <a:srgbClr val="000000"/>
                    </a:solidFill>
                  </a:endParaRPr>
                </a:p>
              </p:txBody>
            </p:sp>
            <p:sp>
              <p:nvSpPr>
                <p:cNvPr id="284739" name="Oval 67"/>
                <p:cNvSpPr>
                  <a:spLocks noChangeArrowheads="1"/>
                </p:cNvSpPr>
                <p:nvPr/>
              </p:nvSpPr>
              <p:spPr bwMode="auto">
                <a:xfrm>
                  <a:off x="2772" y="2552"/>
                  <a:ext cx="40" cy="36"/>
                </a:xfrm>
                <a:prstGeom prst="ellipse">
                  <a:avLst/>
                </a:prstGeom>
                <a:solidFill>
                  <a:srgbClr val="FF0000"/>
                </a:solidFill>
                <a:ln w="9525">
                  <a:solidFill>
                    <a:schemeClr val="tx1"/>
                  </a:solidFill>
                  <a:round/>
                  <a:headEnd/>
                  <a:tailEnd/>
                </a:ln>
              </p:spPr>
              <p:txBody>
                <a:bodyPr wrap="none" anchor="ctr"/>
                <a:lstStyle/>
                <a:p>
                  <a:pPr fontAlgn="base">
                    <a:spcBef>
                      <a:spcPct val="0"/>
                    </a:spcBef>
                    <a:spcAft>
                      <a:spcPct val="0"/>
                    </a:spcAft>
                  </a:pPr>
                  <a:endParaRPr lang="ja-JP" altLang="en-US" b="1">
                    <a:solidFill>
                      <a:srgbClr val="000000"/>
                    </a:solidFill>
                  </a:endParaRPr>
                </a:p>
              </p:txBody>
            </p:sp>
            <p:sp>
              <p:nvSpPr>
                <p:cNvPr id="284740" name="Oval 68"/>
                <p:cNvSpPr>
                  <a:spLocks noChangeArrowheads="1"/>
                </p:cNvSpPr>
                <p:nvPr/>
              </p:nvSpPr>
              <p:spPr bwMode="auto">
                <a:xfrm>
                  <a:off x="2624" y="2620"/>
                  <a:ext cx="40" cy="36"/>
                </a:xfrm>
                <a:prstGeom prst="ellipse">
                  <a:avLst/>
                </a:prstGeom>
                <a:solidFill>
                  <a:srgbClr val="FF0000"/>
                </a:solidFill>
                <a:ln w="9525">
                  <a:solidFill>
                    <a:schemeClr val="tx1"/>
                  </a:solidFill>
                  <a:round/>
                  <a:headEnd/>
                  <a:tailEnd/>
                </a:ln>
              </p:spPr>
              <p:txBody>
                <a:bodyPr wrap="none" anchor="ctr"/>
                <a:lstStyle/>
                <a:p>
                  <a:pPr fontAlgn="base">
                    <a:spcBef>
                      <a:spcPct val="0"/>
                    </a:spcBef>
                    <a:spcAft>
                      <a:spcPct val="0"/>
                    </a:spcAft>
                  </a:pPr>
                  <a:endParaRPr lang="ja-JP" altLang="en-US" b="1">
                    <a:solidFill>
                      <a:srgbClr val="000000"/>
                    </a:solidFill>
                  </a:endParaRPr>
                </a:p>
              </p:txBody>
            </p:sp>
            <p:sp>
              <p:nvSpPr>
                <p:cNvPr id="284741" name="Oval 69"/>
                <p:cNvSpPr>
                  <a:spLocks noChangeArrowheads="1"/>
                </p:cNvSpPr>
                <p:nvPr/>
              </p:nvSpPr>
              <p:spPr bwMode="auto">
                <a:xfrm>
                  <a:off x="2470" y="2702"/>
                  <a:ext cx="40" cy="36"/>
                </a:xfrm>
                <a:prstGeom prst="ellipse">
                  <a:avLst/>
                </a:prstGeom>
                <a:solidFill>
                  <a:srgbClr val="FF0000"/>
                </a:solidFill>
                <a:ln w="9525">
                  <a:solidFill>
                    <a:schemeClr val="tx1"/>
                  </a:solidFill>
                  <a:round/>
                  <a:headEnd/>
                  <a:tailEnd/>
                </a:ln>
              </p:spPr>
              <p:txBody>
                <a:bodyPr wrap="none" anchor="ctr"/>
                <a:lstStyle/>
                <a:p>
                  <a:pPr fontAlgn="base">
                    <a:spcBef>
                      <a:spcPct val="0"/>
                    </a:spcBef>
                    <a:spcAft>
                      <a:spcPct val="0"/>
                    </a:spcAft>
                  </a:pPr>
                  <a:endParaRPr lang="ja-JP" altLang="en-US" b="1">
                    <a:solidFill>
                      <a:srgbClr val="000000"/>
                    </a:solidFill>
                  </a:endParaRPr>
                </a:p>
              </p:txBody>
            </p:sp>
            <p:sp>
              <p:nvSpPr>
                <p:cNvPr id="284742" name="Oval 70"/>
                <p:cNvSpPr>
                  <a:spLocks noChangeArrowheads="1"/>
                </p:cNvSpPr>
                <p:nvPr/>
              </p:nvSpPr>
              <p:spPr bwMode="auto">
                <a:xfrm>
                  <a:off x="2500" y="2588"/>
                  <a:ext cx="40" cy="36"/>
                </a:xfrm>
                <a:prstGeom prst="ellipse">
                  <a:avLst/>
                </a:prstGeom>
                <a:solidFill>
                  <a:srgbClr val="FF0000"/>
                </a:solidFill>
                <a:ln w="9525">
                  <a:solidFill>
                    <a:schemeClr val="tx1"/>
                  </a:solidFill>
                  <a:round/>
                  <a:headEnd/>
                  <a:tailEnd/>
                </a:ln>
              </p:spPr>
              <p:txBody>
                <a:bodyPr wrap="none" anchor="ctr"/>
                <a:lstStyle/>
                <a:p>
                  <a:pPr fontAlgn="base">
                    <a:spcBef>
                      <a:spcPct val="0"/>
                    </a:spcBef>
                    <a:spcAft>
                      <a:spcPct val="0"/>
                    </a:spcAft>
                  </a:pPr>
                  <a:endParaRPr lang="ja-JP" altLang="en-US" b="1">
                    <a:solidFill>
                      <a:srgbClr val="000000"/>
                    </a:solidFill>
                  </a:endParaRPr>
                </a:p>
              </p:txBody>
            </p:sp>
            <p:sp>
              <p:nvSpPr>
                <p:cNvPr id="284743" name="Oval 71"/>
                <p:cNvSpPr>
                  <a:spLocks noChangeArrowheads="1"/>
                </p:cNvSpPr>
                <p:nvPr/>
              </p:nvSpPr>
              <p:spPr bwMode="auto">
                <a:xfrm>
                  <a:off x="2060" y="2528"/>
                  <a:ext cx="40" cy="36"/>
                </a:xfrm>
                <a:prstGeom prst="ellipse">
                  <a:avLst/>
                </a:prstGeom>
                <a:solidFill>
                  <a:srgbClr val="FF0000"/>
                </a:solidFill>
                <a:ln w="9525">
                  <a:solidFill>
                    <a:schemeClr val="tx1"/>
                  </a:solidFill>
                  <a:round/>
                  <a:headEnd/>
                  <a:tailEnd/>
                </a:ln>
              </p:spPr>
              <p:txBody>
                <a:bodyPr wrap="none" anchor="ctr"/>
                <a:lstStyle/>
                <a:p>
                  <a:pPr fontAlgn="base">
                    <a:spcBef>
                      <a:spcPct val="0"/>
                    </a:spcBef>
                    <a:spcAft>
                      <a:spcPct val="0"/>
                    </a:spcAft>
                  </a:pPr>
                  <a:endParaRPr lang="ja-JP" altLang="en-US" b="1">
                    <a:solidFill>
                      <a:srgbClr val="000000"/>
                    </a:solidFill>
                  </a:endParaRPr>
                </a:p>
              </p:txBody>
            </p:sp>
            <p:sp>
              <p:nvSpPr>
                <p:cNvPr id="284744" name="Oval 72"/>
                <p:cNvSpPr>
                  <a:spLocks noChangeArrowheads="1"/>
                </p:cNvSpPr>
                <p:nvPr/>
              </p:nvSpPr>
              <p:spPr bwMode="auto">
                <a:xfrm>
                  <a:off x="2168" y="2580"/>
                  <a:ext cx="40" cy="36"/>
                </a:xfrm>
                <a:prstGeom prst="ellipse">
                  <a:avLst/>
                </a:prstGeom>
                <a:solidFill>
                  <a:srgbClr val="FF0000"/>
                </a:solidFill>
                <a:ln w="9525">
                  <a:solidFill>
                    <a:schemeClr val="tx1"/>
                  </a:solidFill>
                  <a:round/>
                  <a:headEnd/>
                  <a:tailEnd/>
                </a:ln>
              </p:spPr>
              <p:txBody>
                <a:bodyPr wrap="none" anchor="ctr"/>
                <a:lstStyle/>
                <a:p>
                  <a:pPr fontAlgn="base">
                    <a:spcBef>
                      <a:spcPct val="0"/>
                    </a:spcBef>
                    <a:spcAft>
                      <a:spcPct val="0"/>
                    </a:spcAft>
                  </a:pPr>
                  <a:endParaRPr lang="ja-JP" altLang="en-US" b="1">
                    <a:solidFill>
                      <a:srgbClr val="000000"/>
                    </a:solidFill>
                  </a:endParaRPr>
                </a:p>
              </p:txBody>
            </p:sp>
            <p:sp>
              <p:nvSpPr>
                <p:cNvPr id="284745" name="Oval 73"/>
                <p:cNvSpPr>
                  <a:spLocks noChangeArrowheads="1"/>
                </p:cNvSpPr>
                <p:nvPr/>
              </p:nvSpPr>
              <p:spPr bwMode="auto">
                <a:xfrm>
                  <a:off x="2100" y="2648"/>
                  <a:ext cx="40" cy="36"/>
                </a:xfrm>
                <a:prstGeom prst="ellipse">
                  <a:avLst/>
                </a:prstGeom>
                <a:solidFill>
                  <a:srgbClr val="FF0000"/>
                </a:solidFill>
                <a:ln w="9525">
                  <a:solidFill>
                    <a:schemeClr val="tx1"/>
                  </a:solidFill>
                  <a:round/>
                  <a:headEnd/>
                  <a:tailEnd/>
                </a:ln>
              </p:spPr>
              <p:txBody>
                <a:bodyPr wrap="none" anchor="ctr"/>
                <a:lstStyle/>
                <a:p>
                  <a:pPr fontAlgn="base">
                    <a:spcBef>
                      <a:spcPct val="0"/>
                    </a:spcBef>
                    <a:spcAft>
                      <a:spcPct val="0"/>
                    </a:spcAft>
                  </a:pPr>
                  <a:endParaRPr lang="ja-JP" altLang="en-US" b="1">
                    <a:solidFill>
                      <a:srgbClr val="000000"/>
                    </a:solidFill>
                  </a:endParaRPr>
                </a:p>
              </p:txBody>
            </p:sp>
            <p:sp>
              <p:nvSpPr>
                <p:cNvPr id="284746" name="Oval 74"/>
                <p:cNvSpPr>
                  <a:spLocks noChangeArrowheads="1"/>
                </p:cNvSpPr>
                <p:nvPr/>
              </p:nvSpPr>
              <p:spPr bwMode="auto">
                <a:xfrm>
                  <a:off x="2100" y="2716"/>
                  <a:ext cx="40" cy="36"/>
                </a:xfrm>
                <a:prstGeom prst="ellipse">
                  <a:avLst/>
                </a:prstGeom>
                <a:solidFill>
                  <a:srgbClr val="FF0000"/>
                </a:solidFill>
                <a:ln w="9525">
                  <a:solidFill>
                    <a:schemeClr val="tx1"/>
                  </a:solidFill>
                  <a:round/>
                  <a:headEnd/>
                  <a:tailEnd/>
                </a:ln>
              </p:spPr>
              <p:txBody>
                <a:bodyPr wrap="none" anchor="ctr"/>
                <a:lstStyle/>
                <a:p>
                  <a:pPr fontAlgn="base">
                    <a:spcBef>
                      <a:spcPct val="0"/>
                    </a:spcBef>
                    <a:spcAft>
                      <a:spcPct val="0"/>
                    </a:spcAft>
                  </a:pPr>
                  <a:endParaRPr lang="ja-JP" altLang="en-US" b="1">
                    <a:solidFill>
                      <a:srgbClr val="000000"/>
                    </a:solidFill>
                  </a:endParaRPr>
                </a:p>
              </p:txBody>
            </p:sp>
            <p:sp>
              <p:nvSpPr>
                <p:cNvPr id="284747" name="Oval 75"/>
                <p:cNvSpPr>
                  <a:spLocks noChangeArrowheads="1"/>
                </p:cNvSpPr>
                <p:nvPr/>
              </p:nvSpPr>
              <p:spPr bwMode="auto">
                <a:xfrm>
                  <a:off x="2120" y="2850"/>
                  <a:ext cx="40" cy="36"/>
                </a:xfrm>
                <a:prstGeom prst="ellipse">
                  <a:avLst/>
                </a:prstGeom>
                <a:solidFill>
                  <a:srgbClr val="FF0000"/>
                </a:solidFill>
                <a:ln w="9525">
                  <a:solidFill>
                    <a:schemeClr val="tx1"/>
                  </a:solidFill>
                  <a:round/>
                  <a:headEnd/>
                  <a:tailEnd/>
                </a:ln>
              </p:spPr>
              <p:txBody>
                <a:bodyPr wrap="none" anchor="ctr"/>
                <a:lstStyle/>
                <a:p>
                  <a:pPr fontAlgn="base">
                    <a:spcBef>
                      <a:spcPct val="0"/>
                    </a:spcBef>
                    <a:spcAft>
                      <a:spcPct val="0"/>
                    </a:spcAft>
                  </a:pPr>
                  <a:endParaRPr lang="ja-JP" altLang="en-US" b="1">
                    <a:solidFill>
                      <a:srgbClr val="000000"/>
                    </a:solidFill>
                  </a:endParaRPr>
                </a:p>
              </p:txBody>
            </p:sp>
            <p:sp>
              <p:nvSpPr>
                <p:cNvPr id="284748" name="Oval 76"/>
                <p:cNvSpPr>
                  <a:spLocks noChangeArrowheads="1"/>
                </p:cNvSpPr>
                <p:nvPr/>
              </p:nvSpPr>
              <p:spPr bwMode="auto">
                <a:xfrm>
                  <a:off x="2132" y="2928"/>
                  <a:ext cx="40" cy="36"/>
                </a:xfrm>
                <a:prstGeom prst="ellipse">
                  <a:avLst/>
                </a:prstGeom>
                <a:solidFill>
                  <a:srgbClr val="FF0000"/>
                </a:solidFill>
                <a:ln w="9525">
                  <a:solidFill>
                    <a:schemeClr val="tx1"/>
                  </a:solidFill>
                  <a:round/>
                  <a:headEnd/>
                  <a:tailEnd/>
                </a:ln>
              </p:spPr>
              <p:txBody>
                <a:bodyPr wrap="none" anchor="ctr"/>
                <a:lstStyle/>
                <a:p>
                  <a:pPr fontAlgn="base">
                    <a:spcBef>
                      <a:spcPct val="0"/>
                    </a:spcBef>
                    <a:spcAft>
                      <a:spcPct val="0"/>
                    </a:spcAft>
                  </a:pPr>
                  <a:endParaRPr lang="ja-JP" altLang="en-US" b="1">
                    <a:solidFill>
                      <a:srgbClr val="000000"/>
                    </a:solidFill>
                  </a:endParaRPr>
                </a:p>
              </p:txBody>
            </p:sp>
            <p:sp>
              <p:nvSpPr>
                <p:cNvPr id="284749" name="Oval 77"/>
                <p:cNvSpPr>
                  <a:spLocks noChangeArrowheads="1"/>
                </p:cNvSpPr>
                <p:nvPr/>
              </p:nvSpPr>
              <p:spPr bwMode="auto">
                <a:xfrm>
                  <a:off x="2312" y="2770"/>
                  <a:ext cx="40" cy="36"/>
                </a:xfrm>
                <a:prstGeom prst="ellipse">
                  <a:avLst/>
                </a:prstGeom>
                <a:solidFill>
                  <a:srgbClr val="FF0000"/>
                </a:solidFill>
                <a:ln w="9525">
                  <a:solidFill>
                    <a:schemeClr val="tx1"/>
                  </a:solidFill>
                  <a:round/>
                  <a:headEnd/>
                  <a:tailEnd/>
                </a:ln>
              </p:spPr>
              <p:txBody>
                <a:bodyPr wrap="none" anchor="ctr"/>
                <a:lstStyle/>
                <a:p>
                  <a:pPr fontAlgn="base">
                    <a:spcBef>
                      <a:spcPct val="0"/>
                    </a:spcBef>
                    <a:spcAft>
                      <a:spcPct val="0"/>
                    </a:spcAft>
                  </a:pPr>
                  <a:endParaRPr lang="ja-JP" altLang="en-US" b="1">
                    <a:solidFill>
                      <a:srgbClr val="000000"/>
                    </a:solidFill>
                  </a:endParaRPr>
                </a:p>
              </p:txBody>
            </p:sp>
            <p:sp>
              <p:nvSpPr>
                <p:cNvPr id="284750" name="Oval 78"/>
                <p:cNvSpPr>
                  <a:spLocks noChangeArrowheads="1"/>
                </p:cNvSpPr>
                <p:nvPr/>
              </p:nvSpPr>
              <p:spPr bwMode="auto">
                <a:xfrm>
                  <a:off x="2252" y="2640"/>
                  <a:ext cx="40" cy="36"/>
                </a:xfrm>
                <a:prstGeom prst="ellipse">
                  <a:avLst/>
                </a:prstGeom>
                <a:solidFill>
                  <a:srgbClr val="FF0000"/>
                </a:solidFill>
                <a:ln w="9525">
                  <a:solidFill>
                    <a:schemeClr val="tx1"/>
                  </a:solidFill>
                  <a:round/>
                  <a:headEnd/>
                  <a:tailEnd/>
                </a:ln>
              </p:spPr>
              <p:txBody>
                <a:bodyPr wrap="none" anchor="ctr"/>
                <a:lstStyle/>
                <a:p>
                  <a:pPr fontAlgn="base">
                    <a:spcBef>
                      <a:spcPct val="0"/>
                    </a:spcBef>
                    <a:spcAft>
                      <a:spcPct val="0"/>
                    </a:spcAft>
                  </a:pPr>
                  <a:endParaRPr lang="ja-JP" altLang="en-US" b="1">
                    <a:solidFill>
                      <a:srgbClr val="000000"/>
                    </a:solidFill>
                  </a:endParaRPr>
                </a:p>
              </p:txBody>
            </p:sp>
            <p:sp>
              <p:nvSpPr>
                <p:cNvPr id="284751" name="Oval 79"/>
                <p:cNvSpPr>
                  <a:spLocks noChangeArrowheads="1"/>
                </p:cNvSpPr>
                <p:nvPr/>
              </p:nvSpPr>
              <p:spPr bwMode="auto">
                <a:xfrm>
                  <a:off x="1996" y="3528"/>
                  <a:ext cx="40" cy="36"/>
                </a:xfrm>
                <a:prstGeom prst="ellipse">
                  <a:avLst/>
                </a:prstGeom>
                <a:solidFill>
                  <a:srgbClr val="FF0000"/>
                </a:solidFill>
                <a:ln w="9525">
                  <a:solidFill>
                    <a:schemeClr val="tx1"/>
                  </a:solidFill>
                  <a:round/>
                  <a:headEnd/>
                  <a:tailEnd/>
                </a:ln>
              </p:spPr>
              <p:txBody>
                <a:bodyPr wrap="none" anchor="ctr"/>
                <a:lstStyle/>
                <a:p>
                  <a:pPr fontAlgn="base">
                    <a:spcBef>
                      <a:spcPct val="0"/>
                    </a:spcBef>
                    <a:spcAft>
                      <a:spcPct val="0"/>
                    </a:spcAft>
                  </a:pPr>
                  <a:endParaRPr lang="ja-JP" altLang="en-US" b="1">
                    <a:solidFill>
                      <a:srgbClr val="000000"/>
                    </a:solidFill>
                  </a:endParaRPr>
                </a:p>
              </p:txBody>
            </p:sp>
            <p:sp>
              <p:nvSpPr>
                <p:cNvPr id="284752" name="Oval 80"/>
                <p:cNvSpPr>
                  <a:spLocks noChangeArrowheads="1"/>
                </p:cNvSpPr>
                <p:nvPr/>
              </p:nvSpPr>
              <p:spPr bwMode="auto">
                <a:xfrm>
                  <a:off x="1664" y="3784"/>
                  <a:ext cx="40" cy="36"/>
                </a:xfrm>
                <a:prstGeom prst="ellipse">
                  <a:avLst/>
                </a:prstGeom>
                <a:solidFill>
                  <a:srgbClr val="FF0000"/>
                </a:solidFill>
                <a:ln w="9525">
                  <a:solidFill>
                    <a:schemeClr val="tx1"/>
                  </a:solidFill>
                  <a:round/>
                  <a:headEnd/>
                  <a:tailEnd/>
                </a:ln>
              </p:spPr>
              <p:txBody>
                <a:bodyPr wrap="none" anchor="ctr"/>
                <a:lstStyle/>
                <a:p>
                  <a:pPr fontAlgn="base">
                    <a:spcBef>
                      <a:spcPct val="0"/>
                    </a:spcBef>
                    <a:spcAft>
                      <a:spcPct val="0"/>
                    </a:spcAft>
                  </a:pPr>
                  <a:endParaRPr lang="ja-JP" altLang="en-US" b="1">
                    <a:solidFill>
                      <a:srgbClr val="000000"/>
                    </a:solidFill>
                  </a:endParaRPr>
                </a:p>
              </p:txBody>
            </p:sp>
            <p:sp>
              <p:nvSpPr>
                <p:cNvPr id="284753" name="Oval 81"/>
                <p:cNvSpPr>
                  <a:spLocks noChangeArrowheads="1"/>
                </p:cNvSpPr>
                <p:nvPr/>
              </p:nvSpPr>
              <p:spPr bwMode="auto">
                <a:xfrm>
                  <a:off x="1616" y="3852"/>
                  <a:ext cx="40" cy="36"/>
                </a:xfrm>
                <a:prstGeom prst="ellipse">
                  <a:avLst/>
                </a:prstGeom>
                <a:solidFill>
                  <a:srgbClr val="FF0000"/>
                </a:solidFill>
                <a:ln w="9525">
                  <a:solidFill>
                    <a:schemeClr val="tx1"/>
                  </a:solidFill>
                  <a:round/>
                  <a:headEnd/>
                  <a:tailEnd/>
                </a:ln>
              </p:spPr>
              <p:txBody>
                <a:bodyPr wrap="none" anchor="ctr"/>
                <a:lstStyle/>
                <a:p>
                  <a:pPr fontAlgn="base">
                    <a:spcBef>
                      <a:spcPct val="0"/>
                    </a:spcBef>
                    <a:spcAft>
                      <a:spcPct val="0"/>
                    </a:spcAft>
                  </a:pPr>
                  <a:endParaRPr lang="ja-JP" altLang="en-US" b="1">
                    <a:solidFill>
                      <a:srgbClr val="000000"/>
                    </a:solidFill>
                  </a:endParaRPr>
                </a:p>
              </p:txBody>
            </p:sp>
            <p:sp>
              <p:nvSpPr>
                <p:cNvPr id="284754" name="Oval 82"/>
                <p:cNvSpPr>
                  <a:spLocks noChangeArrowheads="1"/>
                </p:cNvSpPr>
                <p:nvPr/>
              </p:nvSpPr>
              <p:spPr bwMode="auto">
                <a:xfrm>
                  <a:off x="2776" y="2278"/>
                  <a:ext cx="40" cy="36"/>
                </a:xfrm>
                <a:prstGeom prst="ellipse">
                  <a:avLst/>
                </a:prstGeom>
                <a:solidFill>
                  <a:srgbClr val="FF0000"/>
                </a:solidFill>
                <a:ln w="9525">
                  <a:solidFill>
                    <a:schemeClr val="tx1"/>
                  </a:solidFill>
                  <a:round/>
                  <a:headEnd/>
                  <a:tailEnd/>
                </a:ln>
              </p:spPr>
              <p:txBody>
                <a:bodyPr wrap="none" anchor="ctr"/>
                <a:lstStyle/>
                <a:p>
                  <a:pPr algn="ctr" fontAlgn="base">
                    <a:spcBef>
                      <a:spcPct val="0"/>
                    </a:spcBef>
                    <a:spcAft>
                      <a:spcPct val="0"/>
                    </a:spcAft>
                  </a:pPr>
                  <a:endParaRPr lang="ja-JP" altLang="ja-JP" sz="2400">
                    <a:solidFill>
                      <a:srgbClr val="000000"/>
                    </a:solidFill>
                  </a:endParaRPr>
                </a:p>
              </p:txBody>
            </p:sp>
            <p:sp>
              <p:nvSpPr>
                <p:cNvPr id="284755" name="Oval 83"/>
                <p:cNvSpPr>
                  <a:spLocks noChangeArrowheads="1"/>
                </p:cNvSpPr>
                <p:nvPr/>
              </p:nvSpPr>
              <p:spPr bwMode="auto">
                <a:xfrm>
                  <a:off x="2818" y="2414"/>
                  <a:ext cx="40" cy="36"/>
                </a:xfrm>
                <a:prstGeom prst="ellipse">
                  <a:avLst/>
                </a:prstGeom>
                <a:solidFill>
                  <a:srgbClr val="FF0000"/>
                </a:solidFill>
                <a:ln w="9525">
                  <a:solidFill>
                    <a:schemeClr val="tx1"/>
                  </a:solidFill>
                  <a:round/>
                  <a:headEnd/>
                  <a:tailEnd/>
                </a:ln>
              </p:spPr>
              <p:txBody>
                <a:bodyPr wrap="none" anchor="ctr"/>
                <a:lstStyle/>
                <a:p>
                  <a:pPr fontAlgn="base">
                    <a:spcBef>
                      <a:spcPct val="0"/>
                    </a:spcBef>
                    <a:spcAft>
                      <a:spcPct val="0"/>
                    </a:spcAft>
                  </a:pPr>
                  <a:endParaRPr lang="ja-JP" altLang="en-US" b="1">
                    <a:solidFill>
                      <a:srgbClr val="000000"/>
                    </a:solidFill>
                  </a:endParaRPr>
                </a:p>
              </p:txBody>
            </p:sp>
            <p:sp>
              <p:nvSpPr>
                <p:cNvPr id="284756" name="Oval 84"/>
                <p:cNvSpPr>
                  <a:spLocks noChangeArrowheads="1"/>
                </p:cNvSpPr>
                <p:nvPr/>
              </p:nvSpPr>
              <p:spPr bwMode="auto">
                <a:xfrm>
                  <a:off x="1884" y="2738"/>
                  <a:ext cx="40" cy="36"/>
                </a:xfrm>
                <a:prstGeom prst="ellipse">
                  <a:avLst/>
                </a:prstGeom>
                <a:solidFill>
                  <a:srgbClr val="FF0000"/>
                </a:solidFill>
                <a:ln w="9525">
                  <a:solidFill>
                    <a:schemeClr val="tx1"/>
                  </a:solidFill>
                  <a:round/>
                  <a:headEnd/>
                  <a:tailEnd/>
                </a:ln>
              </p:spPr>
              <p:txBody>
                <a:bodyPr wrap="none" anchor="ctr"/>
                <a:lstStyle/>
                <a:p>
                  <a:pPr fontAlgn="base">
                    <a:spcBef>
                      <a:spcPct val="0"/>
                    </a:spcBef>
                    <a:spcAft>
                      <a:spcPct val="0"/>
                    </a:spcAft>
                  </a:pPr>
                  <a:endParaRPr lang="ja-JP" altLang="en-US" b="1">
                    <a:solidFill>
                      <a:srgbClr val="000000"/>
                    </a:solidFill>
                  </a:endParaRPr>
                </a:p>
              </p:txBody>
            </p:sp>
            <p:sp>
              <p:nvSpPr>
                <p:cNvPr id="284757" name="Oval 85"/>
                <p:cNvSpPr>
                  <a:spLocks noChangeArrowheads="1"/>
                </p:cNvSpPr>
                <p:nvPr/>
              </p:nvSpPr>
              <p:spPr bwMode="auto">
                <a:xfrm>
                  <a:off x="3446" y="1880"/>
                  <a:ext cx="40" cy="36"/>
                </a:xfrm>
                <a:prstGeom prst="ellipse">
                  <a:avLst/>
                </a:prstGeom>
                <a:solidFill>
                  <a:srgbClr val="FF0000"/>
                </a:solidFill>
                <a:ln w="9525">
                  <a:solidFill>
                    <a:schemeClr val="tx1"/>
                  </a:solidFill>
                  <a:round/>
                  <a:headEnd/>
                  <a:tailEnd/>
                </a:ln>
              </p:spPr>
              <p:txBody>
                <a:bodyPr wrap="none" anchor="ctr"/>
                <a:lstStyle/>
                <a:p>
                  <a:pPr fontAlgn="base">
                    <a:spcBef>
                      <a:spcPct val="0"/>
                    </a:spcBef>
                    <a:spcAft>
                      <a:spcPct val="0"/>
                    </a:spcAft>
                  </a:pPr>
                  <a:endParaRPr lang="ja-JP" altLang="en-US" b="1">
                    <a:solidFill>
                      <a:srgbClr val="000000"/>
                    </a:solidFill>
                  </a:endParaRPr>
                </a:p>
              </p:txBody>
            </p:sp>
          </p:grpSp>
          <p:sp>
            <p:nvSpPr>
              <p:cNvPr id="284758" name="Text Box 86"/>
              <p:cNvSpPr txBox="1">
                <a:spLocks noChangeArrowheads="1"/>
              </p:cNvSpPr>
              <p:nvPr/>
            </p:nvSpPr>
            <p:spPr bwMode="auto">
              <a:xfrm>
                <a:off x="1107" y="111"/>
                <a:ext cx="129" cy="374"/>
              </a:xfrm>
              <a:prstGeom prst="rect">
                <a:avLst/>
              </a:prstGeom>
              <a:noFill/>
              <a:ln w="9525">
                <a:noFill/>
                <a:miter lim="800000"/>
                <a:headEnd/>
                <a:tailEnd/>
              </a:ln>
            </p:spPr>
            <p:txBody>
              <a:bodyPr wrap="none">
                <a:spAutoFit/>
              </a:bodyPr>
              <a:lstStyle/>
              <a:p>
                <a:pPr fontAlgn="base">
                  <a:spcBef>
                    <a:spcPct val="0"/>
                  </a:spcBef>
                  <a:spcAft>
                    <a:spcPct val="0"/>
                  </a:spcAft>
                </a:pPr>
                <a:endParaRPr lang="ja-JP" altLang="ja-JP" sz="2400">
                  <a:solidFill>
                    <a:srgbClr val="000000"/>
                  </a:solidFill>
                </a:endParaRPr>
              </a:p>
            </p:txBody>
          </p:sp>
        </p:grpSp>
        <p:sp>
          <p:nvSpPr>
            <p:cNvPr id="284759" name="Oval 87"/>
            <p:cNvSpPr>
              <a:spLocks noChangeArrowheads="1"/>
            </p:cNvSpPr>
            <p:nvPr/>
          </p:nvSpPr>
          <p:spPr bwMode="auto">
            <a:xfrm>
              <a:off x="2109" y="2160"/>
              <a:ext cx="45" cy="45"/>
            </a:xfrm>
            <a:prstGeom prst="ellipse">
              <a:avLst/>
            </a:prstGeom>
            <a:solidFill>
              <a:srgbClr val="FF0000"/>
            </a:solidFill>
            <a:ln w="9525">
              <a:solidFill>
                <a:srgbClr val="FFFF00"/>
              </a:solidFill>
              <a:round/>
              <a:headEnd/>
              <a:tailEnd/>
            </a:ln>
            <a:effectLst/>
          </p:spPr>
          <p:txBody>
            <a:bodyPr wrap="none" anchor="ctr"/>
            <a:lstStyle/>
            <a:p>
              <a:pPr algn="ctr" fontAlgn="base">
                <a:spcBef>
                  <a:spcPct val="0"/>
                </a:spcBef>
                <a:spcAft>
                  <a:spcPct val="0"/>
                </a:spcAft>
              </a:pPr>
              <a:endParaRPr lang="ja-JP" altLang="ja-JP" b="1">
                <a:solidFill>
                  <a:srgbClr val="000000"/>
                </a:solidFill>
              </a:endParaRPr>
            </a:p>
          </p:txBody>
        </p:sp>
        <p:sp>
          <p:nvSpPr>
            <p:cNvPr id="284760" name="Oval 88"/>
            <p:cNvSpPr>
              <a:spLocks noChangeArrowheads="1"/>
            </p:cNvSpPr>
            <p:nvPr/>
          </p:nvSpPr>
          <p:spPr bwMode="auto">
            <a:xfrm>
              <a:off x="2154" y="1933"/>
              <a:ext cx="45" cy="45"/>
            </a:xfrm>
            <a:prstGeom prst="ellipse">
              <a:avLst/>
            </a:prstGeom>
            <a:solidFill>
              <a:srgbClr val="FF0000"/>
            </a:solidFill>
            <a:ln w="9525">
              <a:solidFill>
                <a:srgbClr val="FFFF00"/>
              </a:solidFill>
              <a:round/>
              <a:headEnd/>
              <a:tailEnd/>
            </a:ln>
            <a:effectLst/>
          </p:spPr>
          <p:txBody>
            <a:bodyPr wrap="none" anchor="ctr"/>
            <a:lstStyle/>
            <a:p>
              <a:pPr algn="ctr" fontAlgn="base">
                <a:spcBef>
                  <a:spcPct val="0"/>
                </a:spcBef>
                <a:spcAft>
                  <a:spcPct val="0"/>
                </a:spcAft>
              </a:pPr>
              <a:endParaRPr lang="ja-JP" altLang="ja-JP" b="1">
                <a:solidFill>
                  <a:srgbClr val="000000"/>
                </a:solidFill>
              </a:endParaRPr>
            </a:p>
          </p:txBody>
        </p:sp>
        <p:sp>
          <p:nvSpPr>
            <p:cNvPr id="284761" name="Oval 89"/>
            <p:cNvSpPr>
              <a:spLocks noChangeArrowheads="1"/>
            </p:cNvSpPr>
            <p:nvPr/>
          </p:nvSpPr>
          <p:spPr bwMode="auto">
            <a:xfrm>
              <a:off x="2137" y="1882"/>
              <a:ext cx="45" cy="45"/>
            </a:xfrm>
            <a:prstGeom prst="ellipse">
              <a:avLst/>
            </a:prstGeom>
            <a:solidFill>
              <a:srgbClr val="FF0000"/>
            </a:solidFill>
            <a:ln w="9525">
              <a:solidFill>
                <a:srgbClr val="FFFF00"/>
              </a:solidFill>
              <a:round/>
              <a:headEnd/>
              <a:tailEnd/>
            </a:ln>
            <a:effectLst/>
          </p:spPr>
          <p:txBody>
            <a:bodyPr wrap="none" anchor="ctr"/>
            <a:lstStyle/>
            <a:p>
              <a:pPr algn="ctr" fontAlgn="base">
                <a:spcBef>
                  <a:spcPct val="0"/>
                </a:spcBef>
                <a:spcAft>
                  <a:spcPct val="0"/>
                </a:spcAft>
              </a:pPr>
              <a:endParaRPr lang="ja-JP" altLang="ja-JP" b="1">
                <a:solidFill>
                  <a:srgbClr val="000000"/>
                </a:solidFill>
              </a:endParaRPr>
            </a:p>
          </p:txBody>
        </p:sp>
        <p:sp>
          <p:nvSpPr>
            <p:cNvPr id="284762" name="Oval 90"/>
            <p:cNvSpPr>
              <a:spLocks noChangeArrowheads="1"/>
            </p:cNvSpPr>
            <p:nvPr/>
          </p:nvSpPr>
          <p:spPr bwMode="auto">
            <a:xfrm>
              <a:off x="1894" y="1882"/>
              <a:ext cx="45" cy="45"/>
            </a:xfrm>
            <a:prstGeom prst="ellipse">
              <a:avLst/>
            </a:prstGeom>
            <a:solidFill>
              <a:srgbClr val="FF0000"/>
            </a:solidFill>
            <a:ln w="9525">
              <a:solidFill>
                <a:srgbClr val="FFFF00"/>
              </a:solidFill>
              <a:round/>
              <a:headEnd/>
              <a:tailEnd/>
            </a:ln>
            <a:effectLst/>
          </p:spPr>
          <p:txBody>
            <a:bodyPr wrap="none" anchor="ctr"/>
            <a:lstStyle/>
            <a:p>
              <a:pPr algn="ctr" fontAlgn="base">
                <a:spcBef>
                  <a:spcPct val="0"/>
                </a:spcBef>
                <a:spcAft>
                  <a:spcPct val="0"/>
                </a:spcAft>
              </a:pPr>
              <a:endParaRPr lang="ja-JP" altLang="ja-JP" b="1">
                <a:solidFill>
                  <a:srgbClr val="000000"/>
                </a:solidFill>
              </a:endParaRPr>
            </a:p>
          </p:txBody>
        </p:sp>
        <p:sp>
          <p:nvSpPr>
            <p:cNvPr id="284763" name="Oval 91"/>
            <p:cNvSpPr>
              <a:spLocks noChangeArrowheads="1"/>
            </p:cNvSpPr>
            <p:nvPr/>
          </p:nvSpPr>
          <p:spPr bwMode="auto">
            <a:xfrm>
              <a:off x="1882" y="1979"/>
              <a:ext cx="45" cy="45"/>
            </a:xfrm>
            <a:prstGeom prst="ellipse">
              <a:avLst/>
            </a:prstGeom>
            <a:solidFill>
              <a:srgbClr val="FF0000"/>
            </a:solidFill>
            <a:ln w="9525">
              <a:solidFill>
                <a:srgbClr val="FFFF00"/>
              </a:solidFill>
              <a:round/>
              <a:headEnd/>
              <a:tailEnd/>
            </a:ln>
            <a:effectLst/>
          </p:spPr>
          <p:txBody>
            <a:bodyPr wrap="none" anchor="ctr"/>
            <a:lstStyle/>
            <a:p>
              <a:pPr algn="ctr" fontAlgn="base">
                <a:spcBef>
                  <a:spcPct val="0"/>
                </a:spcBef>
                <a:spcAft>
                  <a:spcPct val="0"/>
                </a:spcAft>
              </a:pPr>
              <a:endParaRPr lang="ja-JP" altLang="ja-JP" b="1">
                <a:solidFill>
                  <a:srgbClr val="000000"/>
                </a:solidFill>
              </a:endParaRPr>
            </a:p>
          </p:txBody>
        </p:sp>
        <p:sp>
          <p:nvSpPr>
            <p:cNvPr id="284764" name="Oval 92"/>
            <p:cNvSpPr>
              <a:spLocks noChangeArrowheads="1"/>
            </p:cNvSpPr>
            <p:nvPr/>
          </p:nvSpPr>
          <p:spPr bwMode="auto">
            <a:xfrm>
              <a:off x="2705" y="2084"/>
              <a:ext cx="45" cy="45"/>
            </a:xfrm>
            <a:prstGeom prst="ellipse">
              <a:avLst/>
            </a:prstGeom>
            <a:solidFill>
              <a:srgbClr val="FF0000"/>
            </a:solidFill>
            <a:ln w="9525">
              <a:solidFill>
                <a:srgbClr val="FFFF00"/>
              </a:solidFill>
              <a:round/>
              <a:headEnd/>
              <a:tailEnd/>
            </a:ln>
            <a:effectLst/>
          </p:spPr>
          <p:txBody>
            <a:bodyPr wrap="none" anchor="ctr"/>
            <a:lstStyle/>
            <a:p>
              <a:pPr algn="ctr" fontAlgn="base">
                <a:spcBef>
                  <a:spcPct val="0"/>
                </a:spcBef>
                <a:spcAft>
                  <a:spcPct val="0"/>
                </a:spcAft>
              </a:pPr>
              <a:endParaRPr lang="ja-JP" altLang="ja-JP" b="1">
                <a:solidFill>
                  <a:srgbClr val="000000"/>
                </a:solidFill>
              </a:endParaRPr>
            </a:p>
          </p:txBody>
        </p:sp>
        <p:sp>
          <p:nvSpPr>
            <p:cNvPr id="284765" name="Oval 93"/>
            <p:cNvSpPr>
              <a:spLocks noChangeArrowheads="1"/>
            </p:cNvSpPr>
            <p:nvPr/>
          </p:nvSpPr>
          <p:spPr bwMode="auto">
            <a:xfrm>
              <a:off x="2206" y="2378"/>
              <a:ext cx="45" cy="45"/>
            </a:xfrm>
            <a:prstGeom prst="ellipse">
              <a:avLst/>
            </a:prstGeom>
            <a:solidFill>
              <a:srgbClr val="FF0000"/>
            </a:solidFill>
            <a:ln w="9525">
              <a:solidFill>
                <a:srgbClr val="FFFF00"/>
              </a:solidFill>
              <a:round/>
              <a:headEnd/>
              <a:tailEnd/>
            </a:ln>
            <a:effectLst/>
          </p:spPr>
          <p:txBody>
            <a:bodyPr wrap="none" anchor="ctr"/>
            <a:lstStyle/>
            <a:p>
              <a:pPr algn="ctr" fontAlgn="base">
                <a:spcBef>
                  <a:spcPct val="0"/>
                </a:spcBef>
                <a:spcAft>
                  <a:spcPct val="0"/>
                </a:spcAft>
              </a:pPr>
              <a:endParaRPr lang="ja-JP" altLang="ja-JP" b="1">
                <a:solidFill>
                  <a:srgbClr val="000000"/>
                </a:solidFill>
              </a:endParaRPr>
            </a:p>
          </p:txBody>
        </p:sp>
        <p:sp>
          <p:nvSpPr>
            <p:cNvPr id="284766" name="Oval 94"/>
            <p:cNvSpPr>
              <a:spLocks noChangeArrowheads="1"/>
            </p:cNvSpPr>
            <p:nvPr/>
          </p:nvSpPr>
          <p:spPr bwMode="auto">
            <a:xfrm>
              <a:off x="2245" y="2478"/>
              <a:ext cx="45" cy="45"/>
            </a:xfrm>
            <a:prstGeom prst="ellipse">
              <a:avLst/>
            </a:prstGeom>
            <a:solidFill>
              <a:srgbClr val="FF0000"/>
            </a:solidFill>
            <a:ln w="9525">
              <a:solidFill>
                <a:srgbClr val="FFFF00"/>
              </a:solidFill>
              <a:round/>
              <a:headEnd/>
              <a:tailEnd/>
            </a:ln>
            <a:effectLst/>
          </p:spPr>
          <p:txBody>
            <a:bodyPr wrap="none" anchor="ctr"/>
            <a:lstStyle/>
            <a:p>
              <a:pPr algn="ctr" fontAlgn="base">
                <a:spcBef>
                  <a:spcPct val="0"/>
                </a:spcBef>
                <a:spcAft>
                  <a:spcPct val="0"/>
                </a:spcAft>
              </a:pPr>
              <a:endParaRPr lang="ja-JP" altLang="ja-JP" b="1">
                <a:solidFill>
                  <a:srgbClr val="000000"/>
                </a:solidFill>
              </a:endParaRPr>
            </a:p>
          </p:txBody>
        </p:sp>
        <p:sp>
          <p:nvSpPr>
            <p:cNvPr id="284767" name="Oval 95"/>
            <p:cNvSpPr>
              <a:spLocks noChangeArrowheads="1"/>
            </p:cNvSpPr>
            <p:nvPr/>
          </p:nvSpPr>
          <p:spPr bwMode="auto">
            <a:xfrm>
              <a:off x="2055" y="2542"/>
              <a:ext cx="45" cy="45"/>
            </a:xfrm>
            <a:prstGeom prst="ellipse">
              <a:avLst/>
            </a:prstGeom>
            <a:solidFill>
              <a:srgbClr val="FF0000"/>
            </a:solidFill>
            <a:ln w="9525">
              <a:solidFill>
                <a:srgbClr val="FFFF00"/>
              </a:solidFill>
              <a:round/>
              <a:headEnd/>
              <a:tailEnd/>
            </a:ln>
            <a:effectLst/>
          </p:spPr>
          <p:txBody>
            <a:bodyPr wrap="none" anchor="ctr"/>
            <a:lstStyle/>
            <a:p>
              <a:pPr algn="ctr" fontAlgn="base">
                <a:spcBef>
                  <a:spcPct val="0"/>
                </a:spcBef>
                <a:spcAft>
                  <a:spcPct val="0"/>
                </a:spcAft>
              </a:pPr>
              <a:endParaRPr lang="ja-JP" altLang="ja-JP" b="1">
                <a:solidFill>
                  <a:srgbClr val="000000"/>
                </a:solidFill>
              </a:endParaRPr>
            </a:p>
          </p:txBody>
        </p:sp>
        <p:sp>
          <p:nvSpPr>
            <p:cNvPr id="284768" name="Oval 96"/>
            <p:cNvSpPr>
              <a:spLocks noChangeArrowheads="1"/>
            </p:cNvSpPr>
            <p:nvPr/>
          </p:nvSpPr>
          <p:spPr bwMode="auto">
            <a:xfrm>
              <a:off x="2302" y="2417"/>
              <a:ext cx="45" cy="45"/>
            </a:xfrm>
            <a:prstGeom prst="ellipse">
              <a:avLst/>
            </a:prstGeom>
            <a:solidFill>
              <a:srgbClr val="FF0000"/>
            </a:solidFill>
            <a:ln w="9525">
              <a:solidFill>
                <a:srgbClr val="FFFF00"/>
              </a:solidFill>
              <a:round/>
              <a:headEnd/>
              <a:tailEnd/>
            </a:ln>
            <a:effectLst/>
          </p:spPr>
          <p:txBody>
            <a:bodyPr wrap="none" anchor="ctr"/>
            <a:lstStyle/>
            <a:p>
              <a:pPr algn="ctr" fontAlgn="base">
                <a:spcBef>
                  <a:spcPct val="0"/>
                </a:spcBef>
                <a:spcAft>
                  <a:spcPct val="0"/>
                </a:spcAft>
              </a:pPr>
              <a:endParaRPr lang="ja-JP" altLang="ja-JP" b="1">
                <a:solidFill>
                  <a:srgbClr val="000000"/>
                </a:solidFill>
              </a:endParaRPr>
            </a:p>
          </p:txBody>
        </p:sp>
        <p:sp>
          <p:nvSpPr>
            <p:cNvPr id="284769" name="Oval 97"/>
            <p:cNvSpPr>
              <a:spLocks noChangeArrowheads="1"/>
            </p:cNvSpPr>
            <p:nvPr/>
          </p:nvSpPr>
          <p:spPr bwMode="auto">
            <a:xfrm>
              <a:off x="2405" y="2354"/>
              <a:ext cx="45" cy="45"/>
            </a:xfrm>
            <a:prstGeom prst="ellipse">
              <a:avLst/>
            </a:prstGeom>
            <a:solidFill>
              <a:srgbClr val="FF0000"/>
            </a:solidFill>
            <a:ln w="9525">
              <a:solidFill>
                <a:srgbClr val="FFFF00"/>
              </a:solidFill>
              <a:round/>
              <a:headEnd/>
              <a:tailEnd/>
            </a:ln>
            <a:effectLst/>
          </p:spPr>
          <p:txBody>
            <a:bodyPr wrap="none" anchor="ctr"/>
            <a:lstStyle/>
            <a:p>
              <a:pPr algn="ctr" fontAlgn="base">
                <a:spcBef>
                  <a:spcPct val="0"/>
                </a:spcBef>
                <a:spcAft>
                  <a:spcPct val="0"/>
                </a:spcAft>
              </a:pPr>
              <a:endParaRPr lang="ja-JP" altLang="ja-JP" b="1">
                <a:solidFill>
                  <a:srgbClr val="000000"/>
                </a:solidFill>
              </a:endParaRPr>
            </a:p>
          </p:txBody>
        </p:sp>
        <p:sp>
          <p:nvSpPr>
            <p:cNvPr id="284770" name="Oval 98"/>
            <p:cNvSpPr>
              <a:spLocks noChangeArrowheads="1"/>
            </p:cNvSpPr>
            <p:nvPr/>
          </p:nvSpPr>
          <p:spPr bwMode="auto">
            <a:xfrm>
              <a:off x="2478" y="2290"/>
              <a:ext cx="45" cy="45"/>
            </a:xfrm>
            <a:prstGeom prst="ellipse">
              <a:avLst/>
            </a:prstGeom>
            <a:solidFill>
              <a:srgbClr val="FF0000"/>
            </a:solidFill>
            <a:ln w="9525">
              <a:solidFill>
                <a:srgbClr val="FFFF00"/>
              </a:solidFill>
              <a:round/>
              <a:headEnd/>
              <a:tailEnd/>
            </a:ln>
            <a:effectLst/>
          </p:spPr>
          <p:txBody>
            <a:bodyPr wrap="none" anchor="ctr"/>
            <a:lstStyle/>
            <a:p>
              <a:pPr algn="ctr" fontAlgn="base">
                <a:spcBef>
                  <a:spcPct val="0"/>
                </a:spcBef>
                <a:spcAft>
                  <a:spcPct val="0"/>
                </a:spcAft>
              </a:pPr>
              <a:endParaRPr lang="ja-JP" altLang="ja-JP" b="1">
                <a:solidFill>
                  <a:srgbClr val="000000"/>
                </a:solidFill>
              </a:endParaRPr>
            </a:p>
          </p:txBody>
        </p:sp>
        <p:sp>
          <p:nvSpPr>
            <p:cNvPr id="284771" name="Oval 99"/>
            <p:cNvSpPr>
              <a:spLocks noChangeArrowheads="1"/>
            </p:cNvSpPr>
            <p:nvPr/>
          </p:nvSpPr>
          <p:spPr bwMode="auto">
            <a:xfrm>
              <a:off x="2460" y="2354"/>
              <a:ext cx="45" cy="45"/>
            </a:xfrm>
            <a:prstGeom prst="ellipse">
              <a:avLst/>
            </a:prstGeom>
            <a:solidFill>
              <a:srgbClr val="FF0000"/>
            </a:solidFill>
            <a:ln w="9525">
              <a:solidFill>
                <a:srgbClr val="FFFF00"/>
              </a:solidFill>
              <a:round/>
              <a:headEnd/>
              <a:tailEnd/>
            </a:ln>
            <a:effectLst/>
          </p:spPr>
          <p:txBody>
            <a:bodyPr wrap="none" anchor="ctr"/>
            <a:lstStyle/>
            <a:p>
              <a:pPr algn="ctr" fontAlgn="base">
                <a:spcBef>
                  <a:spcPct val="0"/>
                </a:spcBef>
                <a:spcAft>
                  <a:spcPct val="0"/>
                </a:spcAft>
              </a:pPr>
              <a:endParaRPr lang="ja-JP" altLang="ja-JP" b="1">
                <a:solidFill>
                  <a:srgbClr val="000000"/>
                </a:solidFill>
              </a:endParaRPr>
            </a:p>
          </p:txBody>
        </p:sp>
        <p:sp>
          <p:nvSpPr>
            <p:cNvPr id="284772" name="Oval 100"/>
            <p:cNvSpPr>
              <a:spLocks noChangeArrowheads="1"/>
            </p:cNvSpPr>
            <p:nvPr/>
          </p:nvSpPr>
          <p:spPr bwMode="auto">
            <a:xfrm>
              <a:off x="2502" y="2378"/>
              <a:ext cx="45" cy="45"/>
            </a:xfrm>
            <a:prstGeom prst="ellipse">
              <a:avLst/>
            </a:prstGeom>
            <a:solidFill>
              <a:srgbClr val="FF0000"/>
            </a:solidFill>
            <a:ln w="9525">
              <a:solidFill>
                <a:srgbClr val="FFFF00"/>
              </a:solidFill>
              <a:round/>
              <a:headEnd/>
              <a:tailEnd/>
            </a:ln>
            <a:effectLst/>
          </p:spPr>
          <p:txBody>
            <a:bodyPr wrap="none" anchor="ctr"/>
            <a:lstStyle/>
            <a:p>
              <a:pPr algn="ctr" fontAlgn="base">
                <a:spcBef>
                  <a:spcPct val="0"/>
                </a:spcBef>
                <a:spcAft>
                  <a:spcPct val="0"/>
                </a:spcAft>
              </a:pPr>
              <a:endParaRPr lang="ja-JP" altLang="ja-JP" b="1">
                <a:solidFill>
                  <a:srgbClr val="000000"/>
                </a:solidFill>
              </a:endParaRPr>
            </a:p>
          </p:txBody>
        </p:sp>
        <p:sp>
          <p:nvSpPr>
            <p:cNvPr id="284773" name="Oval 101"/>
            <p:cNvSpPr>
              <a:spLocks noChangeArrowheads="1"/>
            </p:cNvSpPr>
            <p:nvPr/>
          </p:nvSpPr>
          <p:spPr bwMode="auto">
            <a:xfrm>
              <a:off x="2602" y="2426"/>
              <a:ext cx="45" cy="45"/>
            </a:xfrm>
            <a:prstGeom prst="ellipse">
              <a:avLst/>
            </a:prstGeom>
            <a:solidFill>
              <a:srgbClr val="FF0000"/>
            </a:solidFill>
            <a:ln w="9525">
              <a:solidFill>
                <a:srgbClr val="FFFF00"/>
              </a:solidFill>
              <a:round/>
              <a:headEnd/>
              <a:tailEnd/>
            </a:ln>
            <a:effectLst/>
          </p:spPr>
          <p:txBody>
            <a:bodyPr wrap="none" anchor="ctr"/>
            <a:lstStyle/>
            <a:p>
              <a:pPr algn="ctr" fontAlgn="base">
                <a:spcBef>
                  <a:spcPct val="0"/>
                </a:spcBef>
                <a:spcAft>
                  <a:spcPct val="0"/>
                </a:spcAft>
              </a:pPr>
              <a:endParaRPr lang="ja-JP" altLang="ja-JP" b="1">
                <a:solidFill>
                  <a:srgbClr val="000000"/>
                </a:solidFill>
              </a:endParaRPr>
            </a:p>
          </p:txBody>
        </p:sp>
        <p:sp>
          <p:nvSpPr>
            <p:cNvPr id="284774" name="Oval 102"/>
            <p:cNvSpPr>
              <a:spLocks noChangeArrowheads="1"/>
            </p:cNvSpPr>
            <p:nvPr/>
          </p:nvSpPr>
          <p:spPr bwMode="auto">
            <a:xfrm>
              <a:off x="2584" y="2514"/>
              <a:ext cx="45" cy="45"/>
            </a:xfrm>
            <a:prstGeom prst="ellipse">
              <a:avLst/>
            </a:prstGeom>
            <a:solidFill>
              <a:srgbClr val="FF0000"/>
            </a:solidFill>
            <a:ln w="9525">
              <a:solidFill>
                <a:srgbClr val="FFFF00"/>
              </a:solidFill>
              <a:round/>
              <a:headEnd/>
              <a:tailEnd/>
            </a:ln>
            <a:effectLst/>
          </p:spPr>
          <p:txBody>
            <a:bodyPr wrap="none" anchor="ctr"/>
            <a:lstStyle/>
            <a:p>
              <a:pPr algn="ctr" fontAlgn="base">
                <a:spcBef>
                  <a:spcPct val="0"/>
                </a:spcBef>
                <a:spcAft>
                  <a:spcPct val="0"/>
                </a:spcAft>
              </a:pPr>
              <a:endParaRPr lang="ja-JP" altLang="ja-JP" b="1">
                <a:solidFill>
                  <a:srgbClr val="000000"/>
                </a:solidFill>
              </a:endParaRPr>
            </a:p>
          </p:txBody>
        </p:sp>
        <p:sp>
          <p:nvSpPr>
            <p:cNvPr id="284775" name="Oval 103"/>
            <p:cNvSpPr>
              <a:spLocks noChangeArrowheads="1"/>
            </p:cNvSpPr>
            <p:nvPr/>
          </p:nvSpPr>
          <p:spPr bwMode="auto">
            <a:xfrm>
              <a:off x="2381" y="2469"/>
              <a:ext cx="45" cy="45"/>
            </a:xfrm>
            <a:prstGeom prst="ellipse">
              <a:avLst/>
            </a:prstGeom>
            <a:solidFill>
              <a:srgbClr val="FF0000"/>
            </a:solidFill>
            <a:ln w="9525">
              <a:solidFill>
                <a:srgbClr val="FFFF00"/>
              </a:solidFill>
              <a:round/>
              <a:headEnd/>
              <a:tailEnd/>
            </a:ln>
            <a:effectLst/>
          </p:spPr>
          <p:txBody>
            <a:bodyPr wrap="none" anchor="ctr"/>
            <a:lstStyle/>
            <a:p>
              <a:pPr algn="ctr" fontAlgn="base">
                <a:spcBef>
                  <a:spcPct val="0"/>
                </a:spcBef>
                <a:spcAft>
                  <a:spcPct val="0"/>
                </a:spcAft>
              </a:pPr>
              <a:endParaRPr lang="ja-JP" altLang="ja-JP" b="1">
                <a:solidFill>
                  <a:srgbClr val="000000"/>
                </a:solidFill>
              </a:endParaRPr>
            </a:p>
          </p:txBody>
        </p:sp>
        <p:sp>
          <p:nvSpPr>
            <p:cNvPr id="284776" name="Oval 104"/>
            <p:cNvSpPr>
              <a:spLocks noChangeArrowheads="1"/>
            </p:cNvSpPr>
            <p:nvPr/>
          </p:nvSpPr>
          <p:spPr bwMode="auto">
            <a:xfrm>
              <a:off x="2432" y="2569"/>
              <a:ext cx="45" cy="45"/>
            </a:xfrm>
            <a:prstGeom prst="ellipse">
              <a:avLst/>
            </a:prstGeom>
            <a:solidFill>
              <a:srgbClr val="FF0000"/>
            </a:solidFill>
            <a:ln w="9525">
              <a:solidFill>
                <a:srgbClr val="FFFF00"/>
              </a:solidFill>
              <a:round/>
              <a:headEnd/>
              <a:tailEnd/>
            </a:ln>
            <a:effectLst/>
          </p:spPr>
          <p:txBody>
            <a:bodyPr wrap="none" anchor="ctr"/>
            <a:lstStyle/>
            <a:p>
              <a:pPr algn="ctr" fontAlgn="base">
                <a:spcBef>
                  <a:spcPct val="0"/>
                </a:spcBef>
                <a:spcAft>
                  <a:spcPct val="0"/>
                </a:spcAft>
              </a:pPr>
              <a:endParaRPr lang="ja-JP" altLang="ja-JP" b="1">
                <a:solidFill>
                  <a:srgbClr val="000000"/>
                </a:solidFill>
              </a:endParaRPr>
            </a:p>
          </p:txBody>
        </p:sp>
        <p:sp>
          <p:nvSpPr>
            <p:cNvPr id="284777" name="Oval 105"/>
            <p:cNvSpPr>
              <a:spLocks noChangeArrowheads="1"/>
            </p:cNvSpPr>
            <p:nvPr/>
          </p:nvSpPr>
          <p:spPr bwMode="auto">
            <a:xfrm>
              <a:off x="2272" y="2695"/>
              <a:ext cx="45" cy="45"/>
            </a:xfrm>
            <a:prstGeom prst="ellipse">
              <a:avLst/>
            </a:prstGeom>
            <a:solidFill>
              <a:srgbClr val="FF0000"/>
            </a:solidFill>
            <a:ln w="9525">
              <a:solidFill>
                <a:srgbClr val="FFFF00"/>
              </a:solidFill>
              <a:round/>
              <a:headEnd/>
              <a:tailEnd/>
            </a:ln>
            <a:effectLst/>
          </p:spPr>
          <p:txBody>
            <a:bodyPr wrap="none" anchor="ctr"/>
            <a:lstStyle/>
            <a:p>
              <a:pPr algn="ctr" fontAlgn="base">
                <a:spcBef>
                  <a:spcPct val="0"/>
                </a:spcBef>
                <a:spcAft>
                  <a:spcPct val="0"/>
                </a:spcAft>
              </a:pPr>
              <a:endParaRPr lang="ja-JP" altLang="ja-JP" b="1">
                <a:solidFill>
                  <a:srgbClr val="000000"/>
                </a:solidFill>
              </a:endParaRPr>
            </a:p>
          </p:txBody>
        </p:sp>
        <p:sp>
          <p:nvSpPr>
            <p:cNvPr id="284778" name="Oval 106"/>
            <p:cNvSpPr>
              <a:spLocks noChangeArrowheads="1"/>
            </p:cNvSpPr>
            <p:nvPr/>
          </p:nvSpPr>
          <p:spPr bwMode="auto">
            <a:xfrm>
              <a:off x="2245" y="2523"/>
              <a:ext cx="45" cy="45"/>
            </a:xfrm>
            <a:prstGeom prst="ellipse">
              <a:avLst/>
            </a:prstGeom>
            <a:solidFill>
              <a:srgbClr val="FF0000"/>
            </a:solidFill>
            <a:ln w="9525">
              <a:solidFill>
                <a:srgbClr val="FFFF00"/>
              </a:solidFill>
              <a:round/>
              <a:headEnd/>
              <a:tailEnd/>
            </a:ln>
            <a:effectLst/>
          </p:spPr>
          <p:txBody>
            <a:bodyPr wrap="none" anchor="ctr"/>
            <a:lstStyle/>
            <a:p>
              <a:pPr algn="ctr" fontAlgn="base">
                <a:spcBef>
                  <a:spcPct val="0"/>
                </a:spcBef>
                <a:spcAft>
                  <a:spcPct val="0"/>
                </a:spcAft>
              </a:pPr>
              <a:endParaRPr lang="ja-JP" altLang="ja-JP" b="1">
                <a:solidFill>
                  <a:srgbClr val="000000"/>
                </a:solidFill>
              </a:endParaRPr>
            </a:p>
          </p:txBody>
        </p:sp>
        <p:sp>
          <p:nvSpPr>
            <p:cNvPr id="284779" name="Oval 107"/>
            <p:cNvSpPr>
              <a:spLocks noChangeArrowheads="1"/>
            </p:cNvSpPr>
            <p:nvPr/>
          </p:nvSpPr>
          <p:spPr bwMode="auto">
            <a:xfrm>
              <a:off x="2260" y="2623"/>
              <a:ext cx="45" cy="45"/>
            </a:xfrm>
            <a:prstGeom prst="ellipse">
              <a:avLst/>
            </a:prstGeom>
            <a:solidFill>
              <a:srgbClr val="FF0000"/>
            </a:solidFill>
            <a:ln w="9525">
              <a:solidFill>
                <a:srgbClr val="FFFF00"/>
              </a:solidFill>
              <a:round/>
              <a:headEnd/>
              <a:tailEnd/>
            </a:ln>
            <a:effectLst/>
          </p:spPr>
          <p:txBody>
            <a:bodyPr wrap="none" anchor="ctr"/>
            <a:lstStyle/>
            <a:p>
              <a:pPr algn="ctr" fontAlgn="base">
                <a:spcBef>
                  <a:spcPct val="0"/>
                </a:spcBef>
                <a:spcAft>
                  <a:spcPct val="0"/>
                </a:spcAft>
              </a:pPr>
              <a:endParaRPr lang="ja-JP" altLang="ja-JP" b="1">
                <a:solidFill>
                  <a:srgbClr val="000000"/>
                </a:solidFill>
              </a:endParaRPr>
            </a:p>
          </p:txBody>
        </p:sp>
        <p:sp>
          <p:nvSpPr>
            <p:cNvPr id="284780" name="Oval 108"/>
            <p:cNvSpPr>
              <a:spLocks noChangeArrowheads="1"/>
            </p:cNvSpPr>
            <p:nvPr/>
          </p:nvSpPr>
          <p:spPr bwMode="auto">
            <a:xfrm>
              <a:off x="2663" y="2199"/>
              <a:ext cx="45" cy="45"/>
            </a:xfrm>
            <a:prstGeom prst="ellipse">
              <a:avLst/>
            </a:prstGeom>
            <a:solidFill>
              <a:srgbClr val="FF0000"/>
            </a:solidFill>
            <a:ln w="9525">
              <a:solidFill>
                <a:srgbClr val="FFFF00"/>
              </a:solidFill>
              <a:round/>
              <a:headEnd/>
              <a:tailEnd/>
            </a:ln>
            <a:effectLst/>
          </p:spPr>
          <p:txBody>
            <a:bodyPr wrap="none" anchor="ctr"/>
            <a:lstStyle/>
            <a:p>
              <a:pPr algn="ctr" fontAlgn="base">
                <a:spcBef>
                  <a:spcPct val="0"/>
                </a:spcBef>
                <a:spcAft>
                  <a:spcPct val="0"/>
                </a:spcAft>
              </a:pPr>
              <a:endParaRPr lang="ja-JP" altLang="ja-JP" b="1">
                <a:solidFill>
                  <a:srgbClr val="000000"/>
                </a:solidFill>
              </a:endParaRPr>
            </a:p>
          </p:txBody>
        </p:sp>
        <p:sp>
          <p:nvSpPr>
            <p:cNvPr id="284781" name="Oval 109"/>
            <p:cNvSpPr>
              <a:spLocks noChangeArrowheads="1"/>
            </p:cNvSpPr>
            <p:nvPr/>
          </p:nvSpPr>
          <p:spPr bwMode="auto">
            <a:xfrm>
              <a:off x="2793" y="2260"/>
              <a:ext cx="45" cy="45"/>
            </a:xfrm>
            <a:prstGeom prst="ellipse">
              <a:avLst/>
            </a:prstGeom>
            <a:solidFill>
              <a:srgbClr val="FF0000"/>
            </a:solidFill>
            <a:ln w="9525">
              <a:solidFill>
                <a:srgbClr val="FFFF00"/>
              </a:solidFill>
              <a:round/>
              <a:headEnd/>
              <a:tailEnd/>
            </a:ln>
            <a:effectLst/>
          </p:spPr>
          <p:txBody>
            <a:bodyPr wrap="none" anchor="ctr"/>
            <a:lstStyle/>
            <a:p>
              <a:pPr algn="ctr" fontAlgn="base">
                <a:spcBef>
                  <a:spcPct val="0"/>
                </a:spcBef>
                <a:spcAft>
                  <a:spcPct val="0"/>
                </a:spcAft>
              </a:pPr>
              <a:endParaRPr lang="ja-JP" altLang="ja-JP" b="1">
                <a:solidFill>
                  <a:srgbClr val="000000"/>
                </a:solidFill>
              </a:endParaRPr>
            </a:p>
          </p:txBody>
        </p:sp>
        <p:sp>
          <p:nvSpPr>
            <p:cNvPr id="284782" name="Oval 110"/>
            <p:cNvSpPr>
              <a:spLocks noChangeArrowheads="1"/>
            </p:cNvSpPr>
            <p:nvPr/>
          </p:nvSpPr>
          <p:spPr bwMode="auto">
            <a:xfrm>
              <a:off x="2841" y="2396"/>
              <a:ext cx="45" cy="45"/>
            </a:xfrm>
            <a:prstGeom prst="ellipse">
              <a:avLst/>
            </a:prstGeom>
            <a:solidFill>
              <a:srgbClr val="FF0000"/>
            </a:solidFill>
            <a:ln w="9525">
              <a:solidFill>
                <a:srgbClr val="FFFF00"/>
              </a:solidFill>
              <a:round/>
              <a:headEnd/>
              <a:tailEnd/>
            </a:ln>
            <a:effectLst/>
          </p:spPr>
          <p:txBody>
            <a:bodyPr wrap="none" anchor="ctr"/>
            <a:lstStyle/>
            <a:p>
              <a:pPr algn="ctr" fontAlgn="base">
                <a:spcBef>
                  <a:spcPct val="0"/>
                </a:spcBef>
                <a:spcAft>
                  <a:spcPct val="0"/>
                </a:spcAft>
              </a:pPr>
              <a:endParaRPr lang="ja-JP" altLang="ja-JP" b="1">
                <a:solidFill>
                  <a:srgbClr val="000000"/>
                </a:solidFill>
              </a:endParaRPr>
            </a:p>
          </p:txBody>
        </p:sp>
        <p:sp>
          <p:nvSpPr>
            <p:cNvPr id="284783" name="Oval 111"/>
            <p:cNvSpPr>
              <a:spLocks noChangeArrowheads="1"/>
            </p:cNvSpPr>
            <p:nvPr/>
          </p:nvSpPr>
          <p:spPr bwMode="auto">
            <a:xfrm>
              <a:off x="2965" y="2423"/>
              <a:ext cx="45" cy="45"/>
            </a:xfrm>
            <a:prstGeom prst="ellipse">
              <a:avLst/>
            </a:prstGeom>
            <a:solidFill>
              <a:srgbClr val="FF0000"/>
            </a:solidFill>
            <a:ln w="9525">
              <a:solidFill>
                <a:srgbClr val="FFFF00"/>
              </a:solidFill>
              <a:round/>
              <a:headEnd/>
              <a:tailEnd/>
            </a:ln>
            <a:effectLst/>
          </p:spPr>
          <p:txBody>
            <a:bodyPr wrap="none" anchor="ctr"/>
            <a:lstStyle/>
            <a:p>
              <a:pPr algn="ctr" fontAlgn="base">
                <a:spcBef>
                  <a:spcPct val="0"/>
                </a:spcBef>
                <a:spcAft>
                  <a:spcPct val="0"/>
                </a:spcAft>
              </a:pPr>
              <a:endParaRPr lang="ja-JP" altLang="ja-JP" b="1">
                <a:solidFill>
                  <a:srgbClr val="000000"/>
                </a:solidFill>
              </a:endParaRPr>
            </a:p>
          </p:txBody>
        </p:sp>
        <p:sp>
          <p:nvSpPr>
            <p:cNvPr id="284784" name="Oval 112"/>
            <p:cNvSpPr>
              <a:spLocks noChangeArrowheads="1"/>
            </p:cNvSpPr>
            <p:nvPr/>
          </p:nvSpPr>
          <p:spPr bwMode="auto">
            <a:xfrm>
              <a:off x="2717" y="2441"/>
              <a:ext cx="45" cy="45"/>
            </a:xfrm>
            <a:prstGeom prst="ellipse">
              <a:avLst/>
            </a:prstGeom>
            <a:solidFill>
              <a:srgbClr val="FF0000"/>
            </a:solidFill>
            <a:ln w="9525">
              <a:solidFill>
                <a:srgbClr val="FFFF00"/>
              </a:solidFill>
              <a:round/>
              <a:headEnd/>
              <a:tailEnd/>
            </a:ln>
            <a:effectLst/>
          </p:spPr>
          <p:txBody>
            <a:bodyPr wrap="none" anchor="ctr"/>
            <a:lstStyle/>
            <a:p>
              <a:pPr algn="ctr" fontAlgn="base">
                <a:spcBef>
                  <a:spcPct val="0"/>
                </a:spcBef>
                <a:spcAft>
                  <a:spcPct val="0"/>
                </a:spcAft>
              </a:pPr>
              <a:endParaRPr lang="ja-JP" altLang="ja-JP" b="1">
                <a:solidFill>
                  <a:srgbClr val="000000"/>
                </a:solidFill>
              </a:endParaRPr>
            </a:p>
          </p:txBody>
        </p:sp>
        <p:sp>
          <p:nvSpPr>
            <p:cNvPr id="284785" name="Oval 113"/>
            <p:cNvSpPr>
              <a:spLocks noChangeArrowheads="1"/>
            </p:cNvSpPr>
            <p:nvPr/>
          </p:nvSpPr>
          <p:spPr bwMode="auto">
            <a:xfrm>
              <a:off x="2829" y="2272"/>
              <a:ext cx="45" cy="45"/>
            </a:xfrm>
            <a:prstGeom prst="ellipse">
              <a:avLst/>
            </a:prstGeom>
            <a:solidFill>
              <a:srgbClr val="FF0000"/>
            </a:solidFill>
            <a:ln w="9525">
              <a:solidFill>
                <a:srgbClr val="FFFF00"/>
              </a:solidFill>
              <a:round/>
              <a:headEnd/>
              <a:tailEnd/>
            </a:ln>
            <a:effectLst/>
          </p:spPr>
          <p:txBody>
            <a:bodyPr wrap="none" anchor="ctr"/>
            <a:lstStyle/>
            <a:p>
              <a:pPr algn="ctr" fontAlgn="base">
                <a:spcBef>
                  <a:spcPct val="0"/>
                </a:spcBef>
                <a:spcAft>
                  <a:spcPct val="0"/>
                </a:spcAft>
              </a:pPr>
              <a:endParaRPr lang="ja-JP" altLang="ja-JP" b="1">
                <a:solidFill>
                  <a:srgbClr val="000000"/>
                </a:solidFill>
              </a:endParaRPr>
            </a:p>
          </p:txBody>
        </p:sp>
        <p:sp>
          <p:nvSpPr>
            <p:cNvPr id="284786" name="Oval 114"/>
            <p:cNvSpPr>
              <a:spLocks noChangeArrowheads="1"/>
            </p:cNvSpPr>
            <p:nvPr/>
          </p:nvSpPr>
          <p:spPr bwMode="auto">
            <a:xfrm>
              <a:off x="2807" y="2353"/>
              <a:ext cx="45" cy="45"/>
            </a:xfrm>
            <a:prstGeom prst="ellipse">
              <a:avLst/>
            </a:prstGeom>
            <a:solidFill>
              <a:srgbClr val="FF0000"/>
            </a:solidFill>
            <a:ln w="9525">
              <a:solidFill>
                <a:srgbClr val="FFFF00"/>
              </a:solidFill>
              <a:round/>
              <a:headEnd/>
              <a:tailEnd/>
            </a:ln>
            <a:effectLst/>
          </p:spPr>
          <p:txBody>
            <a:bodyPr wrap="none" anchor="ctr"/>
            <a:lstStyle/>
            <a:p>
              <a:pPr algn="ctr" fontAlgn="base">
                <a:spcBef>
                  <a:spcPct val="0"/>
                </a:spcBef>
                <a:spcAft>
                  <a:spcPct val="0"/>
                </a:spcAft>
              </a:pPr>
              <a:endParaRPr lang="ja-JP" altLang="ja-JP" b="1">
                <a:solidFill>
                  <a:srgbClr val="000000"/>
                </a:solidFill>
              </a:endParaRPr>
            </a:p>
          </p:txBody>
        </p:sp>
        <p:sp>
          <p:nvSpPr>
            <p:cNvPr id="284787" name="Oval 115"/>
            <p:cNvSpPr>
              <a:spLocks noChangeArrowheads="1"/>
            </p:cNvSpPr>
            <p:nvPr/>
          </p:nvSpPr>
          <p:spPr bwMode="auto">
            <a:xfrm>
              <a:off x="2847" y="2281"/>
              <a:ext cx="45" cy="45"/>
            </a:xfrm>
            <a:prstGeom prst="ellipse">
              <a:avLst/>
            </a:prstGeom>
            <a:solidFill>
              <a:srgbClr val="FF0000"/>
            </a:solidFill>
            <a:ln w="9525">
              <a:solidFill>
                <a:srgbClr val="FFFF00"/>
              </a:solidFill>
              <a:round/>
              <a:headEnd/>
              <a:tailEnd/>
            </a:ln>
            <a:effectLst/>
          </p:spPr>
          <p:txBody>
            <a:bodyPr wrap="none" anchor="ctr"/>
            <a:lstStyle/>
            <a:p>
              <a:pPr algn="ctr" fontAlgn="base">
                <a:spcBef>
                  <a:spcPct val="0"/>
                </a:spcBef>
                <a:spcAft>
                  <a:spcPct val="0"/>
                </a:spcAft>
              </a:pPr>
              <a:endParaRPr lang="ja-JP" altLang="ja-JP" b="1">
                <a:solidFill>
                  <a:srgbClr val="000000"/>
                </a:solidFill>
              </a:endParaRPr>
            </a:p>
          </p:txBody>
        </p:sp>
        <p:sp>
          <p:nvSpPr>
            <p:cNvPr id="284788" name="Oval 116"/>
            <p:cNvSpPr>
              <a:spLocks noChangeArrowheads="1"/>
            </p:cNvSpPr>
            <p:nvPr/>
          </p:nvSpPr>
          <p:spPr bwMode="auto">
            <a:xfrm>
              <a:off x="2886" y="2290"/>
              <a:ext cx="45" cy="45"/>
            </a:xfrm>
            <a:prstGeom prst="ellipse">
              <a:avLst/>
            </a:prstGeom>
            <a:solidFill>
              <a:srgbClr val="FF0000"/>
            </a:solidFill>
            <a:ln w="9525">
              <a:solidFill>
                <a:srgbClr val="FFFF00"/>
              </a:solidFill>
              <a:round/>
              <a:headEnd/>
              <a:tailEnd/>
            </a:ln>
            <a:effectLst/>
          </p:spPr>
          <p:txBody>
            <a:bodyPr wrap="none" anchor="ctr"/>
            <a:lstStyle/>
            <a:p>
              <a:pPr algn="ctr" fontAlgn="base">
                <a:spcBef>
                  <a:spcPct val="0"/>
                </a:spcBef>
                <a:spcAft>
                  <a:spcPct val="0"/>
                </a:spcAft>
              </a:pPr>
              <a:endParaRPr lang="ja-JP" altLang="ja-JP" b="1">
                <a:solidFill>
                  <a:srgbClr val="000000"/>
                </a:solidFill>
              </a:endParaRPr>
            </a:p>
          </p:txBody>
        </p:sp>
        <p:sp>
          <p:nvSpPr>
            <p:cNvPr id="284789" name="Oval 117"/>
            <p:cNvSpPr>
              <a:spLocks noChangeArrowheads="1"/>
            </p:cNvSpPr>
            <p:nvPr/>
          </p:nvSpPr>
          <p:spPr bwMode="auto">
            <a:xfrm>
              <a:off x="2735" y="2284"/>
              <a:ext cx="45" cy="45"/>
            </a:xfrm>
            <a:prstGeom prst="ellipse">
              <a:avLst/>
            </a:prstGeom>
            <a:solidFill>
              <a:srgbClr val="FF0000"/>
            </a:solidFill>
            <a:ln w="9525">
              <a:solidFill>
                <a:srgbClr val="FFFF00"/>
              </a:solidFill>
              <a:round/>
              <a:headEnd/>
              <a:tailEnd/>
            </a:ln>
            <a:effectLst/>
          </p:spPr>
          <p:txBody>
            <a:bodyPr wrap="none" anchor="ctr"/>
            <a:lstStyle/>
            <a:p>
              <a:pPr algn="ctr" fontAlgn="base">
                <a:spcBef>
                  <a:spcPct val="0"/>
                </a:spcBef>
                <a:spcAft>
                  <a:spcPct val="0"/>
                </a:spcAft>
              </a:pPr>
              <a:endParaRPr lang="ja-JP" altLang="ja-JP" b="1">
                <a:solidFill>
                  <a:srgbClr val="000000"/>
                </a:solidFill>
              </a:endParaRPr>
            </a:p>
          </p:txBody>
        </p:sp>
        <p:sp>
          <p:nvSpPr>
            <p:cNvPr id="284790" name="Oval 118"/>
            <p:cNvSpPr>
              <a:spLocks noChangeArrowheads="1"/>
            </p:cNvSpPr>
            <p:nvPr/>
          </p:nvSpPr>
          <p:spPr bwMode="auto">
            <a:xfrm>
              <a:off x="2798" y="2208"/>
              <a:ext cx="45" cy="45"/>
            </a:xfrm>
            <a:prstGeom prst="ellipse">
              <a:avLst/>
            </a:prstGeom>
            <a:solidFill>
              <a:srgbClr val="FF0000"/>
            </a:solidFill>
            <a:ln w="9525">
              <a:solidFill>
                <a:srgbClr val="FFFF00"/>
              </a:solidFill>
              <a:round/>
              <a:headEnd/>
              <a:tailEnd/>
            </a:ln>
            <a:effectLst/>
          </p:spPr>
          <p:txBody>
            <a:bodyPr wrap="none" anchor="ctr"/>
            <a:lstStyle/>
            <a:p>
              <a:pPr algn="ctr" fontAlgn="base">
                <a:spcBef>
                  <a:spcPct val="0"/>
                </a:spcBef>
                <a:spcAft>
                  <a:spcPct val="0"/>
                </a:spcAft>
              </a:pPr>
              <a:endParaRPr lang="ja-JP" altLang="ja-JP" b="1">
                <a:solidFill>
                  <a:srgbClr val="000000"/>
                </a:solidFill>
              </a:endParaRPr>
            </a:p>
          </p:txBody>
        </p:sp>
        <p:sp>
          <p:nvSpPr>
            <p:cNvPr id="284791" name="Oval 119"/>
            <p:cNvSpPr>
              <a:spLocks noChangeArrowheads="1"/>
            </p:cNvSpPr>
            <p:nvPr/>
          </p:nvSpPr>
          <p:spPr bwMode="auto">
            <a:xfrm>
              <a:off x="2826" y="2203"/>
              <a:ext cx="45" cy="45"/>
            </a:xfrm>
            <a:prstGeom prst="ellipse">
              <a:avLst/>
            </a:prstGeom>
            <a:solidFill>
              <a:srgbClr val="FF0000"/>
            </a:solidFill>
            <a:ln w="9525">
              <a:solidFill>
                <a:srgbClr val="FFFF00"/>
              </a:solidFill>
              <a:round/>
              <a:headEnd/>
              <a:tailEnd/>
            </a:ln>
            <a:effectLst/>
          </p:spPr>
          <p:txBody>
            <a:bodyPr wrap="none" anchor="ctr"/>
            <a:lstStyle/>
            <a:p>
              <a:pPr algn="ctr" fontAlgn="base">
                <a:spcBef>
                  <a:spcPct val="0"/>
                </a:spcBef>
                <a:spcAft>
                  <a:spcPct val="0"/>
                </a:spcAft>
              </a:pPr>
              <a:endParaRPr lang="ja-JP" altLang="ja-JP" b="1">
                <a:solidFill>
                  <a:srgbClr val="000000"/>
                </a:solidFill>
              </a:endParaRPr>
            </a:p>
          </p:txBody>
        </p:sp>
        <p:sp>
          <p:nvSpPr>
            <p:cNvPr id="284792" name="Oval 120"/>
            <p:cNvSpPr>
              <a:spLocks noChangeArrowheads="1"/>
            </p:cNvSpPr>
            <p:nvPr/>
          </p:nvSpPr>
          <p:spPr bwMode="auto">
            <a:xfrm>
              <a:off x="2832" y="2193"/>
              <a:ext cx="45" cy="45"/>
            </a:xfrm>
            <a:prstGeom prst="ellipse">
              <a:avLst/>
            </a:prstGeom>
            <a:solidFill>
              <a:srgbClr val="FF0000"/>
            </a:solidFill>
            <a:ln w="9525">
              <a:solidFill>
                <a:srgbClr val="FFFF00"/>
              </a:solidFill>
              <a:round/>
              <a:headEnd/>
              <a:tailEnd/>
            </a:ln>
            <a:effectLst/>
          </p:spPr>
          <p:txBody>
            <a:bodyPr wrap="none" anchor="ctr"/>
            <a:lstStyle/>
            <a:p>
              <a:pPr algn="ctr" fontAlgn="base">
                <a:spcBef>
                  <a:spcPct val="0"/>
                </a:spcBef>
                <a:spcAft>
                  <a:spcPct val="0"/>
                </a:spcAft>
              </a:pPr>
              <a:endParaRPr lang="ja-JP" altLang="ja-JP" b="1">
                <a:solidFill>
                  <a:srgbClr val="000000"/>
                </a:solidFill>
              </a:endParaRPr>
            </a:p>
          </p:txBody>
        </p:sp>
        <p:sp>
          <p:nvSpPr>
            <p:cNvPr id="284793" name="Oval 121"/>
            <p:cNvSpPr>
              <a:spLocks noChangeArrowheads="1"/>
            </p:cNvSpPr>
            <p:nvPr/>
          </p:nvSpPr>
          <p:spPr bwMode="auto">
            <a:xfrm>
              <a:off x="2859" y="2197"/>
              <a:ext cx="45" cy="45"/>
            </a:xfrm>
            <a:prstGeom prst="ellipse">
              <a:avLst/>
            </a:prstGeom>
            <a:solidFill>
              <a:srgbClr val="FF0000"/>
            </a:solidFill>
            <a:ln w="9525">
              <a:solidFill>
                <a:srgbClr val="FFFF00"/>
              </a:solidFill>
              <a:round/>
              <a:headEnd/>
              <a:tailEnd/>
            </a:ln>
            <a:effectLst/>
          </p:spPr>
          <p:txBody>
            <a:bodyPr wrap="none" anchor="ctr"/>
            <a:lstStyle/>
            <a:p>
              <a:pPr algn="ctr" fontAlgn="base">
                <a:spcBef>
                  <a:spcPct val="0"/>
                </a:spcBef>
                <a:spcAft>
                  <a:spcPct val="0"/>
                </a:spcAft>
              </a:pPr>
              <a:endParaRPr lang="ja-JP" altLang="ja-JP" b="1">
                <a:solidFill>
                  <a:srgbClr val="000000"/>
                </a:solidFill>
              </a:endParaRPr>
            </a:p>
          </p:txBody>
        </p:sp>
        <p:sp>
          <p:nvSpPr>
            <p:cNvPr id="284794" name="Oval 122"/>
            <p:cNvSpPr>
              <a:spLocks noChangeArrowheads="1"/>
            </p:cNvSpPr>
            <p:nvPr/>
          </p:nvSpPr>
          <p:spPr bwMode="auto">
            <a:xfrm>
              <a:off x="2892" y="2205"/>
              <a:ext cx="45" cy="45"/>
            </a:xfrm>
            <a:prstGeom prst="ellipse">
              <a:avLst/>
            </a:prstGeom>
            <a:solidFill>
              <a:srgbClr val="FF0000"/>
            </a:solidFill>
            <a:ln w="9525">
              <a:solidFill>
                <a:srgbClr val="FFFF00"/>
              </a:solidFill>
              <a:round/>
              <a:headEnd/>
              <a:tailEnd/>
            </a:ln>
            <a:effectLst/>
          </p:spPr>
          <p:txBody>
            <a:bodyPr wrap="none" anchor="ctr"/>
            <a:lstStyle/>
            <a:p>
              <a:pPr algn="ctr" fontAlgn="base">
                <a:spcBef>
                  <a:spcPct val="0"/>
                </a:spcBef>
                <a:spcAft>
                  <a:spcPct val="0"/>
                </a:spcAft>
              </a:pPr>
              <a:endParaRPr lang="ja-JP" altLang="ja-JP" b="1">
                <a:solidFill>
                  <a:srgbClr val="000000"/>
                </a:solidFill>
              </a:endParaRPr>
            </a:p>
          </p:txBody>
        </p:sp>
        <p:sp>
          <p:nvSpPr>
            <p:cNvPr id="284795" name="Oval 123"/>
            <p:cNvSpPr>
              <a:spLocks noChangeArrowheads="1"/>
            </p:cNvSpPr>
            <p:nvPr/>
          </p:nvSpPr>
          <p:spPr bwMode="auto">
            <a:xfrm>
              <a:off x="2883" y="2187"/>
              <a:ext cx="45" cy="45"/>
            </a:xfrm>
            <a:prstGeom prst="ellipse">
              <a:avLst/>
            </a:prstGeom>
            <a:solidFill>
              <a:srgbClr val="FF0000"/>
            </a:solidFill>
            <a:ln w="9525">
              <a:solidFill>
                <a:srgbClr val="FFFF00"/>
              </a:solidFill>
              <a:round/>
              <a:headEnd/>
              <a:tailEnd/>
            </a:ln>
            <a:effectLst/>
          </p:spPr>
          <p:txBody>
            <a:bodyPr wrap="none" anchor="ctr"/>
            <a:lstStyle/>
            <a:p>
              <a:pPr algn="ctr" fontAlgn="base">
                <a:spcBef>
                  <a:spcPct val="0"/>
                </a:spcBef>
                <a:spcAft>
                  <a:spcPct val="0"/>
                </a:spcAft>
              </a:pPr>
              <a:endParaRPr lang="ja-JP" altLang="ja-JP" b="1">
                <a:solidFill>
                  <a:srgbClr val="000000"/>
                </a:solidFill>
              </a:endParaRPr>
            </a:p>
          </p:txBody>
        </p:sp>
        <p:sp>
          <p:nvSpPr>
            <p:cNvPr id="284796" name="Oval 124"/>
            <p:cNvSpPr>
              <a:spLocks noChangeArrowheads="1"/>
            </p:cNvSpPr>
            <p:nvPr/>
          </p:nvSpPr>
          <p:spPr bwMode="auto">
            <a:xfrm>
              <a:off x="2910" y="2200"/>
              <a:ext cx="45" cy="45"/>
            </a:xfrm>
            <a:prstGeom prst="ellipse">
              <a:avLst/>
            </a:prstGeom>
            <a:solidFill>
              <a:srgbClr val="FF0000"/>
            </a:solidFill>
            <a:ln w="9525">
              <a:solidFill>
                <a:srgbClr val="FFFF00"/>
              </a:solidFill>
              <a:round/>
              <a:headEnd/>
              <a:tailEnd/>
            </a:ln>
            <a:effectLst/>
          </p:spPr>
          <p:txBody>
            <a:bodyPr wrap="none" anchor="ctr"/>
            <a:lstStyle/>
            <a:p>
              <a:pPr algn="ctr" fontAlgn="base">
                <a:spcBef>
                  <a:spcPct val="0"/>
                </a:spcBef>
                <a:spcAft>
                  <a:spcPct val="0"/>
                </a:spcAft>
              </a:pPr>
              <a:endParaRPr lang="ja-JP" altLang="ja-JP" b="1">
                <a:solidFill>
                  <a:srgbClr val="000000"/>
                </a:solidFill>
              </a:endParaRPr>
            </a:p>
          </p:txBody>
        </p:sp>
        <p:sp>
          <p:nvSpPr>
            <p:cNvPr id="284797" name="Oval 125"/>
            <p:cNvSpPr>
              <a:spLocks noChangeArrowheads="1"/>
            </p:cNvSpPr>
            <p:nvPr/>
          </p:nvSpPr>
          <p:spPr bwMode="auto">
            <a:xfrm>
              <a:off x="2937" y="2187"/>
              <a:ext cx="45" cy="45"/>
            </a:xfrm>
            <a:prstGeom prst="ellipse">
              <a:avLst/>
            </a:prstGeom>
            <a:solidFill>
              <a:srgbClr val="FF0000"/>
            </a:solidFill>
            <a:ln w="9525">
              <a:solidFill>
                <a:srgbClr val="FFFF00"/>
              </a:solidFill>
              <a:round/>
              <a:headEnd/>
              <a:tailEnd/>
            </a:ln>
            <a:effectLst/>
          </p:spPr>
          <p:txBody>
            <a:bodyPr wrap="none" anchor="ctr"/>
            <a:lstStyle/>
            <a:p>
              <a:pPr algn="ctr" fontAlgn="base">
                <a:spcBef>
                  <a:spcPct val="0"/>
                </a:spcBef>
                <a:spcAft>
                  <a:spcPct val="0"/>
                </a:spcAft>
              </a:pPr>
              <a:endParaRPr lang="ja-JP" altLang="ja-JP" b="1">
                <a:solidFill>
                  <a:srgbClr val="000000"/>
                </a:solidFill>
              </a:endParaRPr>
            </a:p>
          </p:txBody>
        </p:sp>
        <p:sp>
          <p:nvSpPr>
            <p:cNvPr id="284798" name="Oval 126"/>
            <p:cNvSpPr>
              <a:spLocks noChangeArrowheads="1"/>
            </p:cNvSpPr>
            <p:nvPr/>
          </p:nvSpPr>
          <p:spPr bwMode="auto">
            <a:xfrm>
              <a:off x="2971" y="2199"/>
              <a:ext cx="45" cy="45"/>
            </a:xfrm>
            <a:prstGeom prst="ellipse">
              <a:avLst/>
            </a:prstGeom>
            <a:solidFill>
              <a:srgbClr val="FF0000"/>
            </a:solidFill>
            <a:ln w="9525">
              <a:solidFill>
                <a:srgbClr val="FFFF00"/>
              </a:solidFill>
              <a:round/>
              <a:headEnd/>
              <a:tailEnd/>
            </a:ln>
            <a:effectLst/>
          </p:spPr>
          <p:txBody>
            <a:bodyPr wrap="none" anchor="ctr"/>
            <a:lstStyle/>
            <a:p>
              <a:pPr algn="ctr" fontAlgn="base">
                <a:spcBef>
                  <a:spcPct val="0"/>
                </a:spcBef>
                <a:spcAft>
                  <a:spcPct val="0"/>
                </a:spcAft>
              </a:pPr>
              <a:endParaRPr lang="ja-JP" altLang="ja-JP" b="1">
                <a:solidFill>
                  <a:srgbClr val="000000"/>
                </a:solidFill>
              </a:endParaRPr>
            </a:p>
          </p:txBody>
        </p:sp>
        <p:sp>
          <p:nvSpPr>
            <p:cNvPr id="284799" name="Oval 127"/>
            <p:cNvSpPr>
              <a:spLocks noChangeArrowheads="1"/>
            </p:cNvSpPr>
            <p:nvPr/>
          </p:nvSpPr>
          <p:spPr bwMode="auto">
            <a:xfrm>
              <a:off x="2928" y="2163"/>
              <a:ext cx="45" cy="45"/>
            </a:xfrm>
            <a:prstGeom prst="ellipse">
              <a:avLst/>
            </a:prstGeom>
            <a:solidFill>
              <a:srgbClr val="FF0000"/>
            </a:solidFill>
            <a:ln w="9525">
              <a:solidFill>
                <a:srgbClr val="FFFF00"/>
              </a:solidFill>
              <a:round/>
              <a:headEnd/>
              <a:tailEnd/>
            </a:ln>
            <a:effectLst/>
          </p:spPr>
          <p:txBody>
            <a:bodyPr wrap="none" anchor="ctr"/>
            <a:lstStyle/>
            <a:p>
              <a:pPr algn="ctr" fontAlgn="base">
                <a:spcBef>
                  <a:spcPct val="0"/>
                </a:spcBef>
                <a:spcAft>
                  <a:spcPct val="0"/>
                </a:spcAft>
              </a:pPr>
              <a:endParaRPr lang="ja-JP" altLang="ja-JP" b="1">
                <a:solidFill>
                  <a:srgbClr val="000000"/>
                </a:solidFill>
              </a:endParaRPr>
            </a:p>
          </p:txBody>
        </p:sp>
        <p:sp>
          <p:nvSpPr>
            <p:cNvPr id="284800" name="Oval 128"/>
            <p:cNvSpPr>
              <a:spLocks noChangeArrowheads="1"/>
            </p:cNvSpPr>
            <p:nvPr/>
          </p:nvSpPr>
          <p:spPr bwMode="auto">
            <a:xfrm>
              <a:off x="3046" y="2184"/>
              <a:ext cx="45" cy="45"/>
            </a:xfrm>
            <a:prstGeom prst="ellipse">
              <a:avLst/>
            </a:prstGeom>
            <a:solidFill>
              <a:srgbClr val="FF0000"/>
            </a:solidFill>
            <a:ln w="9525">
              <a:solidFill>
                <a:srgbClr val="FFFF00"/>
              </a:solidFill>
              <a:round/>
              <a:headEnd/>
              <a:tailEnd/>
            </a:ln>
            <a:effectLst/>
          </p:spPr>
          <p:txBody>
            <a:bodyPr wrap="none" anchor="ctr"/>
            <a:lstStyle/>
            <a:p>
              <a:pPr algn="ctr" fontAlgn="base">
                <a:spcBef>
                  <a:spcPct val="0"/>
                </a:spcBef>
                <a:spcAft>
                  <a:spcPct val="0"/>
                </a:spcAft>
              </a:pPr>
              <a:endParaRPr lang="ja-JP" altLang="ja-JP" b="1">
                <a:solidFill>
                  <a:srgbClr val="000000"/>
                </a:solidFill>
              </a:endParaRPr>
            </a:p>
          </p:txBody>
        </p:sp>
        <p:sp>
          <p:nvSpPr>
            <p:cNvPr id="284801" name="Oval 129"/>
            <p:cNvSpPr>
              <a:spLocks noChangeArrowheads="1"/>
            </p:cNvSpPr>
            <p:nvPr/>
          </p:nvSpPr>
          <p:spPr bwMode="auto">
            <a:xfrm>
              <a:off x="2962" y="2296"/>
              <a:ext cx="45" cy="45"/>
            </a:xfrm>
            <a:prstGeom prst="ellipse">
              <a:avLst/>
            </a:prstGeom>
            <a:solidFill>
              <a:srgbClr val="FF0000"/>
            </a:solidFill>
            <a:ln w="9525">
              <a:solidFill>
                <a:srgbClr val="FFFF00"/>
              </a:solidFill>
              <a:round/>
              <a:headEnd/>
              <a:tailEnd/>
            </a:ln>
            <a:effectLst/>
          </p:spPr>
          <p:txBody>
            <a:bodyPr wrap="none" anchor="ctr"/>
            <a:lstStyle/>
            <a:p>
              <a:pPr algn="ctr" fontAlgn="base">
                <a:spcBef>
                  <a:spcPct val="0"/>
                </a:spcBef>
                <a:spcAft>
                  <a:spcPct val="0"/>
                </a:spcAft>
              </a:pPr>
              <a:endParaRPr lang="ja-JP" altLang="ja-JP" b="1">
                <a:solidFill>
                  <a:srgbClr val="000000"/>
                </a:solidFill>
              </a:endParaRPr>
            </a:p>
          </p:txBody>
        </p:sp>
        <p:sp>
          <p:nvSpPr>
            <p:cNvPr id="284802" name="Oval 130"/>
            <p:cNvSpPr>
              <a:spLocks noChangeArrowheads="1"/>
            </p:cNvSpPr>
            <p:nvPr/>
          </p:nvSpPr>
          <p:spPr bwMode="auto">
            <a:xfrm>
              <a:off x="3016" y="2341"/>
              <a:ext cx="45" cy="45"/>
            </a:xfrm>
            <a:prstGeom prst="ellipse">
              <a:avLst/>
            </a:prstGeom>
            <a:solidFill>
              <a:srgbClr val="FF0000"/>
            </a:solidFill>
            <a:ln w="9525">
              <a:solidFill>
                <a:srgbClr val="FFFF00"/>
              </a:solidFill>
              <a:round/>
              <a:headEnd/>
              <a:tailEnd/>
            </a:ln>
            <a:effectLst/>
          </p:spPr>
          <p:txBody>
            <a:bodyPr wrap="none" anchor="ctr"/>
            <a:lstStyle/>
            <a:p>
              <a:pPr algn="ctr" fontAlgn="base">
                <a:spcBef>
                  <a:spcPct val="0"/>
                </a:spcBef>
                <a:spcAft>
                  <a:spcPct val="0"/>
                </a:spcAft>
              </a:pPr>
              <a:endParaRPr lang="ja-JP" altLang="ja-JP" b="1">
                <a:solidFill>
                  <a:srgbClr val="000000"/>
                </a:solidFill>
              </a:endParaRPr>
            </a:p>
          </p:txBody>
        </p:sp>
        <p:sp>
          <p:nvSpPr>
            <p:cNvPr id="284803" name="Oval 131"/>
            <p:cNvSpPr>
              <a:spLocks noChangeArrowheads="1"/>
            </p:cNvSpPr>
            <p:nvPr/>
          </p:nvSpPr>
          <p:spPr bwMode="auto">
            <a:xfrm>
              <a:off x="3047" y="2427"/>
              <a:ext cx="45" cy="45"/>
            </a:xfrm>
            <a:prstGeom prst="ellipse">
              <a:avLst/>
            </a:prstGeom>
            <a:solidFill>
              <a:srgbClr val="FF0000"/>
            </a:solidFill>
            <a:ln w="9525">
              <a:solidFill>
                <a:srgbClr val="FFFF00"/>
              </a:solidFill>
              <a:round/>
              <a:headEnd/>
              <a:tailEnd/>
            </a:ln>
            <a:effectLst/>
          </p:spPr>
          <p:txBody>
            <a:bodyPr wrap="none" anchor="ctr"/>
            <a:lstStyle/>
            <a:p>
              <a:pPr algn="ctr" fontAlgn="base">
                <a:spcBef>
                  <a:spcPct val="0"/>
                </a:spcBef>
                <a:spcAft>
                  <a:spcPct val="0"/>
                </a:spcAft>
              </a:pPr>
              <a:endParaRPr lang="ja-JP" altLang="ja-JP" b="1">
                <a:solidFill>
                  <a:srgbClr val="000000"/>
                </a:solidFill>
              </a:endParaRPr>
            </a:p>
          </p:txBody>
        </p:sp>
        <p:sp>
          <p:nvSpPr>
            <p:cNvPr id="284804" name="Oval 132"/>
            <p:cNvSpPr>
              <a:spLocks noChangeArrowheads="1"/>
            </p:cNvSpPr>
            <p:nvPr/>
          </p:nvSpPr>
          <p:spPr bwMode="auto">
            <a:xfrm>
              <a:off x="3107" y="2329"/>
              <a:ext cx="45" cy="45"/>
            </a:xfrm>
            <a:prstGeom prst="ellipse">
              <a:avLst/>
            </a:prstGeom>
            <a:solidFill>
              <a:srgbClr val="FF0000"/>
            </a:solidFill>
            <a:ln w="9525">
              <a:solidFill>
                <a:srgbClr val="FFFF00"/>
              </a:solidFill>
              <a:round/>
              <a:headEnd/>
              <a:tailEnd/>
            </a:ln>
            <a:effectLst/>
          </p:spPr>
          <p:txBody>
            <a:bodyPr wrap="none" anchor="ctr"/>
            <a:lstStyle/>
            <a:p>
              <a:pPr algn="ctr" fontAlgn="base">
                <a:spcBef>
                  <a:spcPct val="0"/>
                </a:spcBef>
                <a:spcAft>
                  <a:spcPct val="0"/>
                </a:spcAft>
              </a:pPr>
              <a:endParaRPr lang="ja-JP" altLang="ja-JP" b="1">
                <a:solidFill>
                  <a:srgbClr val="000000"/>
                </a:solidFill>
              </a:endParaRPr>
            </a:p>
          </p:txBody>
        </p:sp>
        <p:sp>
          <p:nvSpPr>
            <p:cNvPr id="284805" name="Oval 133"/>
            <p:cNvSpPr>
              <a:spLocks noChangeArrowheads="1"/>
            </p:cNvSpPr>
            <p:nvPr/>
          </p:nvSpPr>
          <p:spPr bwMode="auto">
            <a:xfrm>
              <a:off x="3237" y="2287"/>
              <a:ext cx="45" cy="45"/>
            </a:xfrm>
            <a:prstGeom prst="ellipse">
              <a:avLst/>
            </a:prstGeom>
            <a:solidFill>
              <a:srgbClr val="FF0000"/>
            </a:solidFill>
            <a:ln w="9525">
              <a:solidFill>
                <a:srgbClr val="FFFF00"/>
              </a:solidFill>
              <a:round/>
              <a:headEnd/>
              <a:tailEnd/>
            </a:ln>
            <a:effectLst/>
          </p:spPr>
          <p:txBody>
            <a:bodyPr wrap="none" anchor="ctr"/>
            <a:lstStyle/>
            <a:p>
              <a:pPr algn="ctr" fontAlgn="base">
                <a:spcBef>
                  <a:spcPct val="0"/>
                </a:spcBef>
                <a:spcAft>
                  <a:spcPct val="0"/>
                </a:spcAft>
              </a:pPr>
              <a:endParaRPr lang="ja-JP" altLang="ja-JP" b="1">
                <a:solidFill>
                  <a:srgbClr val="000000"/>
                </a:solidFill>
              </a:endParaRPr>
            </a:p>
          </p:txBody>
        </p:sp>
        <p:sp>
          <p:nvSpPr>
            <p:cNvPr id="284806" name="Oval 134"/>
            <p:cNvSpPr>
              <a:spLocks noChangeArrowheads="1"/>
            </p:cNvSpPr>
            <p:nvPr/>
          </p:nvSpPr>
          <p:spPr bwMode="auto">
            <a:xfrm>
              <a:off x="3282" y="2308"/>
              <a:ext cx="45" cy="45"/>
            </a:xfrm>
            <a:prstGeom prst="ellipse">
              <a:avLst/>
            </a:prstGeom>
            <a:solidFill>
              <a:srgbClr val="FF0000"/>
            </a:solidFill>
            <a:ln w="9525">
              <a:solidFill>
                <a:srgbClr val="FFFF00"/>
              </a:solidFill>
              <a:round/>
              <a:headEnd/>
              <a:tailEnd/>
            </a:ln>
            <a:effectLst/>
          </p:spPr>
          <p:txBody>
            <a:bodyPr wrap="none" anchor="ctr"/>
            <a:lstStyle/>
            <a:p>
              <a:pPr algn="ctr" fontAlgn="base">
                <a:spcBef>
                  <a:spcPct val="0"/>
                </a:spcBef>
                <a:spcAft>
                  <a:spcPct val="0"/>
                </a:spcAft>
              </a:pPr>
              <a:endParaRPr lang="ja-JP" altLang="ja-JP" b="1">
                <a:solidFill>
                  <a:srgbClr val="000000"/>
                </a:solidFill>
              </a:endParaRPr>
            </a:p>
          </p:txBody>
        </p:sp>
        <p:sp>
          <p:nvSpPr>
            <p:cNvPr id="284807" name="Oval 135"/>
            <p:cNvSpPr>
              <a:spLocks noChangeArrowheads="1"/>
            </p:cNvSpPr>
            <p:nvPr/>
          </p:nvSpPr>
          <p:spPr bwMode="auto">
            <a:xfrm>
              <a:off x="3198" y="2272"/>
              <a:ext cx="45" cy="45"/>
            </a:xfrm>
            <a:prstGeom prst="ellipse">
              <a:avLst/>
            </a:prstGeom>
            <a:solidFill>
              <a:srgbClr val="FF0000"/>
            </a:solidFill>
            <a:ln w="9525">
              <a:solidFill>
                <a:srgbClr val="FFFF00"/>
              </a:solidFill>
              <a:round/>
              <a:headEnd/>
              <a:tailEnd/>
            </a:ln>
            <a:effectLst/>
          </p:spPr>
          <p:txBody>
            <a:bodyPr wrap="none" anchor="ctr"/>
            <a:lstStyle/>
            <a:p>
              <a:pPr algn="ctr" fontAlgn="base">
                <a:spcBef>
                  <a:spcPct val="0"/>
                </a:spcBef>
                <a:spcAft>
                  <a:spcPct val="0"/>
                </a:spcAft>
              </a:pPr>
              <a:endParaRPr lang="ja-JP" altLang="ja-JP" b="1">
                <a:solidFill>
                  <a:srgbClr val="000000"/>
                </a:solidFill>
              </a:endParaRPr>
            </a:p>
          </p:txBody>
        </p:sp>
        <p:sp>
          <p:nvSpPr>
            <p:cNvPr id="284808" name="Oval 136"/>
            <p:cNvSpPr>
              <a:spLocks noChangeArrowheads="1"/>
            </p:cNvSpPr>
            <p:nvPr/>
          </p:nvSpPr>
          <p:spPr bwMode="auto">
            <a:xfrm>
              <a:off x="3286" y="2215"/>
              <a:ext cx="45" cy="45"/>
            </a:xfrm>
            <a:prstGeom prst="ellipse">
              <a:avLst/>
            </a:prstGeom>
            <a:solidFill>
              <a:srgbClr val="FF0000"/>
            </a:solidFill>
            <a:ln w="9525">
              <a:solidFill>
                <a:srgbClr val="FFFF00"/>
              </a:solidFill>
              <a:round/>
              <a:headEnd/>
              <a:tailEnd/>
            </a:ln>
            <a:effectLst/>
          </p:spPr>
          <p:txBody>
            <a:bodyPr wrap="none" anchor="ctr"/>
            <a:lstStyle/>
            <a:p>
              <a:pPr algn="ctr" fontAlgn="base">
                <a:spcBef>
                  <a:spcPct val="0"/>
                </a:spcBef>
                <a:spcAft>
                  <a:spcPct val="0"/>
                </a:spcAft>
              </a:pPr>
              <a:endParaRPr lang="ja-JP" altLang="ja-JP" b="1">
                <a:solidFill>
                  <a:srgbClr val="000000"/>
                </a:solidFill>
              </a:endParaRPr>
            </a:p>
          </p:txBody>
        </p:sp>
        <p:sp>
          <p:nvSpPr>
            <p:cNvPr id="284809" name="Oval 137"/>
            <p:cNvSpPr>
              <a:spLocks noChangeArrowheads="1"/>
            </p:cNvSpPr>
            <p:nvPr/>
          </p:nvSpPr>
          <p:spPr bwMode="auto">
            <a:xfrm>
              <a:off x="3413" y="2190"/>
              <a:ext cx="45" cy="45"/>
            </a:xfrm>
            <a:prstGeom prst="ellipse">
              <a:avLst/>
            </a:prstGeom>
            <a:solidFill>
              <a:srgbClr val="FF0000"/>
            </a:solidFill>
            <a:ln w="9525">
              <a:solidFill>
                <a:srgbClr val="FFFF00"/>
              </a:solidFill>
              <a:round/>
              <a:headEnd/>
              <a:tailEnd/>
            </a:ln>
            <a:effectLst/>
          </p:spPr>
          <p:txBody>
            <a:bodyPr wrap="none" anchor="ctr"/>
            <a:lstStyle/>
            <a:p>
              <a:pPr algn="ctr" fontAlgn="base">
                <a:spcBef>
                  <a:spcPct val="0"/>
                </a:spcBef>
                <a:spcAft>
                  <a:spcPct val="0"/>
                </a:spcAft>
              </a:pPr>
              <a:endParaRPr lang="ja-JP" altLang="ja-JP" b="1">
                <a:solidFill>
                  <a:srgbClr val="000000"/>
                </a:solidFill>
              </a:endParaRPr>
            </a:p>
          </p:txBody>
        </p:sp>
        <p:sp>
          <p:nvSpPr>
            <p:cNvPr id="284810" name="Oval 138"/>
            <p:cNvSpPr>
              <a:spLocks noChangeArrowheads="1"/>
            </p:cNvSpPr>
            <p:nvPr/>
          </p:nvSpPr>
          <p:spPr bwMode="auto">
            <a:xfrm>
              <a:off x="3379" y="2260"/>
              <a:ext cx="45" cy="45"/>
            </a:xfrm>
            <a:prstGeom prst="ellipse">
              <a:avLst/>
            </a:prstGeom>
            <a:solidFill>
              <a:srgbClr val="FF0000"/>
            </a:solidFill>
            <a:ln w="9525">
              <a:solidFill>
                <a:srgbClr val="FFFF00"/>
              </a:solidFill>
              <a:round/>
              <a:headEnd/>
              <a:tailEnd/>
            </a:ln>
            <a:effectLst/>
          </p:spPr>
          <p:txBody>
            <a:bodyPr wrap="none" anchor="ctr"/>
            <a:lstStyle/>
            <a:p>
              <a:pPr algn="ctr" fontAlgn="base">
                <a:spcBef>
                  <a:spcPct val="0"/>
                </a:spcBef>
                <a:spcAft>
                  <a:spcPct val="0"/>
                </a:spcAft>
              </a:pPr>
              <a:endParaRPr lang="ja-JP" altLang="ja-JP" b="1">
                <a:solidFill>
                  <a:srgbClr val="000000"/>
                </a:solidFill>
              </a:endParaRPr>
            </a:p>
          </p:txBody>
        </p:sp>
        <p:sp>
          <p:nvSpPr>
            <p:cNvPr id="284811" name="Oval 139"/>
            <p:cNvSpPr>
              <a:spLocks noChangeArrowheads="1"/>
            </p:cNvSpPr>
            <p:nvPr/>
          </p:nvSpPr>
          <p:spPr bwMode="auto">
            <a:xfrm>
              <a:off x="3128" y="2248"/>
              <a:ext cx="45" cy="45"/>
            </a:xfrm>
            <a:prstGeom prst="ellipse">
              <a:avLst/>
            </a:prstGeom>
            <a:solidFill>
              <a:srgbClr val="FF0000"/>
            </a:solidFill>
            <a:ln w="9525">
              <a:solidFill>
                <a:srgbClr val="FFFF00"/>
              </a:solidFill>
              <a:round/>
              <a:headEnd/>
              <a:tailEnd/>
            </a:ln>
            <a:effectLst/>
          </p:spPr>
          <p:txBody>
            <a:bodyPr wrap="none" anchor="ctr"/>
            <a:lstStyle/>
            <a:p>
              <a:pPr algn="ctr" fontAlgn="base">
                <a:spcBef>
                  <a:spcPct val="0"/>
                </a:spcBef>
                <a:spcAft>
                  <a:spcPct val="0"/>
                </a:spcAft>
              </a:pPr>
              <a:endParaRPr lang="ja-JP" altLang="ja-JP" b="1">
                <a:solidFill>
                  <a:srgbClr val="000000"/>
                </a:solidFill>
              </a:endParaRPr>
            </a:p>
          </p:txBody>
        </p:sp>
        <p:sp>
          <p:nvSpPr>
            <p:cNvPr id="284812" name="Oval 140"/>
            <p:cNvSpPr>
              <a:spLocks noChangeArrowheads="1"/>
            </p:cNvSpPr>
            <p:nvPr/>
          </p:nvSpPr>
          <p:spPr bwMode="auto">
            <a:xfrm>
              <a:off x="3198" y="2027"/>
              <a:ext cx="45" cy="45"/>
            </a:xfrm>
            <a:prstGeom prst="ellipse">
              <a:avLst/>
            </a:prstGeom>
            <a:solidFill>
              <a:srgbClr val="FF0000"/>
            </a:solidFill>
            <a:ln w="9525">
              <a:solidFill>
                <a:srgbClr val="FFFF00"/>
              </a:solidFill>
              <a:round/>
              <a:headEnd/>
              <a:tailEnd/>
            </a:ln>
            <a:effectLst/>
          </p:spPr>
          <p:txBody>
            <a:bodyPr wrap="none" anchor="ctr"/>
            <a:lstStyle/>
            <a:p>
              <a:pPr algn="ctr" fontAlgn="base">
                <a:spcBef>
                  <a:spcPct val="0"/>
                </a:spcBef>
                <a:spcAft>
                  <a:spcPct val="0"/>
                </a:spcAft>
              </a:pPr>
              <a:endParaRPr lang="ja-JP" altLang="ja-JP" b="1">
                <a:solidFill>
                  <a:srgbClr val="000000"/>
                </a:solidFill>
              </a:endParaRPr>
            </a:p>
          </p:txBody>
        </p:sp>
        <p:sp>
          <p:nvSpPr>
            <p:cNvPr id="284813" name="Oval 141"/>
            <p:cNvSpPr>
              <a:spLocks noChangeArrowheads="1"/>
            </p:cNvSpPr>
            <p:nvPr/>
          </p:nvSpPr>
          <p:spPr bwMode="auto">
            <a:xfrm>
              <a:off x="3143" y="2060"/>
              <a:ext cx="45" cy="45"/>
            </a:xfrm>
            <a:prstGeom prst="ellipse">
              <a:avLst/>
            </a:prstGeom>
            <a:solidFill>
              <a:srgbClr val="FF0000"/>
            </a:solidFill>
            <a:ln w="9525">
              <a:solidFill>
                <a:srgbClr val="FFFF00"/>
              </a:solidFill>
              <a:round/>
              <a:headEnd/>
              <a:tailEnd/>
            </a:ln>
            <a:effectLst/>
          </p:spPr>
          <p:txBody>
            <a:bodyPr wrap="none" anchor="ctr"/>
            <a:lstStyle/>
            <a:p>
              <a:pPr algn="ctr" fontAlgn="base">
                <a:spcBef>
                  <a:spcPct val="0"/>
                </a:spcBef>
                <a:spcAft>
                  <a:spcPct val="0"/>
                </a:spcAft>
              </a:pPr>
              <a:endParaRPr lang="ja-JP" altLang="ja-JP" b="1">
                <a:solidFill>
                  <a:srgbClr val="000000"/>
                </a:solidFill>
              </a:endParaRPr>
            </a:p>
          </p:txBody>
        </p:sp>
        <p:sp>
          <p:nvSpPr>
            <p:cNvPr id="284814" name="Oval 142"/>
            <p:cNvSpPr>
              <a:spLocks noChangeArrowheads="1"/>
            </p:cNvSpPr>
            <p:nvPr/>
          </p:nvSpPr>
          <p:spPr bwMode="auto">
            <a:xfrm>
              <a:off x="3098" y="2093"/>
              <a:ext cx="45" cy="45"/>
            </a:xfrm>
            <a:prstGeom prst="ellipse">
              <a:avLst/>
            </a:prstGeom>
            <a:solidFill>
              <a:srgbClr val="FF0000"/>
            </a:solidFill>
            <a:ln w="9525">
              <a:solidFill>
                <a:srgbClr val="FFFF00"/>
              </a:solidFill>
              <a:round/>
              <a:headEnd/>
              <a:tailEnd/>
            </a:ln>
            <a:effectLst/>
          </p:spPr>
          <p:txBody>
            <a:bodyPr wrap="none" anchor="ctr"/>
            <a:lstStyle/>
            <a:p>
              <a:pPr algn="ctr" fontAlgn="base">
                <a:spcBef>
                  <a:spcPct val="0"/>
                </a:spcBef>
                <a:spcAft>
                  <a:spcPct val="0"/>
                </a:spcAft>
              </a:pPr>
              <a:endParaRPr lang="ja-JP" altLang="ja-JP" b="1">
                <a:solidFill>
                  <a:srgbClr val="000000"/>
                </a:solidFill>
              </a:endParaRPr>
            </a:p>
          </p:txBody>
        </p:sp>
        <p:sp>
          <p:nvSpPr>
            <p:cNvPr id="284815" name="Oval 143"/>
            <p:cNvSpPr>
              <a:spLocks noChangeArrowheads="1"/>
            </p:cNvSpPr>
            <p:nvPr/>
          </p:nvSpPr>
          <p:spPr bwMode="auto">
            <a:xfrm>
              <a:off x="3316" y="2124"/>
              <a:ext cx="45" cy="45"/>
            </a:xfrm>
            <a:prstGeom prst="ellipse">
              <a:avLst/>
            </a:prstGeom>
            <a:solidFill>
              <a:srgbClr val="FF0000"/>
            </a:solidFill>
            <a:ln w="9525">
              <a:solidFill>
                <a:srgbClr val="FFFF00"/>
              </a:solidFill>
              <a:round/>
              <a:headEnd/>
              <a:tailEnd/>
            </a:ln>
            <a:effectLst/>
          </p:spPr>
          <p:txBody>
            <a:bodyPr wrap="none" anchor="ctr"/>
            <a:lstStyle/>
            <a:p>
              <a:pPr algn="ctr" fontAlgn="base">
                <a:spcBef>
                  <a:spcPct val="0"/>
                </a:spcBef>
                <a:spcAft>
                  <a:spcPct val="0"/>
                </a:spcAft>
              </a:pPr>
              <a:endParaRPr lang="ja-JP" altLang="ja-JP" b="1">
                <a:solidFill>
                  <a:srgbClr val="000000"/>
                </a:solidFill>
              </a:endParaRPr>
            </a:p>
          </p:txBody>
        </p:sp>
        <p:sp>
          <p:nvSpPr>
            <p:cNvPr id="284816" name="Oval 144"/>
            <p:cNvSpPr>
              <a:spLocks noChangeArrowheads="1"/>
            </p:cNvSpPr>
            <p:nvPr/>
          </p:nvSpPr>
          <p:spPr bwMode="auto">
            <a:xfrm>
              <a:off x="3358" y="2145"/>
              <a:ext cx="45" cy="45"/>
            </a:xfrm>
            <a:prstGeom prst="ellipse">
              <a:avLst/>
            </a:prstGeom>
            <a:solidFill>
              <a:srgbClr val="FF0000"/>
            </a:solidFill>
            <a:ln w="9525">
              <a:solidFill>
                <a:srgbClr val="FFFF00"/>
              </a:solidFill>
              <a:round/>
              <a:headEnd/>
              <a:tailEnd/>
            </a:ln>
            <a:effectLst/>
          </p:spPr>
          <p:txBody>
            <a:bodyPr wrap="none" anchor="ctr"/>
            <a:lstStyle/>
            <a:p>
              <a:pPr algn="ctr" fontAlgn="base">
                <a:spcBef>
                  <a:spcPct val="0"/>
                </a:spcBef>
                <a:spcAft>
                  <a:spcPct val="0"/>
                </a:spcAft>
              </a:pPr>
              <a:endParaRPr lang="ja-JP" altLang="ja-JP" b="1">
                <a:solidFill>
                  <a:srgbClr val="000000"/>
                </a:solidFill>
              </a:endParaRPr>
            </a:p>
          </p:txBody>
        </p:sp>
        <p:sp>
          <p:nvSpPr>
            <p:cNvPr id="284817" name="Oval 145"/>
            <p:cNvSpPr>
              <a:spLocks noChangeArrowheads="1"/>
            </p:cNvSpPr>
            <p:nvPr/>
          </p:nvSpPr>
          <p:spPr bwMode="auto">
            <a:xfrm>
              <a:off x="3306" y="2075"/>
              <a:ext cx="45" cy="45"/>
            </a:xfrm>
            <a:prstGeom prst="ellipse">
              <a:avLst/>
            </a:prstGeom>
            <a:solidFill>
              <a:srgbClr val="FF0000"/>
            </a:solidFill>
            <a:ln w="9525">
              <a:solidFill>
                <a:srgbClr val="FFFF00"/>
              </a:solidFill>
              <a:round/>
              <a:headEnd/>
              <a:tailEnd/>
            </a:ln>
            <a:effectLst/>
          </p:spPr>
          <p:txBody>
            <a:bodyPr wrap="none" anchor="ctr"/>
            <a:lstStyle/>
            <a:p>
              <a:pPr algn="ctr" fontAlgn="base">
                <a:spcBef>
                  <a:spcPct val="0"/>
                </a:spcBef>
                <a:spcAft>
                  <a:spcPct val="0"/>
                </a:spcAft>
              </a:pPr>
              <a:endParaRPr lang="ja-JP" altLang="ja-JP" b="1">
                <a:solidFill>
                  <a:srgbClr val="000000"/>
                </a:solidFill>
              </a:endParaRPr>
            </a:p>
          </p:txBody>
        </p:sp>
        <p:sp>
          <p:nvSpPr>
            <p:cNvPr id="284818" name="Oval 146"/>
            <p:cNvSpPr>
              <a:spLocks noChangeArrowheads="1"/>
            </p:cNvSpPr>
            <p:nvPr/>
          </p:nvSpPr>
          <p:spPr bwMode="auto">
            <a:xfrm>
              <a:off x="3385" y="1854"/>
              <a:ext cx="45" cy="45"/>
            </a:xfrm>
            <a:prstGeom prst="ellipse">
              <a:avLst/>
            </a:prstGeom>
            <a:solidFill>
              <a:srgbClr val="FF0000"/>
            </a:solidFill>
            <a:ln w="9525">
              <a:solidFill>
                <a:srgbClr val="FFFF00"/>
              </a:solidFill>
              <a:round/>
              <a:headEnd/>
              <a:tailEnd/>
            </a:ln>
            <a:effectLst/>
          </p:spPr>
          <p:txBody>
            <a:bodyPr wrap="none" anchor="ctr"/>
            <a:lstStyle/>
            <a:p>
              <a:pPr algn="ctr" fontAlgn="base">
                <a:spcBef>
                  <a:spcPct val="0"/>
                </a:spcBef>
                <a:spcAft>
                  <a:spcPct val="0"/>
                </a:spcAft>
              </a:pPr>
              <a:endParaRPr lang="ja-JP" altLang="ja-JP" b="1">
                <a:solidFill>
                  <a:srgbClr val="000000"/>
                </a:solidFill>
              </a:endParaRPr>
            </a:p>
          </p:txBody>
        </p:sp>
        <p:sp>
          <p:nvSpPr>
            <p:cNvPr id="284819" name="Oval 147"/>
            <p:cNvSpPr>
              <a:spLocks noChangeArrowheads="1"/>
            </p:cNvSpPr>
            <p:nvPr/>
          </p:nvSpPr>
          <p:spPr bwMode="auto">
            <a:xfrm>
              <a:off x="3458" y="1876"/>
              <a:ext cx="45" cy="45"/>
            </a:xfrm>
            <a:prstGeom prst="ellipse">
              <a:avLst/>
            </a:prstGeom>
            <a:solidFill>
              <a:srgbClr val="FF0000"/>
            </a:solidFill>
            <a:ln w="9525">
              <a:solidFill>
                <a:srgbClr val="FFFF00"/>
              </a:solidFill>
              <a:round/>
              <a:headEnd/>
              <a:tailEnd/>
            </a:ln>
            <a:effectLst/>
          </p:spPr>
          <p:txBody>
            <a:bodyPr wrap="none" anchor="ctr"/>
            <a:lstStyle/>
            <a:p>
              <a:pPr algn="ctr" fontAlgn="base">
                <a:spcBef>
                  <a:spcPct val="0"/>
                </a:spcBef>
                <a:spcAft>
                  <a:spcPct val="0"/>
                </a:spcAft>
              </a:pPr>
              <a:endParaRPr lang="ja-JP" altLang="ja-JP" b="1">
                <a:solidFill>
                  <a:srgbClr val="000000"/>
                </a:solidFill>
              </a:endParaRPr>
            </a:p>
          </p:txBody>
        </p:sp>
        <p:sp>
          <p:nvSpPr>
            <p:cNvPr id="284820" name="Oval 148"/>
            <p:cNvSpPr>
              <a:spLocks noChangeArrowheads="1"/>
            </p:cNvSpPr>
            <p:nvPr/>
          </p:nvSpPr>
          <p:spPr bwMode="auto">
            <a:xfrm>
              <a:off x="3552" y="2063"/>
              <a:ext cx="45" cy="45"/>
            </a:xfrm>
            <a:prstGeom prst="ellipse">
              <a:avLst/>
            </a:prstGeom>
            <a:solidFill>
              <a:srgbClr val="FF0000"/>
            </a:solidFill>
            <a:ln w="9525">
              <a:solidFill>
                <a:srgbClr val="FFFF00"/>
              </a:solidFill>
              <a:round/>
              <a:headEnd/>
              <a:tailEnd/>
            </a:ln>
            <a:effectLst/>
          </p:spPr>
          <p:txBody>
            <a:bodyPr wrap="none" anchor="ctr"/>
            <a:lstStyle/>
            <a:p>
              <a:pPr algn="ctr" fontAlgn="base">
                <a:spcBef>
                  <a:spcPct val="0"/>
                </a:spcBef>
                <a:spcAft>
                  <a:spcPct val="0"/>
                </a:spcAft>
              </a:pPr>
              <a:endParaRPr lang="ja-JP" altLang="ja-JP" b="1">
                <a:solidFill>
                  <a:srgbClr val="000000"/>
                </a:solidFill>
              </a:endParaRPr>
            </a:p>
          </p:txBody>
        </p:sp>
        <p:sp>
          <p:nvSpPr>
            <p:cNvPr id="284821" name="Oval 149"/>
            <p:cNvSpPr>
              <a:spLocks noChangeArrowheads="1"/>
            </p:cNvSpPr>
            <p:nvPr/>
          </p:nvSpPr>
          <p:spPr bwMode="auto">
            <a:xfrm>
              <a:off x="3473" y="2232"/>
              <a:ext cx="45" cy="45"/>
            </a:xfrm>
            <a:prstGeom prst="ellipse">
              <a:avLst/>
            </a:prstGeom>
            <a:solidFill>
              <a:srgbClr val="FF0000"/>
            </a:solidFill>
            <a:ln w="9525">
              <a:solidFill>
                <a:srgbClr val="FFFF00"/>
              </a:solidFill>
              <a:round/>
              <a:headEnd/>
              <a:tailEnd/>
            </a:ln>
            <a:effectLst/>
          </p:spPr>
          <p:txBody>
            <a:bodyPr wrap="none" anchor="ctr"/>
            <a:lstStyle/>
            <a:p>
              <a:pPr algn="ctr" fontAlgn="base">
                <a:spcBef>
                  <a:spcPct val="0"/>
                </a:spcBef>
                <a:spcAft>
                  <a:spcPct val="0"/>
                </a:spcAft>
              </a:pPr>
              <a:endParaRPr lang="ja-JP" altLang="ja-JP" b="1">
                <a:solidFill>
                  <a:srgbClr val="000000"/>
                </a:solidFill>
              </a:endParaRPr>
            </a:p>
          </p:txBody>
        </p:sp>
        <p:sp>
          <p:nvSpPr>
            <p:cNvPr id="284822" name="Oval 150"/>
            <p:cNvSpPr>
              <a:spLocks noChangeArrowheads="1"/>
            </p:cNvSpPr>
            <p:nvPr/>
          </p:nvSpPr>
          <p:spPr bwMode="auto">
            <a:xfrm>
              <a:off x="3424" y="2251"/>
              <a:ext cx="45" cy="45"/>
            </a:xfrm>
            <a:prstGeom prst="ellipse">
              <a:avLst/>
            </a:prstGeom>
            <a:solidFill>
              <a:srgbClr val="FF0000"/>
            </a:solidFill>
            <a:ln w="9525">
              <a:solidFill>
                <a:srgbClr val="FFFF00"/>
              </a:solidFill>
              <a:round/>
              <a:headEnd/>
              <a:tailEnd/>
            </a:ln>
            <a:effectLst/>
          </p:spPr>
          <p:txBody>
            <a:bodyPr wrap="none" anchor="ctr"/>
            <a:lstStyle/>
            <a:p>
              <a:pPr algn="ctr" fontAlgn="base">
                <a:spcBef>
                  <a:spcPct val="0"/>
                </a:spcBef>
                <a:spcAft>
                  <a:spcPct val="0"/>
                </a:spcAft>
              </a:pPr>
              <a:endParaRPr lang="ja-JP" altLang="ja-JP" b="1">
                <a:solidFill>
                  <a:srgbClr val="000000"/>
                </a:solidFill>
              </a:endParaRPr>
            </a:p>
          </p:txBody>
        </p:sp>
        <p:sp>
          <p:nvSpPr>
            <p:cNvPr id="284823" name="Oval 151"/>
            <p:cNvSpPr>
              <a:spLocks noChangeArrowheads="1"/>
            </p:cNvSpPr>
            <p:nvPr/>
          </p:nvSpPr>
          <p:spPr bwMode="auto">
            <a:xfrm>
              <a:off x="3533" y="2169"/>
              <a:ext cx="45" cy="45"/>
            </a:xfrm>
            <a:prstGeom prst="ellipse">
              <a:avLst/>
            </a:prstGeom>
            <a:solidFill>
              <a:srgbClr val="FF0000"/>
            </a:solidFill>
            <a:ln w="9525">
              <a:solidFill>
                <a:srgbClr val="FFFF00"/>
              </a:solidFill>
              <a:round/>
              <a:headEnd/>
              <a:tailEnd/>
            </a:ln>
            <a:effectLst/>
          </p:spPr>
          <p:txBody>
            <a:bodyPr wrap="none" anchor="ctr"/>
            <a:lstStyle/>
            <a:p>
              <a:pPr algn="ctr" fontAlgn="base">
                <a:spcBef>
                  <a:spcPct val="0"/>
                </a:spcBef>
                <a:spcAft>
                  <a:spcPct val="0"/>
                </a:spcAft>
              </a:pPr>
              <a:endParaRPr lang="ja-JP" altLang="ja-JP" b="1">
                <a:solidFill>
                  <a:srgbClr val="000000"/>
                </a:solidFill>
              </a:endParaRPr>
            </a:p>
          </p:txBody>
        </p:sp>
        <p:sp>
          <p:nvSpPr>
            <p:cNvPr id="284824" name="Oval 152"/>
            <p:cNvSpPr>
              <a:spLocks noChangeArrowheads="1"/>
            </p:cNvSpPr>
            <p:nvPr/>
          </p:nvSpPr>
          <p:spPr bwMode="auto">
            <a:xfrm>
              <a:off x="3591" y="2187"/>
              <a:ext cx="45" cy="45"/>
            </a:xfrm>
            <a:prstGeom prst="ellipse">
              <a:avLst/>
            </a:prstGeom>
            <a:solidFill>
              <a:srgbClr val="FF0000"/>
            </a:solidFill>
            <a:ln w="9525">
              <a:solidFill>
                <a:srgbClr val="FFFF00"/>
              </a:solidFill>
              <a:round/>
              <a:headEnd/>
              <a:tailEnd/>
            </a:ln>
            <a:effectLst/>
          </p:spPr>
          <p:txBody>
            <a:bodyPr wrap="none" anchor="ctr"/>
            <a:lstStyle/>
            <a:p>
              <a:pPr algn="ctr" fontAlgn="base">
                <a:spcBef>
                  <a:spcPct val="0"/>
                </a:spcBef>
                <a:spcAft>
                  <a:spcPct val="0"/>
                </a:spcAft>
              </a:pPr>
              <a:endParaRPr lang="ja-JP" altLang="ja-JP" b="1">
                <a:solidFill>
                  <a:srgbClr val="000000"/>
                </a:solidFill>
              </a:endParaRPr>
            </a:p>
          </p:txBody>
        </p:sp>
        <p:sp>
          <p:nvSpPr>
            <p:cNvPr id="284825" name="Oval 153"/>
            <p:cNvSpPr>
              <a:spLocks noChangeArrowheads="1"/>
            </p:cNvSpPr>
            <p:nvPr/>
          </p:nvSpPr>
          <p:spPr bwMode="auto">
            <a:xfrm>
              <a:off x="3615" y="2142"/>
              <a:ext cx="45" cy="45"/>
            </a:xfrm>
            <a:prstGeom prst="ellipse">
              <a:avLst/>
            </a:prstGeom>
            <a:solidFill>
              <a:srgbClr val="FF0000"/>
            </a:solidFill>
            <a:ln w="9525">
              <a:solidFill>
                <a:srgbClr val="FFFF00"/>
              </a:solidFill>
              <a:round/>
              <a:headEnd/>
              <a:tailEnd/>
            </a:ln>
            <a:effectLst/>
          </p:spPr>
          <p:txBody>
            <a:bodyPr wrap="none" anchor="ctr"/>
            <a:lstStyle/>
            <a:p>
              <a:pPr algn="ctr" fontAlgn="base">
                <a:spcBef>
                  <a:spcPct val="0"/>
                </a:spcBef>
                <a:spcAft>
                  <a:spcPct val="0"/>
                </a:spcAft>
              </a:pPr>
              <a:endParaRPr lang="ja-JP" altLang="ja-JP" b="1">
                <a:solidFill>
                  <a:srgbClr val="000000"/>
                </a:solidFill>
              </a:endParaRPr>
            </a:p>
          </p:txBody>
        </p:sp>
        <p:sp>
          <p:nvSpPr>
            <p:cNvPr id="284826" name="Oval 154"/>
            <p:cNvSpPr>
              <a:spLocks noChangeArrowheads="1"/>
            </p:cNvSpPr>
            <p:nvPr/>
          </p:nvSpPr>
          <p:spPr bwMode="auto">
            <a:xfrm>
              <a:off x="3630" y="2060"/>
              <a:ext cx="45" cy="45"/>
            </a:xfrm>
            <a:prstGeom prst="ellipse">
              <a:avLst/>
            </a:prstGeom>
            <a:solidFill>
              <a:srgbClr val="FF0000"/>
            </a:solidFill>
            <a:ln w="9525">
              <a:solidFill>
                <a:srgbClr val="FFFF00"/>
              </a:solidFill>
              <a:round/>
              <a:headEnd/>
              <a:tailEnd/>
            </a:ln>
            <a:effectLst/>
          </p:spPr>
          <p:txBody>
            <a:bodyPr wrap="none" anchor="ctr"/>
            <a:lstStyle/>
            <a:p>
              <a:pPr algn="ctr" fontAlgn="base">
                <a:spcBef>
                  <a:spcPct val="0"/>
                </a:spcBef>
                <a:spcAft>
                  <a:spcPct val="0"/>
                </a:spcAft>
              </a:pPr>
              <a:endParaRPr lang="ja-JP" altLang="ja-JP" b="1">
                <a:solidFill>
                  <a:srgbClr val="000000"/>
                </a:solidFill>
              </a:endParaRPr>
            </a:p>
          </p:txBody>
        </p:sp>
        <p:sp>
          <p:nvSpPr>
            <p:cNvPr id="284827" name="Oval 155"/>
            <p:cNvSpPr>
              <a:spLocks noChangeArrowheads="1"/>
            </p:cNvSpPr>
            <p:nvPr/>
          </p:nvSpPr>
          <p:spPr bwMode="auto">
            <a:xfrm>
              <a:off x="3684" y="2003"/>
              <a:ext cx="45" cy="45"/>
            </a:xfrm>
            <a:prstGeom prst="ellipse">
              <a:avLst/>
            </a:prstGeom>
            <a:solidFill>
              <a:srgbClr val="FF0000"/>
            </a:solidFill>
            <a:ln w="9525">
              <a:solidFill>
                <a:srgbClr val="FFFF00"/>
              </a:solidFill>
              <a:round/>
              <a:headEnd/>
              <a:tailEnd/>
            </a:ln>
            <a:effectLst/>
          </p:spPr>
          <p:txBody>
            <a:bodyPr wrap="none" anchor="ctr"/>
            <a:lstStyle/>
            <a:p>
              <a:pPr algn="ctr" fontAlgn="base">
                <a:spcBef>
                  <a:spcPct val="0"/>
                </a:spcBef>
                <a:spcAft>
                  <a:spcPct val="0"/>
                </a:spcAft>
              </a:pPr>
              <a:endParaRPr lang="ja-JP" altLang="ja-JP" b="1">
                <a:solidFill>
                  <a:srgbClr val="000000"/>
                </a:solidFill>
              </a:endParaRPr>
            </a:p>
          </p:txBody>
        </p:sp>
        <p:sp>
          <p:nvSpPr>
            <p:cNvPr id="284828" name="Oval 156"/>
            <p:cNvSpPr>
              <a:spLocks noChangeArrowheads="1"/>
            </p:cNvSpPr>
            <p:nvPr/>
          </p:nvSpPr>
          <p:spPr bwMode="auto">
            <a:xfrm>
              <a:off x="3615" y="1776"/>
              <a:ext cx="45" cy="45"/>
            </a:xfrm>
            <a:prstGeom prst="ellipse">
              <a:avLst/>
            </a:prstGeom>
            <a:solidFill>
              <a:srgbClr val="FF0000"/>
            </a:solidFill>
            <a:ln w="9525">
              <a:solidFill>
                <a:srgbClr val="FFFF00"/>
              </a:solidFill>
              <a:round/>
              <a:headEnd/>
              <a:tailEnd/>
            </a:ln>
            <a:effectLst/>
          </p:spPr>
          <p:txBody>
            <a:bodyPr wrap="none" anchor="ctr"/>
            <a:lstStyle/>
            <a:p>
              <a:pPr algn="ctr" fontAlgn="base">
                <a:spcBef>
                  <a:spcPct val="0"/>
                </a:spcBef>
                <a:spcAft>
                  <a:spcPct val="0"/>
                </a:spcAft>
              </a:pPr>
              <a:endParaRPr lang="ja-JP" altLang="ja-JP" b="1">
                <a:solidFill>
                  <a:srgbClr val="000000"/>
                </a:solidFill>
              </a:endParaRPr>
            </a:p>
          </p:txBody>
        </p:sp>
        <p:sp>
          <p:nvSpPr>
            <p:cNvPr id="284829" name="Oval 157"/>
            <p:cNvSpPr>
              <a:spLocks noChangeArrowheads="1"/>
            </p:cNvSpPr>
            <p:nvPr/>
          </p:nvSpPr>
          <p:spPr bwMode="auto">
            <a:xfrm>
              <a:off x="3730" y="1691"/>
              <a:ext cx="45" cy="45"/>
            </a:xfrm>
            <a:prstGeom prst="ellipse">
              <a:avLst/>
            </a:prstGeom>
            <a:solidFill>
              <a:srgbClr val="FF0000"/>
            </a:solidFill>
            <a:ln w="9525">
              <a:solidFill>
                <a:srgbClr val="FFFF00"/>
              </a:solidFill>
              <a:round/>
              <a:headEnd/>
              <a:tailEnd/>
            </a:ln>
            <a:effectLst/>
          </p:spPr>
          <p:txBody>
            <a:bodyPr wrap="none" anchor="ctr"/>
            <a:lstStyle/>
            <a:p>
              <a:pPr algn="ctr" fontAlgn="base">
                <a:spcBef>
                  <a:spcPct val="0"/>
                </a:spcBef>
                <a:spcAft>
                  <a:spcPct val="0"/>
                </a:spcAft>
              </a:pPr>
              <a:endParaRPr lang="ja-JP" altLang="ja-JP" b="1">
                <a:solidFill>
                  <a:srgbClr val="000000"/>
                </a:solidFill>
              </a:endParaRPr>
            </a:p>
          </p:txBody>
        </p:sp>
        <p:sp>
          <p:nvSpPr>
            <p:cNvPr id="284830" name="Oval 158"/>
            <p:cNvSpPr>
              <a:spLocks noChangeArrowheads="1"/>
            </p:cNvSpPr>
            <p:nvPr/>
          </p:nvSpPr>
          <p:spPr bwMode="auto">
            <a:xfrm>
              <a:off x="3800" y="1700"/>
              <a:ext cx="45" cy="45"/>
            </a:xfrm>
            <a:prstGeom prst="ellipse">
              <a:avLst/>
            </a:prstGeom>
            <a:solidFill>
              <a:srgbClr val="FF0000"/>
            </a:solidFill>
            <a:ln w="9525">
              <a:solidFill>
                <a:srgbClr val="FFFF00"/>
              </a:solidFill>
              <a:round/>
              <a:headEnd/>
              <a:tailEnd/>
            </a:ln>
            <a:effectLst/>
          </p:spPr>
          <p:txBody>
            <a:bodyPr wrap="none" anchor="ctr"/>
            <a:lstStyle/>
            <a:p>
              <a:pPr algn="ctr" fontAlgn="base">
                <a:spcBef>
                  <a:spcPct val="0"/>
                </a:spcBef>
                <a:spcAft>
                  <a:spcPct val="0"/>
                </a:spcAft>
              </a:pPr>
              <a:endParaRPr lang="ja-JP" altLang="ja-JP" b="1">
                <a:solidFill>
                  <a:srgbClr val="000000"/>
                </a:solidFill>
              </a:endParaRPr>
            </a:p>
          </p:txBody>
        </p:sp>
        <p:sp>
          <p:nvSpPr>
            <p:cNvPr id="284831" name="Oval 159"/>
            <p:cNvSpPr>
              <a:spLocks noChangeArrowheads="1"/>
            </p:cNvSpPr>
            <p:nvPr/>
          </p:nvSpPr>
          <p:spPr bwMode="auto">
            <a:xfrm>
              <a:off x="3720" y="1461"/>
              <a:ext cx="45" cy="45"/>
            </a:xfrm>
            <a:prstGeom prst="ellipse">
              <a:avLst/>
            </a:prstGeom>
            <a:solidFill>
              <a:srgbClr val="FF0000"/>
            </a:solidFill>
            <a:ln w="9525">
              <a:solidFill>
                <a:srgbClr val="FFFF00"/>
              </a:solidFill>
              <a:round/>
              <a:headEnd/>
              <a:tailEnd/>
            </a:ln>
            <a:effectLst/>
          </p:spPr>
          <p:txBody>
            <a:bodyPr wrap="none" anchor="ctr"/>
            <a:lstStyle/>
            <a:p>
              <a:pPr algn="ctr" fontAlgn="base">
                <a:spcBef>
                  <a:spcPct val="0"/>
                </a:spcBef>
                <a:spcAft>
                  <a:spcPct val="0"/>
                </a:spcAft>
              </a:pPr>
              <a:endParaRPr lang="ja-JP" altLang="ja-JP" b="1">
                <a:solidFill>
                  <a:srgbClr val="000000"/>
                </a:solidFill>
              </a:endParaRPr>
            </a:p>
          </p:txBody>
        </p:sp>
        <p:sp>
          <p:nvSpPr>
            <p:cNvPr id="284832" name="Oval 160"/>
            <p:cNvSpPr>
              <a:spLocks noChangeArrowheads="1"/>
            </p:cNvSpPr>
            <p:nvPr/>
          </p:nvSpPr>
          <p:spPr bwMode="auto">
            <a:xfrm>
              <a:off x="3633" y="1486"/>
              <a:ext cx="45" cy="45"/>
            </a:xfrm>
            <a:prstGeom prst="ellipse">
              <a:avLst/>
            </a:prstGeom>
            <a:solidFill>
              <a:srgbClr val="FF0000"/>
            </a:solidFill>
            <a:ln w="9525">
              <a:solidFill>
                <a:srgbClr val="FFFF00"/>
              </a:solidFill>
              <a:round/>
              <a:headEnd/>
              <a:tailEnd/>
            </a:ln>
            <a:effectLst/>
          </p:spPr>
          <p:txBody>
            <a:bodyPr wrap="none" anchor="ctr"/>
            <a:lstStyle/>
            <a:p>
              <a:pPr algn="ctr" fontAlgn="base">
                <a:spcBef>
                  <a:spcPct val="0"/>
                </a:spcBef>
                <a:spcAft>
                  <a:spcPct val="0"/>
                </a:spcAft>
              </a:pPr>
              <a:endParaRPr lang="ja-JP" altLang="ja-JP" b="1">
                <a:solidFill>
                  <a:srgbClr val="000000"/>
                </a:solidFill>
              </a:endParaRPr>
            </a:p>
          </p:txBody>
        </p:sp>
        <p:sp>
          <p:nvSpPr>
            <p:cNvPr id="284833" name="Oval 161"/>
            <p:cNvSpPr>
              <a:spLocks noChangeArrowheads="1"/>
            </p:cNvSpPr>
            <p:nvPr/>
          </p:nvSpPr>
          <p:spPr bwMode="auto">
            <a:xfrm>
              <a:off x="3639" y="1558"/>
              <a:ext cx="45" cy="45"/>
            </a:xfrm>
            <a:prstGeom prst="ellipse">
              <a:avLst/>
            </a:prstGeom>
            <a:solidFill>
              <a:srgbClr val="FF0000"/>
            </a:solidFill>
            <a:ln w="9525">
              <a:solidFill>
                <a:srgbClr val="FFFF00"/>
              </a:solidFill>
              <a:round/>
              <a:headEnd/>
              <a:tailEnd/>
            </a:ln>
            <a:effectLst/>
          </p:spPr>
          <p:txBody>
            <a:bodyPr wrap="none" anchor="ctr"/>
            <a:lstStyle/>
            <a:p>
              <a:pPr algn="ctr" fontAlgn="base">
                <a:spcBef>
                  <a:spcPct val="0"/>
                </a:spcBef>
                <a:spcAft>
                  <a:spcPct val="0"/>
                </a:spcAft>
              </a:pPr>
              <a:endParaRPr lang="ja-JP" altLang="ja-JP" b="1">
                <a:solidFill>
                  <a:srgbClr val="000000"/>
                </a:solidFill>
              </a:endParaRPr>
            </a:p>
          </p:txBody>
        </p:sp>
        <p:sp>
          <p:nvSpPr>
            <p:cNvPr id="284834" name="Oval 162"/>
            <p:cNvSpPr>
              <a:spLocks noChangeArrowheads="1"/>
            </p:cNvSpPr>
            <p:nvPr/>
          </p:nvSpPr>
          <p:spPr bwMode="auto">
            <a:xfrm>
              <a:off x="3651" y="1631"/>
              <a:ext cx="45" cy="45"/>
            </a:xfrm>
            <a:prstGeom prst="ellipse">
              <a:avLst/>
            </a:prstGeom>
            <a:solidFill>
              <a:srgbClr val="FF0000"/>
            </a:solidFill>
            <a:ln w="9525">
              <a:solidFill>
                <a:srgbClr val="FFFF00"/>
              </a:solidFill>
              <a:round/>
              <a:headEnd/>
              <a:tailEnd/>
            </a:ln>
            <a:effectLst/>
          </p:spPr>
          <p:txBody>
            <a:bodyPr wrap="none" anchor="ctr"/>
            <a:lstStyle/>
            <a:p>
              <a:pPr algn="ctr" fontAlgn="base">
                <a:spcBef>
                  <a:spcPct val="0"/>
                </a:spcBef>
                <a:spcAft>
                  <a:spcPct val="0"/>
                </a:spcAft>
              </a:pPr>
              <a:endParaRPr lang="ja-JP" altLang="ja-JP" b="1">
                <a:solidFill>
                  <a:srgbClr val="000000"/>
                </a:solidFill>
              </a:endParaRPr>
            </a:p>
          </p:txBody>
        </p:sp>
        <p:sp>
          <p:nvSpPr>
            <p:cNvPr id="284835" name="Oval 163"/>
            <p:cNvSpPr>
              <a:spLocks noChangeArrowheads="1"/>
            </p:cNvSpPr>
            <p:nvPr/>
          </p:nvSpPr>
          <p:spPr bwMode="auto">
            <a:xfrm>
              <a:off x="3563" y="1731"/>
              <a:ext cx="45" cy="45"/>
            </a:xfrm>
            <a:prstGeom prst="ellipse">
              <a:avLst/>
            </a:prstGeom>
            <a:solidFill>
              <a:srgbClr val="FF0000"/>
            </a:solidFill>
            <a:ln w="9525">
              <a:solidFill>
                <a:srgbClr val="FFFF00"/>
              </a:solidFill>
              <a:round/>
              <a:headEnd/>
              <a:tailEnd/>
            </a:ln>
            <a:effectLst/>
          </p:spPr>
          <p:txBody>
            <a:bodyPr wrap="none" anchor="ctr"/>
            <a:lstStyle/>
            <a:p>
              <a:pPr algn="ctr" fontAlgn="base">
                <a:spcBef>
                  <a:spcPct val="0"/>
                </a:spcBef>
                <a:spcAft>
                  <a:spcPct val="0"/>
                </a:spcAft>
              </a:pPr>
              <a:endParaRPr lang="ja-JP" altLang="ja-JP" b="1">
                <a:solidFill>
                  <a:srgbClr val="000000"/>
                </a:solidFill>
              </a:endParaRPr>
            </a:p>
          </p:txBody>
        </p:sp>
        <p:sp>
          <p:nvSpPr>
            <p:cNvPr id="284836" name="Oval 164"/>
            <p:cNvSpPr>
              <a:spLocks noChangeArrowheads="1"/>
            </p:cNvSpPr>
            <p:nvPr/>
          </p:nvSpPr>
          <p:spPr bwMode="auto">
            <a:xfrm>
              <a:off x="2154" y="3152"/>
              <a:ext cx="45" cy="45"/>
            </a:xfrm>
            <a:prstGeom prst="ellipse">
              <a:avLst/>
            </a:prstGeom>
            <a:solidFill>
              <a:srgbClr val="FF0000"/>
            </a:solidFill>
            <a:ln w="9525">
              <a:solidFill>
                <a:srgbClr val="FFFF00"/>
              </a:solidFill>
              <a:round/>
              <a:headEnd/>
              <a:tailEnd/>
            </a:ln>
            <a:effectLst/>
          </p:spPr>
          <p:txBody>
            <a:bodyPr wrap="none" anchor="ctr"/>
            <a:lstStyle/>
            <a:p>
              <a:pPr algn="ctr" fontAlgn="base">
                <a:spcBef>
                  <a:spcPct val="0"/>
                </a:spcBef>
                <a:spcAft>
                  <a:spcPct val="0"/>
                </a:spcAft>
              </a:pPr>
              <a:endParaRPr lang="ja-JP" altLang="ja-JP" b="1">
                <a:solidFill>
                  <a:srgbClr val="000000"/>
                </a:solidFill>
              </a:endParaRPr>
            </a:p>
          </p:txBody>
        </p:sp>
        <p:sp>
          <p:nvSpPr>
            <p:cNvPr id="284837" name="Oval 165"/>
            <p:cNvSpPr>
              <a:spLocks noChangeArrowheads="1"/>
            </p:cNvSpPr>
            <p:nvPr/>
          </p:nvSpPr>
          <p:spPr bwMode="auto">
            <a:xfrm>
              <a:off x="1846" y="3342"/>
              <a:ext cx="45" cy="45"/>
            </a:xfrm>
            <a:prstGeom prst="ellipse">
              <a:avLst/>
            </a:prstGeom>
            <a:solidFill>
              <a:srgbClr val="FF0000"/>
            </a:solidFill>
            <a:ln w="9525">
              <a:solidFill>
                <a:srgbClr val="FFFF00"/>
              </a:solidFill>
              <a:round/>
              <a:headEnd/>
              <a:tailEnd/>
            </a:ln>
            <a:effectLst/>
          </p:spPr>
          <p:txBody>
            <a:bodyPr wrap="none" anchor="ctr"/>
            <a:lstStyle/>
            <a:p>
              <a:pPr algn="ctr" fontAlgn="base">
                <a:spcBef>
                  <a:spcPct val="0"/>
                </a:spcBef>
                <a:spcAft>
                  <a:spcPct val="0"/>
                </a:spcAft>
              </a:pPr>
              <a:endParaRPr lang="ja-JP" altLang="ja-JP" b="1">
                <a:solidFill>
                  <a:srgbClr val="000000"/>
                </a:solidFill>
              </a:endParaRPr>
            </a:p>
          </p:txBody>
        </p:sp>
        <p:sp>
          <p:nvSpPr>
            <p:cNvPr id="284838" name="Oval 166"/>
            <p:cNvSpPr>
              <a:spLocks noChangeArrowheads="1"/>
            </p:cNvSpPr>
            <p:nvPr/>
          </p:nvSpPr>
          <p:spPr bwMode="auto">
            <a:xfrm>
              <a:off x="1803" y="3394"/>
              <a:ext cx="45" cy="45"/>
            </a:xfrm>
            <a:prstGeom prst="ellipse">
              <a:avLst/>
            </a:prstGeom>
            <a:solidFill>
              <a:srgbClr val="FF0000"/>
            </a:solidFill>
            <a:ln w="9525">
              <a:solidFill>
                <a:srgbClr val="FFFF00"/>
              </a:solidFill>
              <a:round/>
              <a:headEnd/>
              <a:tailEnd/>
            </a:ln>
            <a:effectLst/>
          </p:spPr>
          <p:txBody>
            <a:bodyPr wrap="none" anchor="ctr"/>
            <a:lstStyle/>
            <a:p>
              <a:pPr algn="ctr" fontAlgn="base">
                <a:spcBef>
                  <a:spcPct val="0"/>
                </a:spcBef>
                <a:spcAft>
                  <a:spcPct val="0"/>
                </a:spcAft>
              </a:pPr>
              <a:endParaRPr lang="ja-JP" altLang="ja-JP" b="1">
                <a:solidFill>
                  <a:srgbClr val="000000"/>
                </a:solidFill>
              </a:endParaRPr>
            </a:p>
          </p:txBody>
        </p:sp>
      </p:grpSp>
      <p:sp>
        <p:nvSpPr>
          <p:cNvPr id="284839" name="Text Box 167"/>
          <p:cNvSpPr txBox="1">
            <a:spLocks noChangeArrowheads="1"/>
          </p:cNvSpPr>
          <p:nvPr/>
        </p:nvSpPr>
        <p:spPr bwMode="auto">
          <a:xfrm>
            <a:off x="755576" y="332656"/>
            <a:ext cx="7704856" cy="400110"/>
          </a:xfrm>
          <a:prstGeom prst="rect">
            <a:avLst/>
          </a:prstGeom>
          <a:noFill/>
          <a:ln w="9525">
            <a:noFill/>
            <a:miter lim="800000"/>
            <a:headEnd/>
            <a:tailEnd/>
          </a:ln>
          <a:effectLst/>
        </p:spPr>
        <p:txBody>
          <a:bodyPr wrap="square">
            <a:spAutoFit/>
          </a:bodyPr>
          <a:lstStyle/>
          <a:p>
            <a:pPr algn="ctr" fontAlgn="base">
              <a:spcBef>
                <a:spcPct val="0"/>
              </a:spcBef>
              <a:spcAft>
                <a:spcPct val="0"/>
              </a:spcAft>
            </a:pPr>
            <a:r>
              <a:rPr lang="ja-JP" altLang="en-US" sz="2000" dirty="0">
                <a:solidFill>
                  <a:srgbClr val="000000"/>
                </a:solidFill>
              </a:rPr>
              <a:t>東京大学新領域で系統維持している野生</a:t>
            </a:r>
            <a:r>
              <a:rPr lang="ja-JP" altLang="en-US" sz="2000" dirty="0" smtClean="0">
                <a:solidFill>
                  <a:srgbClr val="000000"/>
                </a:solidFill>
              </a:rPr>
              <a:t>メダカ</a:t>
            </a:r>
            <a:r>
              <a:rPr lang="ja-JP" altLang="en-US" sz="2000" dirty="0">
                <a:solidFill>
                  <a:srgbClr val="000000"/>
                </a:solidFill>
              </a:rPr>
              <a:t>（</a:t>
            </a:r>
            <a:r>
              <a:rPr lang="en-US" altLang="ja-JP" sz="2000" dirty="0">
                <a:solidFill>
                  <a:srgbClr val="000000"/>
                </a:solidFill>
              </a:rPr>
              <a:t>81</a:t>
            </a:r>
            <a:r>
              <a:rPr lang="ja-JP" altLang="en-US" sz="2000" dirty="0">
                <a:solidFill>
                  <a:srgbClr val="000000"/>
                </a:solidFill>
              </a:rPr>
              <a:t>系統</a:t>
            </a:r>
            <a:r>
              <a:rPr lang="ja-JP" altLang="en-US" sz="2000" dirty="0" smtClean="0">
                <a:solidFill>
                  <a:srgbClr val="000000"/>
                </a:solidFill>
              </a:rPr>
              <a:t>）の出身地</a:t>
            </a:r>
            <a:endParaRPr lang="ja-JP" altLang="en-US" sz="2000" dirty="0">
              <a:solidFill>
                <a:srgbClr val="000000"/>
              </a:solidFill>
            </a:endParaRPr>
          </a:p>
        </p:txBody>
      </p:sp>
      <p:sp>
        <p:nvSpPr>
          <p:cNvPr id="168" name="テキスト ボックス 167"/>
          <p:cNvSpPr txBox="1"/>
          <p:nvPr/>
        </p:nvSpPr>
        <p:spPr>
          <a:xfrm>
            <a:off x="7812360" y="3284984"/>
            <a:ext cx="3775393" cy="369332"/>
          </a:xfrm>
          <a:prstGeom prst="rect">
            <a:avLst/>
          </a:prstGeom>
          <a:solidFill>
            <a:schemeClr val="bg1"/>
          </a:solidFill>
        </p:spPr>
        <p:txBody>
          <a:bodyPr wrap="none" rtlCol="0">
            <a:spAutoFit/>
          </a:bodyPr>
          <a:lstStyle/>
          <a:p>
            <a:r>
              <a:rPr kumimoji="1" lang="ja-JP" altLang="en-US" dirty="0" smtClean="0"/>
              <a:t>国内</a:t>
            </a:r>
            <a:r>
              <a:rPr kumimoji="1" lang="en-US" altLang="ja-JP" dirty="0" smtClean="0"/>
              <a:t>75</a:t>
            </a:r>
            <a:r>
              <a:rPr kumimoji="1" lang="ja-JP" altLang="en-US" dirty="0" smtClean="0"/>
              <a:t>か所</a:t>
            </a:r>
            <a:r>
              <a:rPr kumimoji="1" lang="ja-JP" altLang="en-US" dirty="0" smtClean="0"/>
              <a:t>、韓国</a:t>
            </a:r>
            <a:r>
              <a:rPr kumimoji="1" lang="en-US" altLang="ja-JP" dirty="0" smtClean="0"/>
              <a:t>5</a:t>
            </a:r>
            <a:r>
              <a:rPr kumimoji="1" lang="ja-JP" altLang="en-US" dirty="0" smtClean="0"/>
              <a:t>か所、中国</a:t>
            </a:r>
            <a:r>
              <a:rPr kumimoji="1" lang="en-US" altLang="ja-JP" dirty="0" smtClean="0"/>
              <a:t>1</a:t>
            </a:r>
            <a:r>
              <a:rPr kumimoji="1" lang="ja-JP" altLang="en-US" dirty="0" smtClean="0"/>
              <a:t>か所</a:t>
            </a:r>
            <a:endParaRPr kumimoji="1" lang="ja-JP" altLang="en-US" dirty="0"/>
          </a:p>
        </p:txBody>
      </p:sp>
      <p:sp>
        <p:nvSpPr>
          <p:cNvPr id="169" name="テキスト ボックス 168"/>
          <p:cNvSpPr txBox="1"/>
          <p:nvPr/>
        </p:nvSpPr>
        <p:spPr>
          <a:xfrm>
            <a:off x="7956376" y="4581128"/>
            <a:ext cx="3570208" cy="369332"/>
          </a:xfrm>
          <a:prstGeom prst="rect">
            <a:avLst/>
          </a:prstGeom>
          <a:solidFill>
            <a:schemeClr val="bg1"/>
          </a:solidFill>
        </p:spPr>
        <p:txBody>
          <a:bodyPr wrap="none" rtlCol="0">
            <a:spAutoFit/>
          </a:bodyPr>
          <a:lstStyle/>
          <a:p>
            <a:r>
              <a:rPr kumimoji="1" lang="ja-JP" altLang="en-US" dirty="0" smtClean="0"/>
              <a:t>酒泉・江上　→　嶋　→　三谷・尾田</a:t>
            </a:r>
            <a:endParaRPr kumimoji="1" lang="ja-JP"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68"/>
                                        </p:tgtEl>
                                        <p:attrNameLst>
                                          <p:attrName>style.visibility</p:attrName>
                                        </p:attrNameLst>
                                      </p:cBhvr>
                                      <p:to>
                                        <p:strVal val="visible"/>
                                      </p:to>
                                    </p:set>
                                    <p:animEffect transition="in" filter="wipe(left)">
                                      <p:cBhvr>
                                        <p:cTn id="7" dur="500"/>
                                        <p:tgtEl>
                                          <p:spTgt spid="16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69"/>
                                        </p:tgtEl>
                                        <p:attrNameLst>
                                          <p:attrName>style.visibility</p:attrName>
                                        </p:attrNameLst>
                                      </p:cBhvr>
                                      <p:to>
                                        <p:strVal val="visible"/>
                                      </p:to>
                                    </p:set>
                                    <p:animEffect transition="in" filter="wipe(left)">
                                      <p:cBhvr>
                                        <p:cTn id="12" dur="500"/>
                                        <p:tgtEl>
                                          <p:spTgt spid="1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8" grpId="0" animBg="1"/>
      <p:bldP spid="169"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図 3" descr="Map1.jpg"/>
          <p:cNvPicPr>
            <a:picLocks noChangeAspect="1"/>
          </p:cNvPicPr>
          <p:nvPr/>
        </p:nvPicPr>
        <p:blipFill>
          <a:blip r:embed="rId2" cstate="print"/>
          <a:stretch>
            <a:fillRect/>
          </a:stretch>
        </p:blipFill>
        <p:spPr>
          <a:xfrm>
            <a:off x="0" y="1484784"/>
            <a:ext cx="9144000" cy="3872917"/>
          </a:xfrm>
          <a:prstGeom prst="rect">
            <a:avLst/>
          </a:prstGeom>
        </p:spPr>
      </p:pic>
      <p:sp>
        <p:nvSpPr>
          <p:cNvPr id="50" name="右矢印 49"/>
          <p:cNvSpPr/>
          <p:nvPr/>
        </p:nvSpPr>
        <p:spPr>
          <a:xfrm rot="20682159">
            <a:off x="593654" y="1125862"/>
            <a:ext cx="2844189" cy="79208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 name="テキスト ボックス 2"/>
          <p:cNvSpPr txBox="1"/>
          <p:nvPr/>
        </p:nvSpPr>
        <p:spPr>
          <a:xfrm>
            <a:off x="7236296" y="5517232"/>
            <a:ext cx="1505540" cy="369332"/>
          </a:xfrm>
          <a:prstGeom prst="rect">
            <a:avLst/>
          </a:prstGeom>
          <a:noFill/>
        </p:spPr>
        <p:txBody>
          <a:bodyPr wrap="none" rtlCol="0">
            <a:spAutoFit/>
          </a:bodyPr>
          <a:lstStyle/>
          <a:p>
            <a:r>
              <a:rPr kumimoji="1" lang="ja-JP" altLang="en-US" dirty="0" smtClean="0"/>
              <a:t>（</a:t>
            </a:r>
            <a:r>
              <a:rPr kumimoji="1" lang="en-US" altLang="ja-JP" dirty="0" smtClean="0"/>
              <a:t>Google </a:t>
            </a:r>
            <a:r>
              <a:rPr kumimoji="1" lang="ja-JP" altLang="en-US" dirty="0" smtClean="0"/>
              <a:t>より）</a:t>
            </a:r>
            <a:endParaRPr kumimoji="1" lang="ja-JP" altLang="en-US" dirty="0"/>
          </a:p>
        </p:txBody>
      </p:sp>
      <p:sp>
        <p:nvSpPr>
          <p:cNvPr id="5" name="円/楕円 4"/>
          <p:cNvSpPr/>
          <p:nvPr/>
        </p:nvSpPr>
        <p:spPr>
          <a:xfrm>
            <a:off x="3707904" y="2564904"/>
            <a:ext cx="288032" cy="288032"/>
          </a:xfrm>
          <a:prstGeom prst="ellipse">
            <a:avLst/>
          </a:prstGeom>
          <a:solidFill>
            <a:srgbClr val="3333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円/楕円 5"/>
          <p:cNvSpPr/>
          <p:nvPr/>
        </p:nvSpPr>
        <p:spPr>
          <a:xfrm>
            <a:off x="3707904" y="3068960"/>
            <a:ext cx="288032" cy="288032"/>
          </a:xfrm>
          <a:prstGeom prst="ellipse">
            <a:avLst/>
          </a:prstGeom>
          <a:solidFill>
            <a:srgbClr val="3333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円/楕円 6"/>
          <p:cNvSpPr/>
          <p:nvPr/>
        </p:nvSpPr>
        <p:spPr>
          <a:xfrm>
            <a:off x="6660232" y="3573016"/>
            <a:ext cx="288032" cy="288032"/>
          </a:xfrm>
          <a:prstGeom prst="ellipse">
            <a:avLst/>
          </a:prstGeom>
          <a:solidFill>
            <a:srgbClr val="3333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円/楕円 7"/>
          <p:cNvSpPr/>
          <p:nvPr/>
        </p:nvSpPr>
        <p:spPr>
          <a:xfrm>
            <a:off x="755576" y="3284984"/>
            <a:ext cx="288032" cy="288032"/>
          </a:xfrm>
          <a:prstGeom prst="ellipse">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円/楕円 9"/>
          <p:cNvSpPr/>
          <p:nvPr/>
        </p:nvSpPr>
        <p:spPr>
          <a:xfrm>
            <a:off x="8460432" y="3501008"/>
            <a:ext cx="288032" cy="288032"/>
          </a:xfrm>
          <a:prstGeom prst="ellipse">
            <a:avLst/>
          </a:prstGeom>
          <a:solidFill>
            <a:srgbClr val="3333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 name="円/楕円 11"/>
          <p:cNvSpPr/>
          <p:nvPr/>
        </p:nvSpPr>
        <p:spPr>
          <a:xfrm>
            <a:off x="1331640" y="2852936"/>
            <a:ext cx="288032" cy="288032"/>
          </a:xfrm>
          <a:prstGeom prst="ellipse">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4" name="円/楕円 13"/>
          <p:cNvSpPr/>
          <p:nvPr/>
        </p:nvSpPr>
        <p:spPr>
          <a:xfrm>
            <a:off x="2771800" y="2564904"/>
            <a:ext cx="288032" cy="288032"/>
          </a:xfrm>
          <a:prstGeom prst="ellipse">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0" name="円/楕円 19"/>
          <p:cNvSpPr/>
          <p:nvPr/>
        </p:nvSpPr>
        <p:spPr>
          <a:xfrm>
            <a:off x="5940152" y="4653136"/>
            <a:ext cx="288032" cy="288032"/>
          </a:xfrm>
          <a:prstGeom prst="ellipse">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1" name="テキスト ボックス 20"/>
          <p:cNvSpPr txBox="1"/>
          <p:nvPr/>
        </p:nvSpPr>
        <p:spPr>
          <a:xfrm>
            <a:off x="6516216" y="548680"/>
            <a:ext cx="1308371" cy="461665"/>
          </a:xfrm>
          <a:prstGeom prst="rect">
            <a:avLst/>
          </a:prstGeom>
          <a:noFill/>
        </p:spPr>
        <p:txBody>
          <a:bodyPr wrap="none" rtlCol="0">
            <a:spAutoFit/>
          </a:bodyPr>
          <a:lstStyle/>
          <a:p>
            <a:r>
              <a:rPr kumimoji="1" lang="ja-JP" altLang="en-US" sz="2400" dirty="0" smtClean="0"/>
              <a:t>核ゲノム</a:t>
            </a:r>
            <a:endParaRPr kumimoji="1" lang="ja-JP" altLang="en-US" sz="2400" dirty="0"/>
          </a:p>
        </p:txBody>
      </p:sp>
      <p:sp>
        <p:nvSpPr>
          <p:cNvPr id="22" name="テキスト ボックス 21"/>
          <p:cNvSpPr txBox="1"/>
          <p:nvPr/>
        </p:nvSpPr>
        <p:spPr>
          <a:xfrm>
            <a:off x="5148064" y="836712"/>
            <a:ext cx="1338828" cy="369332"/>
          </a:xfrm>
          <a:prstGeom prst="rect">
            <a:avLst/>
          </a:prstGeom>
          <a:noFill/>
        </p:spPr>
        <p:txBody>
          <a:bodyPr wrap="none" rtlCol="0">
            <a:spAutoFit/>
          </a:bodyPr>
          <a:lstStyle/>
          <a:p>
            <a:r>
              <a:rPr kumimoji="1" lang="ja-JP" altLang="en-US" dirty="0" smtClean="0">
                <a:solidFill>
                  <a:srgbClr val="3333FF"/>
                </a:solidFill>
              </a:rPr>
              <a:t>北日本集団</a:t>
            </a:r>
            <a:endParaRPr kumimoji="1" lang="ja-JP" altLang="en-US" dirty="0">
              <a:solidFill>
                <a:srgbClr val="3333FF"/>
              </a:solidFill>
            </a:endParaRPr>
          </a:p>
        </p:txBody>
      </p:sp>
      <p:sp>
        <p:nvSpPr>
          <p:cNvPr id="23" name="テキスト ボックス 22"/>
          <p:cNvSpPr txBox="1"/>
          <p:nvPr/>
        </p:nvSpPr>
        <p:spPr>
          <a:xfrm>
            <a:off x="5148064" y="332656"/>
            <a:ext cx="1338828" cy="369332"/>
          </a:xfrm>
          <a:prstGeom prst="rect">
            <a:avLst/>
          </a:prstGeom>
          <a:noFill/>
        </p:spPr>
        <p:txBody>
          <a:bodyPr wrap="none" rtlCol="0">
            <a:spAutoFit/>
          </a:bodyPr>
          <a:lstStyle/>
          <a:p>
            <a:r>
              <a:rPr kumimoji="1" lang="ja-JP" altLang="en-US" dirty="0" smtClean="0">
                <a:solidFill>
                  <a:srgbClr val="FF0000"/>
                </a:solidFill>
              </a:rPr>
              <a:t>南日本集団</a:t>
            </a:r>
            <a:endParaRPr kumimoji="1" lang="ja-JP" altLang="en-US" dirty="0">
              <a:solidFill>
                <a:srgbClr val="FF0000"/>
              </a:solidFill>
            </a:endParaRPr>
          </a:p>
        </p:txBody>
      </p:sp>
      <p:sp>
        <p:nvSpPr>
          <p:cNvPr id="13" name="円/楕円 12"/>
          <p:cNvSpPr/>
          <p:nvPr/>
        </p:nvSpPr>
        <p:spPr>
          <a:xfrm>
            <a:off x="1907704" y="2636912"/>
            <a:ext cx="288032" cy="288032"/>
          </a:xfrm>
          <a:prstGeom prst="ellipse">
            <a:avLst/>
          </a:prstGeom>
          <a:solidFill>
            <a:srgbClr val="3333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0" name="テキスト ボックス 39"/>
          <p:cNvSpPr txBox="1"/>
          <p:nvPr/>
        </p:nvSpPr>
        <p:spPr>
          <a:xfrm>
            <a:off x="323528" y="2708920"/>
            <a:ext cx="646331" cy="369332"/>
          </a:xfrm>
          <a:prstGeom prst="rect">
            <a:avLst/>
          </a:prstGeom>
          <a:noFill/>
        </p:spPr>
        <p:txBody>
          <a:bodyPr wrap="none" rtlCol="0">
            <a:spAutoFit/>
          </a:bodyPr>
          <a:lstStyle/>
          <a:p>
            <a:r>
              <a:rPr lang="ja-JP" altLang="en-US" b="1" dirty="0" smtClean="0">
                <a:solidFill>
                  <a:srgbClr val="FF0000"/>
                </a:solidFill>
              </a:rPr>
              <a:t>鳥取</a:t>
            </a:r>
            <a:endParaRPr kumimoji="1" lang="ja-JP" altLang="en-US" b="1" dirty="0">
              <a:solidFill>
                <a:srgbClr val="FF0000"/>
              </a:solidFill>
            </a:endParaRPr>
          </a:p>
        </p:txBody>
      </p:sp>
      <p:sp>
        <p:nvSpPr>
          <p:cNvPr id="44" name="テキスト ボックス 43"/>
          <p:cNvSpPr txBox="1"/>
          <p:nvPr/>
        </p:nvSpPr>
        <p:spPr>
          <a:xfrm>
            <a:off x="899592" y="2204864"/>
            <a:ext cx="646331" cy="369332"/>
          </a:xfrm>
          <a:prstGeom prst="rect">
            <a:avLst/>
          </a:prstGeom>
          <a:noFill/>
        </p:spPr>
        <p:txBody>
          <a:bodyPr wrap="none" rtlCol="0">
            <a:spAutoFit/>
          </a:bodyPr>
          <a:lstStyle/>
          <a:p>
            <a:r>
              <a:rPr kumimoji="1" lang="ja-JP" altLang="en-US" b="1" dirty="0" smtClean="0">
                <a:solidFill>
                  <a:srgbClr val="FF0000"/>
                </a:solidFill>
              </a:rPr>
              <a:t>岩美</a:t>
            </a:r>
            <a:endParaRPr kumimoji="1" lang="ja-JP" altLang="en-US" b="1" dirty="0">
              <a:solidFill>
                <a:srgbClr val="FF0000"/>
              </a:solidFill>
            </a:endParaRPr>
          </a:p>
        </p:txBody>
      </p:sp>
      <p:sp>
        <p:nvSpPr>
          <p:cNvPr id="45" name="テキスト ボックス 44"/>
          <p:cNvSpPr txBox="1"/>
          <p:nvPr/>
        </p:nvSpPr>
        <p:spPr>
          <a:xfrm>
            <a:off x="1691680" y="1988840"/>
            <a:ext cx="646331" cy="369332"/>
          </a:xfrm>
          <a:prstGeom prst="rect">
            <a:avLst/>
          </a:prstGeom>
          <a:noFill/>
        </p:spPr>
        <p:txBody>
          <a:bodyPr wrap="none" rtlCol="0">
            <a:spAutoFit/>
          </a:bodyPr>
          <a:lstStyle/>
          <a:p>
            <a:r>
              <a:rPr kumimoji="1" lang="ja-JP" altLang="en-US" b="1" dirty="0" smtClean="0">
                <a:solidFill>
                  <a:srgbClr val="FF0000"/>
                </a:solidFill>
              </a:rPr>
              <a:t>浜坂</a:t>
            </a:r>
            <a:endParaRPr kumimoji="1" lang="ja-JP" altLang="en-US" b="1" dirty="0">
              <a:solidFill>
                <a:srgbClr val="FF0000"/>
              </a:solidFill>
            </a:endParaRPr>
          </a:p>
        </p:txBody>
      </p:sp>
      <p:sp>
        <p:nvSpPr>
          <p:cNvPr id="46" name="テキスト ボックス 45"/>
          <p:cNvSpPr txBox="1"/>
          <p:nvPr/>
        </p:nvSpPr>
        <p:spPr>
          <a:xfrm>
            <a:off x="2555776" y="1988840"/>
            <a:ext cx="646331" cy="369332"/>
          </a:xfrm>
          <a:prstGeom prst="rect">
            <a:avLst/>
          </a:prstGeom>
          <a:noFill/>
        </p:spPr>
        <p:txBody>
          <a:bodyPr wrap="none" rtlCol="0">
            <a:spAutoFit/>
          </a:bodyPr>
          <a:lstStyle/>
          <a:p>
            <a:r>
              <a:rPr kumimoji="1" lang="ja-JP" altLang="en-US" b="1" dirty="0" smtClean="0">
                <a:solidFill>
                  <a:srgbClr val="FF0000"/>
                </a:solidFill>
              </a:rPr>
              <a:t>香住</a:t>
            </a:r>
            <a:endParaRPr kumimoji="1" lang="ja-JP" altLang="en-US" b="1" dirty="0">
              <a:solidFill>
                <a:srgbClr val="FF0000"/>
              </a:solidFill>
            </a:endParaRPr>
          </a:p>
        </p:txBody>
      </p:sp>
      <p:sp>
        <p:nvSpPr>
          <p:cNvPr id="54" name="テキスト ボックス 53"/>
          <p:cNvSpPr txBox="1"/>
          <p:nvPr/>
        </p:nvSpPr>
        <p:spPr>
          <a:xfrm>
            <a:off x="3779912" y="2060848"/>
            <a:ext cx="646331" cy="369332"/>
          </a:xfrm>
          <a:prstGeom prst="rect">
            <a:avLst/>
          </a:prstGeom>
          <a:noFill/>
        </p:spPr>
        <p:txBody>
          <a:bodyPr wrap="none" rtlCol="0">
            <a:spAutoFit/>
          </a:bodyPr>
          <a:lstStyle/>
          <a:p>
            <a:r>
              <a:rPr kumimoji="1" lang="ja-JP" altLang="en-US" b="1" dirty="0" smtClean="0">
                <a:solidFill>
                  <a:srgbClr val="3333FF"/>
                </a:solidFill>
              </a:rPr>
              <a:t>城崎</a:t>
            </a:r>
            <a:endParaRPr kumimoji="1" lang="ja-JP" altLang="en-US" b="1" dirty="0">
              <a:solidFill>
                <a:srgbClr val="3333FF"/>
              </a:solidFill>
            </a:endParaRPr>
          </a:p>
        </p:txBody>
      </p:sp>
      <p:sp>
        <p:nvSpPr>
          <p:cNvPr id="55" name="テキスト ボックス 54"/>
          <p:cNvSpPr txBox="1"/>
          <p:nvPr/>
        </p:nvSpPr>
        <p:spPr>
          <a:xfrm>
            <a:off x="3131840" y="3501008"/>
            <a:ext cx="646331" cy="369332"/>
          </a:xfrm>
          <a:prstGeom prst="rect">
            <a:avLst/>
          </a:prstGeom>
          <a:noFill/>
        </p:spPr>
        <p:txBody>
          <a:bodyPr wrap="none" rtlCol="0">
            <a:spAutoFit/>
          </a:bodyPr>
          <a:lstStyle/>
          <a:p>
            <a:r>
              <a:rPr kumimoji="1" lang="ja-JP" altLang="en-US" b="1" dirty="0" smtClean="0">
                <a:solidFill>
                  <a:srgbClr val="3333FF"/>
                </a:solidFill>
              </a:rPr>
              <a:t>豊岡</a:t>
            </a:r>
            <a:endParaRPr kumimoji="1" lang="ja-JP" altLang="en-US" b="1" dirty="0">
              <a:solidFill>
                <a:srgbClr val="3333FF"/>
              </a:solidFill>
            </a:endParaRPr>
          </a:p>
        </p:txBody>
      </p:sp>
      <p:sp>
        <p:nvSpPr>
          <p:cNvPr id="56" name="テキスト ボックス 55"/>
          <p:cNvSpPr txBox="1"/>
          <p:nvPr/>
        </p:nvSpPr>
        <p:spPr>
          <a:xfrm>
            <a:off x="4067944" y="3140968"/>
            <a:ext cx="877163" cy="369332"/>
          </a:xfrm>
          <a:prstGeom prst="rect">
            <a:avLst/>
          </a:prstGeom>
          <a:noFill/>
        </p:spPr>
        <p:txBody>
          <a:bodyPr wrap="none" rtlCol="0">
            <a:spAutoFit/>
          </a:bodyPr>
          <a:lstStyle/>
          <a:p>
            <a:r>
              <a:rPr kumimoji="1" lang="ja-JP" altLang="en-US" b="1" dirty="0" smtClean="0">
                <a:solidFill>
                  <a:srgbClr val="FF0000"/>
                </a:solidFill>
              </a:rPr>
              <a:t>久美浜</a:t>
            </a:r>
            <a:endParaRPr kumimoji="1" lang="ja-JP" altLang="en-US" b="1" dirty="0">
              <a:solidFill>
                <a:srgbClr val="FF0000"/>
              </a:solidFill>
            </a:endParaRPr>
          </a:p>
        </p:txBody>
      </p:sp>
      <p:sp>
        <p:nvSpPr>
          <p:cNvPr id="57" name="テキスト ボックス 56"/>
          <p:cNvSpPr txBox="1"/>
          <p:nvPr/>
        </p:nvSpPr>
        <p:spPr>
          <a:xfrm>
            <a:off x="4427984" y="1844824"/>
            <a:ext cx="646331" cy="369332"/>
          </a:xfrm>
          <a:prstGeom prst="rect">
            <a:avLst/>
          </a:prstGeom>
          <a:noFill/>
        </p:spPr>
        <p:txBody>
          <a:bodyPr wrap="none" rtlCol="0">
            <a:spAutoFit/>
          </a:bodyPr>
          <a:lstStyle/>
          <a:p>
            <a:r>
              <a:rPr kumimoji="1" lang="ja-JP" altLang="en-US" b="1" dirty="0" smtClean="0">
                <a:solidFill>
                  <a:srgbClr val="FF0000"/>
                </a:solidFill>
              </a:rPr>
              <a:t>網野</a:t>
            </a:r>
            <a:endParaRPr kumimoji="1" lang="ja-JP" altLang="en-US" b="1" dirty="0">
              <a:solidFill>
                <a:srgbClr val="FF0000"/>
              </a:solidFill>
            </a:endParaRPr>
          </a:p>
        </p:txBody>
      </p:sp>
      <p:sp>
        <p:nvSpPr>
          <p:cNvPr id="60" name="テキスト ボックス 59"/>
          <p:cNvSpPr txBox="1"/>
          <p:nvPr/>
        </p:nvSpPr>
        <p:spPr>
          <a:xfrm>
            <a:off x="6012160" y="2996952"/>
            <a:ext cx="646331" cy="369332"/>
          </a:xfrm>
          <a:prstGeom prst="rect">
            <a:avLst/>
          </a:prstGeom>
          <a:noFill/>
        </p:spPr>
        <p:txBody>
          <a:bodyPr wrap="none" rtlCol="0">
            <a:spAutoFit/>
          </a:bodyPr>
          <a:lstStyle/>
          <a:p>
            <a:r>
              <a:rPr kumimoji="1" lang="ja-JP" altLang="en-US" b="1" dirty="0" smtClean="0">
                <a:solidFill>
                  <a:srgbClr val="3333FF"/>
                </a:solidFill>
              </a:rPr>
              <a:t>宮津</a:t>
            </a:r>
            <a:endParaRPr kumimoji="1" lang="ja-JP" altLang="en-US" b="1" dirty="0">
              <a:solidFill>
                <a:srgbClr val="3333FF"/>
              </a:solidFill>
            </a:endParaRPr>
          </a:p>
        </p:txBody>
      </p:sp>
      <p:sp>
        <p:nvSpPr>
          <p:cNvPr id="61" name="テキスト ボックス 60"/>
          <p:cNvSpPr txBox="1"/>
          <p:nvPr/>
        </p:nvSpPr>
        <p:spPr>
          <a:xfrm>
            <a:off x="6732240" y="3140968"/>
            <a:ext cx="646331" cy="369332"/>
          </a:xfrm>
          <a:prstGeom prst="rect">
            <a:avLst/>
          </a:prstGeom>
          <a:noFill/>
        </p:spPr>
        <p:txBody>
          <a:bodyPr wrap="none" rtlCol="0">
            <a:spAutoFit/>
          </a:bodyPr>
          <a:lstStyle/>
          <a:p>
            <a:r>
              <a:rPr kumimoji="1" lang="ja-JP" altLang="en-US" b="1" dirty="0" smtClean="0">
                <a:solidFill>
                  <a:srgbClr val="3333FF"/>
                </a:solidFill>
              </a:rPr>
              <a:t>舞鶴</a:t>
            </a:r>
            <a:endParaRPr kumimoji="1" lang="ja-JP" altLang="en-US" b="1" dirty="0">
              <a:solidFill>
                <a:srgbClr val="3333FF"/>
              </a:solidFill>
            </a:endParaRPr>
          </a:p>
        </p:txBody>
      </p:sp>
      <p:sp>
        <p:nvSpPr>
          <p:cNvPr id="62" name="テキスト ボックス 61"/>
          <p:cNvSpPr txBox="1"/>
          <p:nvPr/>
        </p:nvSpPr>
        <p:spPr>
          <a:xfrm>
            <a:off x="8100392" y="2924944"/>
            <a:ext cx="646331" cy="369332"/>
          </a:xfrm>
          <a:prstGeom prst="rect">
            <a:avLst/>
          </a:prstGeom>
          <a:noFill/>
        </p:spPr>
        <p:txBody>
          <a:bodyPr wrap="none" rtlCol="0">
            <a:spAutoFit/>
          </a:bodyPr>
          <a:lstStyle/>
          <a:p>
            <a:r>
              <a:rPr kumimoji="1" lang="ja-JP" altLang="en-US" b="1" dirty="0" smtClean="0">
                <a:solidFill>
                  <a:srgbClr val="3333FF"/>
                </a:solidFill>
              </a:rPr>
              <a:t>小浜</a:t>
            </a:r>
            <a:endParaRPr kumimoji="1" lang="ja-JP" altLang="en-US" b="1" dirty="0">
              <a:solidFill>
                <a:srgbClr val="3333FF"/>
              </a:solidFill>
            </a:endParaRPr>
          </a:p>
        </p:txBody>
      </p:sp>
      <p:sp>
        <p:nvSpPr>
          <p:cNvPr id="63" name="テキスト ボックス 62"/>
          <p:cNvSpPr txBox="1"/>
          <p:nvPr/>
        </p:nvSpPr>
        <p:spPr>
          <a:xfrm>
            <a:off x="6372200" y="4581128"/>
            <a:ext cx="646331" cy="369332"/>
          </a:xfrm>
          <a:prstGeom prst="rect">
            <a:avLst/>
          </a:prstGeom>
          <a:noFill/>
        </p:spPr>
        <p:txBody>
          <a:bodyPr wrap="none" rtlCol="0">
            <a:spAutoFit/>
          </a:bodyPr>
          <a:lstStyle/>
          <a:p>
            <a:r>
              <a:rPr lang="ja-JP" altLang="en-US" b="1" dirty="0" smtClean="0">
                <a:solidFill>
                  <a:srgbClr val="FF0000"/>
                </a:solidFill>
              </a:rPr>
              <a:t>綾部</a:t>
            </a:r>
            <a:endParaRPr kumimoji="1" lang="ja-JP" altLang="en-US" b="1" dirty="0">
              <a:solidFill>
                <a:srgbClr val="FF0000"/>
              </a:solidFill>
            </a:endParaRPr>
          </a:p>
        </p:txBody>
      </p:sp>
      <p:sp>
        <p:nvSpPr>
          <p:cNvPr id="69" name="円/楕円 68"/>
          <p:cNvSpPr/>
          <p:nvPr/>
        </p:nvSpPr>
        <p:spPr>
          <a:xfrm>
            <a:off x="4792131" y="2350358"/>
            <a:ext cx="288032" cy="288032"/>
          </a:xfrm>
          <a:prstGeom prst="ellipse">
            <a:avLst/>
          </a:prstGeom>
          <a:solidFill>
            <a:srgbClr val="3333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2" name="円/楕円 71"/>
          <p:cNvSpPr/>
          <p:nvPr/>
        </p:nvSpPr>
        <p:spPr>
          <a:xfrm>
            <a:off x="4144059" y="2782406"/>
            <a:ext cx="288032" cy="288032"/>
          </a:xfrm>
          <a:prstGeom prst="ellipse">
            <a:avLst/>
          </a:prstGeom>
          <a:solidFill>
            <a:srgbClr val="3333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7" name="円/楕円 76"/>
          <p:cNvSpPr/>
          <p:nvPr/>
        </p:nvSpPr>
        <p:spPr>
          <a:xfrm>
            <a:off x="3419872" y="3212976"/>
            <a:ext cx="288032" cy="288032"/>
          </a:xfrm>
          <a:prstGeom prst="ellipse">
            <a:avLst/>
          </a:prstGeom>
          <a:solidFill>
            <a:srgbClr val="3333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0" name="円/楕円 79"/>
          <p:cNvSpPr/>
          <p:nvPr/>
        </p:nvSpPr>
        <p:spPr>
          <a:xfrm>
            <a:off x="3784019" y="3430478"/>
            <a:ext cx="288032" cy="288032"/>
          </a:xfrm>
          <a:prstGeom prst="ellipse">
            <a:avLst/>
          </a:prstGeom>
          <a:solidFill>
            <a:srgbClr val="3333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7" name="フリーフォーム 66"/>
          <p:cNvSpPr/>
          <p:nvPr/>
        </p:nvSpPr>
        <p:spPr>
          <a:xfrm>
            <a:off x="5569527" y="1947553"/>
            <a:ext cx="3764478" cy="2208811"/>
          </a:xfrm>
          <a:custGeom>
            <a:avLst/>
            <a:gdLst>
              <a:gd name="connsiteX0" fmla="*/ 3384468 w 3764478"/>
              <a:gd name="connsiteY0" fmla="*/ 2208811 h 2208811"/>
              <a:gd name="connsiteX1" fmla="*/ 3063834 w 3764478"/>
              <a:gd name="connsiteY1" fmla="*/ 2196935 h 2208811"/>
              <a:gd name="connsiteX2" fmla="*/ 2873829 w 3764478"/>
              <a:gd name="connsiteY2" fmla="*/ 2173185 h 2208811"/>
              <a:gd name="connsiteX3" fmla="*/ 1282535 w 3764478"/>
              <a:gd name="connsiteY3" fmla="*/ 2137559 h 2208811"/>
              <a:gd name="connsiteX4" fmla="*/ 1175657 w 3764478"/>
              <a:gd name="connsiteY4" fmla="*/ 2101933 h 2208811"/>
              <a:gd name="connsiteX5" fmla="*/ 1009403 w 3764478"/>
              <a:gd name="connsiteY5" fmla="*/ 2090057 h 2208811"/>
              <a:gd name="connsiteX6" fmla="*/ 914400 w 3764478"/>
              <a:gd name="connsiteY6" fmla="*/ 2078182 h 2208811"/>
              <a:gd name="connsiteX7" fmla="*/ 807522 w 3764478"/>
              <a:gd name="connsiteY7" fmla="*/ 2054431 h 2208811"/>
              <a:gd name="connsiteX8" fmla="*/ 700644 w 3764478"/>
              <a:gd name="connsiteY8" fmla="*/ 2018805 h 2208811"/>
              <a:gd name="connsiteX9" fmla="*/ 558141 w 3764478"/>
              <a:gd name="connsiteY9" fmla="*/ 1995055 h 2208811"/>
              <a:gd name="connsiteX10" fmla="*/ 510639 w 3764478"/>
              <a:gd name="connsiteY10" fmla="*/ 1983179 h 2208811"/>
              <a:gd name="connsiteX11" fmla="*/ 380011 w 3764478"/>
              <a:gd name="connsiteY11" fmla="*/ 1959429 h 2208811"/>
              <a:gd name="connsiteX12" fmla="*/ 308759 w 3764478"/>
              <a:gd name="connsiteY12" fmla="*/ 1923803 h 2208811"/>
              <a:gd name="connsiteX13" fmla="*/ 273133 w 3764478"/>
              <a:gd name="connsiteY13" fmla="*/ 1911928 h 2208811"/>
              <a:gd name="connsiteX14" fmla="*/ 225631 w 3764478"/>
              <a:gd name="connsiteY14" fmla="*/ 1888177 h 2208811"/>
              <a:gd name="connsiteX15" fmla="*/ 166255 w 3764478"/>
              <a:gd name="connsiteY15" fmla="*/ 1828800 h 2208811"/>
              <a:gd name="connsiteX16" fmla="*/ 106878 w 3764478"/>
              <a:gd name="connsiteY16" fmla="*/ 1757548 h 2208811"/>
              <a:gd name="connsiteX17" fmla="*/ 59377 w 3764478"/>
              <a:gd name="connsiteY17" fmla="*/ 1650670 h 2208811"/>
              <a:gd name="connsiteX18" fmla="*/ 23751 w 3764478"/>
              <a:gd name="connsiteY18" fmla="*/ 1579418 h 2208811"/>
              <a:gd name="connsiteX19" fmla="*/ 0 w 3764478"/>
              <a:gd name="connsiteY19" fmla="*/ 1472541 h 2208811"/>
              <a:gd name="connsiteX20" fmla="*/ 11876 w 3764478"/>
              <a:gd name="connsiteY20" fmla="*/ 1223159 h 2208811"/>
              <a:gd name="connsiteX21" fmla="*/ 47502 w 3764478"/>
              <a:gd name="connsiteY21" fmla="*/ 1116281 h 2208811"/>
              <a:gd name="connsiteX22" fmla="*/ 83128 w 3764478"/>
              <a:gd name="connsiteY22" fmla="*/ 997528 h 2208811"/>
              <a:gd name="connsiteX23" fmla="*/ 106878 w 3764478"/>
              <a:gd name="connsiteY23" fmla="*/ 938151 h 2208811"/>
              <a:gd name="connsiteX24" fmla="*/ 142504 w 3764478"/>
              <a:gd name="connsiteY24" fmla="*/ 831273 h 2208811"/>
              <a:gd name="connsiteX25" fmla="*/ 166255 w 3764478"/>
              <a:gd name="connsiteY25" fmla="*/ 795647 h 2208811"/>
              <a:gd name="connsiteX26" fmla="*/ 190005 w 3764478"/>
              <a:gd name="connsiteY26" fmla="*/ 724395 h 2208811"/>
              <a:gd name="connsiteX27" fmla="*/ 201881 w 3764478"/>
              <a:gd name="connsiteY27" fmla="*/ 676894 h 2208811"/>
              <a:gd name="connsiteX28" fmla="*/ 225631 w 3764478"/>
              <a:gd name="connsiteY28" fmla="*/ 641268 h 2208811"/>
              <a:gd name="connsiteX29" fmla="*/ 237507 w 3764478"/>
              <a:gd name="connsiteY29" fmla="*/ 593766 h 2208811"/>
              <a:gd name="connsiteX30" fmla="*/ 261257 w 3764478"/>
              <a:gd name="connsiteY30" fmla="*/ 558141 h 2208811"/>
              <a:gd name="connsiteX31" fmla="*/ 273133 w 3764478"/>
              <a:gd name="connsiteY31" fmla="*/ 498764 h 2208811"/>
              <a:gd name="connsiteX32" fmla="*/ 296883 w 3764478"/>
              <a:gd name="connsiteY32" fmla="*/ 427512 h 2208811"/>
              <a:gd name="connsiteX33" fmla="*/ 308759 w 3764478"/>
              <a:gd name="connsiteY33" fmla="*/ 391886 h 2208811"/>
              <a:gd name="connsiteX34" fmla="*/ 332509 w 3764478"/>
              <a:gd name="connsiteY34" fmla="*/ 356260 h 2208811"/>
              <a:gd name="connsiteX35" fmla="*/ 391886 w 3764478"/>
              <a:gd name="connsiteY35" fmla="*/ 249382 h 2208811"/>
              <a:gd name="connsiteX36" fmla="*/ 403761 w 3764478"/>
              <a:gd name="connsiteY36" fmla="*/ 213756 h 2208811"/>
              <a:gd name="connsiteX37" fmla="*/ 427512 w 3764478"/>
              <a:gd name="connsiteY37" fmla="*/ 178130 h 2208811"/>
              <a:gd name="connsiteX38" fmla="*/ 570016 w 3764478"/>
              <a:gd name="connsiteY38" fmla="*/ 59377 h 2208811"/>
              <a:gd name="connsiteX39" fmla="*/ 653143 w 3764478"/>
              <a:gd name="connsiteY39" fmla="*/ 35626 h 2208811"/>
              <a:gd name="connsiteX40" fmla="*/ 724395 w 3764478"/>
              <a:gd name="connsiteY40" fmla="*/ 11876 h 2208811"/>
              <a:gd name="connsiteX41" fmla="*/ 961902 w 3764478"/>
              <a:gd name="connsiteY41" fmla="*/ 0 h 2208811"/>
              <a:gd name="connsiteX42" fmla="*/ 1460665 w 3764478"/>
              <a:gd name="connsiteY42" fmla="*/ 23751 h 2208811"/>
              <a:gd name="connsiteX43" fmla="*/ 1496291 w 3764478"/>
              <a:gd name="connsiteY43" fmla="*/ 35626 h 2208811"/>
              <a:gd name="connsiteX44" fmla="*/ 1579418 w 3764478"/>
              <a:gd name="connsiteY44" fmla="*/ 47502 h 2208811"/>
              <a:gd name="connsiteX45" fmla="*/ 1852551 w 3764478"/>
              <a:gd name="connsiteY45" fmla="*/ 71252 h 2208811"/>
              <a:gd name="connsiteX46" fmla="*/ 1971304 w 3764478"/>
              <a:gd name="connsiteY46" fmla="*/ 95003 h 2208811"/>
              <a:gd name="connsiteX47" fmla="*/ 2006930 w 3764478"/>
              <a:gd name="connsiteY47" fmla="*/ 106878 h 2208811"/>
              <a:gd name="connsiteX48" fmla="*/ 2101933 w 3764478"/>
              <a:gd name="connsiteY48" fmla="*/ 118753 h 2208811"/>
              <a:gd name="connsiteX49" fmla="*/ 2208811 w 3764478"/>
              <a:gd name="connsiteY49" fmla="*/ 142504 h 2208811"/>
              <a:gd name="connsiteX50" fmla="*/ 2256312 w 3764478"/>
              <a:gd name="connsiteY50" fmla="*/ 154379 h 2208811"/>
              <a:gd name="connsiteX51" fmla="*/ 2315689 w 3764478"/>
              <a:gd name="connsiteY51" fmla="*/ 166255 h 2208811"/>
              <a:gd name="connsiteX52" fmla="*/ 2351315 w 3764478"/>
              <a:gd name="connsiteY52" fmla="*/ 178130 h 2208811"/>
              <a:gd name="connsiteX53" fmla="*/ 2410691 w 3764478"/>
              <a:gd name="connsiteY53" fmla="*/ 190005 h 2208811"/>
              <a:gd name="connsiteX54" fmla="*/ 2505694 w 3764478"/>
              <a:gd name="connsiteY54" fmla="*/ 213756 h 2208811"/>
              <a:gd name="connsiteX55" fmla="*/ 2648198 w 3764478"/>
              <a:gd name="connsiteY55" fmla="*/ 261257 h 2208811"/>
              <a:gd name="connsiteX56" fmla="*/ 2683824 w 3764478"/>
              <a:gd name="connsiteY56" fmla="*/ 273133 h 2208811"/>
              <a:gd name="connsiteX57" fmla="*/ 2731325 w 3764478"/>
              <a:gd name="connsiteY57" fmla="*/ 285008 h 2208811"/>
              <a:gd name="connsiteX58" fmla="*/ 2850078 w 3764478"/>
              <a:gd name="connsiteY58" fmla="*/ 332509 h 2208811"/>
              <a:gd name="connsiteX59" fmla="*/ 2897579 w 3764478"/>
              <a:gd name="connsiteY59" fmla="*/ 356260 h 2208811"/>
              <a:gd name="connsiteX60" fmla="*/ 2945081 w 3764478"/>
              <a:gd name="connsiteY60" fmla="*/ 368135 h 2208811"/>
              <a:gd name="connsiteX61" fmla="*/ 3028208 w 3764478"/>
              <a:gd name="connsiteY61" fmla="*/ 415637 h 2208811"/>
              <a:gd name="connsiteX62" fmla="*/ 3087585 w 3764478"/>
              <a:gd name="connsiteY62" fmla="*/ 451263 h 2208811"/>
              <a:gd name="connsiteX63" fmla="*/ 3146961 w 3764478"/>
              <a:gd name="connsiteY63" fmla="*/ 475013 h 2208811"/>
              <a:gd name="connsiteX64" fmla="*/ 3241964 w 3764478"/>
              <a:gd name="connsiteY64" fmla="*/ 522515 h 2208811"/>
              <a:gd name="connsiteX65" fmla="*/ 3277590 w 3764478"/>
              <a:gd name="connsiteY65" fmla="*/ 546265 h 2208811"/>
              <a:gd name="connsiteX66" fmla="*/ 3325091 w 3764478"/>
              <a:gd name="connsiteY66" fmla="*/ 558141 h 2208811"/>
              <a:gd name="connsiteX67" fmla="*/ 3372592 w 3764478"/>
              <a:gd name="connsiteY67" fmla="*/ 581891 h 2208811"/>
              <a:gd name="connsiteX68" fmla="*/ 3431969 w 3764478"/>
              <a:gd name="connsiteY68" fmla="*/ 593766 h 2208811"/>
              <a:gd name="connsiteX69" fmla="*/ 3467595 w 3764478"/>
              <a:gd name="connsiteY69" fmla="*/ 605642 h 2208811"/>
              <a:gd name="connsiteX70" fmla="*/ 3610099 w 3764478"/>
              <a:gd name="connsiteY70" fmla="*/ 629392 h 2208811"/>
              <a:gd name="connsiteX71" fmla="*/ 3764478 w 3764478"/>
              <a:gd name="connsiteY71" fmla="*/ 641268 h 22088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Lst>
            <a:rect l="l" t="t" r="r" b="b"/>
            <a:pathLst>
              <a:path w="3764478" h="2208811">
                <a:moveTo>
                  <a:pt x="3384468" y="2208811"/>
                </a:moveTo>
                <a:cubicBezTo>
                  <a:pt x="3277590" y="2204852"/>
                  <a:pt x="3170526" y="2204379"/>
                  <a:pt x="3063834" y="2196935"/>
                </a:cubicBezTo>
                <a:cubicBezTo>
                  <a:pt x="3000161" y="2192493"/>
                  <a:pt x="2937630" y="2175034"/>
                  <a:pt x="2873829" y="2173185"/>
                </a:cubicBezTo>
                <a:cubicBezTo>
                  <a:pt x="1797210" y="2141978"/>
                  <a:pt x="2327646" y="2153637"/>
                  <a:pt x="1282535" y="2137559"/>
                </a:cubicBezTo>
                <a:cubicBezTo>
                  <a:pt x="1246909" y="2125684"/>
                  <a:pt x="1212655" y="2108367"/>
                  <a:pt x="1175657" y="2101933"/>
                </a:cubicBezTo>
                <a:cubicBezTo>
                  <a:pt x="1120919" y="2092413"/>
                  <a:pt x="1064734" y="2095087"/>
                  <a:pt x="1009403" y="2090057"/>
                </a:cubicBezTo>
                <a:cubicBezTo>
                  <a:pt x="977620" y="2087168"/>
                  <a:pt x="946068" y="2082140"/>
                  <a:pt x="914400" y="2078182"/>
                </a:cubicBezTo>
                <a:cubicBezTo>
                  <a:pt x="812470" y="2044206"/>
                  <a:pt x="974721" y="2096231"/>
                  <a:pt x="807522" y="2054431"/>
                </a:cubicBezTo>
                <a:cubicBezTo>
                  <a:pt x="807494" y="2054424"/>
                  <a:pt x="718470" y="2024747"/>
                  <a:pt x="700644" y="2018805"/>
                </a:cubicBezTo>
                <a:cubicBezTo>
                  <a:pt x="654959" y="2003576"/>
                  <a:pt x="604859" y="2006735"/>
                  <a:pt x="558141" y="1995055"/>
                </a:cubicBezTo>
                <a:cubicBezTo>
                  <a:pt x="542307" y="1991096"/>
                  <a:pt x="526643" y="1986380"/>
                  <a:pt x="510639" y="1983179"/>
                </a:cubicBezTo>
                <a:cubicBezTo>
                  <a:pt x="457704" y="1972592"/>
                  <a:pt x="430954" y="1972165"/>
                  <a:pt x="380011" y="1959429"/>
                </a:cubicBezTo>
                <a:cubicBezTo>
                  <a:pt x="320315" y="1944505"/>
                  <a:pt x="366806" y="1952826"/>
                  <a:pt x="308759" y="1923803"/>
                </a:cubicBezTo>
                <a:cubicBezTo>
                  <a:pt x="297563" y="1918205"/>
                  <a:pt x="284639" y="1916859"/>
                  <a:pt x="273133" y="1911928"/>
                </a:cubicBezTo>
                <a:cubicBezTo>
                  <a:pt x="256861" y="1904955"/>
                  <a:pt x="241465" y="1896094"/>
                  <a:pt x="225631" y="1888177"/>
                </a:cubicBezTo>
                <a:cubicBezTo>
                  <a:pt x="182090" y="1822864"/>
                  <a:pt x="225630" y="1878280"/>
                  <a:pt x="166255" y="1828800"/>
                </a:cubicBezTo>
                <a:cubicBezTo>
                  <a:pt x="131967" y="1800226"/>
                  <a:pt x="130231" y="1792578"/>
                  <a:pt x="106878" y="1757548"/>
                </a:cubicBezTo>
                <a:cubicBezTo>
                  <a:pt x="78615" y="1672756"/>
                  <a:pt x="97015" y="1707127"/>
                  <a:pt x="59377" y="1650670"/>
                </a:cubicBezTo>
                <a:cubicBezTo>
                  <a:pt x="29529" y="1561123"/>
                  <a:pt x="69792" y="1671501"/>
                  <a:pt x="23751" y="1579418"/>
                </a:cubicBezTo>
                <a:cubicBezTo>
                  <a:pt x="9135" y="1550186"/>
                  <a:pt x="4560" y="1499902"/>
                  <a:pt x="0" y="1472541"/>
                </a:cubicBezTo>
                <a:cubicBezTo>
                  <a:pt x="3959" y="1389414"/>
                  <a:pt x="2686" y="1305872"/>
                  <a:pt x="11876" y="1223159"/>
                </a:cubicBezTo>
                <a:cubicBezTo>
                  <a:pt x="14254" y="1201758"/>
                  <a:pt x="40374" y="1144794"/>
                  <a:pt x="47502" y="1116281"/>
                </a:cubicBezTo>
                <a:cubicBezTo>
                  <a:pt x="65449" y="1044491"/>
                  <a:pt x="54216" y="1084263"/>
                  <a:pt x="83128" y="997528"/>
                </a:cubicBezTo>
                <a:cubicBezTo>
                  <a:pt x="89869" y="977305"/>
                  <a:pt x="99593" y="958185"/>
                  <a:pt x="106878" y="938151"/>
                </a:cubicBezTo>
                <a:cubicBezTo>
                  <a:pt x="106892" y="938113"/>
                  <a:pt x="136560" y="849106"/>
                  <a:pt x="142504" y="831273"/>
                </a:cubicBezTo>
                <a:cubicBezTo>
                  <a:pt x="147017" y="817733"/>
                  <a:pt x="158338" y="807522"/>
                  <a:pt x="166255" y="795647"/>
                </a:cubicBezTo>
                <a:cubicBezTo>
                  <a:pt x="174172" y="771896"/>
                  <a:pt x="183933" y="748683"/>
                  <a:pt x="190005" y="724395"/>
                </a:cubicBezTo>
                <a:cubicBezTo>
                  <a:pt x="193964" y="708561"/>
                  <a:pt x="195452" y="691895"/>
                  <a:pt x="201881" y="676894"/>
                </a:cubicBezTo>
                <a:cubicBezTo>
                  <a:pt x="207503" y="663776"/>
                  <a:pt x="217714" y="653143"/>
                  <a:pt x="225631" y="641268"/>
                </a:cubicBezTo>
                <a:cubicBezTo>
                  <a:pt x="229590" y="625434"/>
                  <a:pt x="231078" y="608768"/>
                  <a:pt x="237507" y="593766"/>
                </a:cubicBezTo>
                <a:cubicBezTo>
                  <a:pt x="243129" y="580648"/>
                  <a:pt x="256246" y="571504"/>
                  <a:pt x="261257" y="558141"/>
                </a:cubicBezTo>
                <a:cubicBezTo>
                  <a:pt x="268344" y="539242"/>
                  <a:pt x="267822" y="518237"/>
                  <a:pt x="273133" y="498764"/>
                </a:cubicBezTo>
                <a:cubicBezTo>
                  <a:pt x="279720" y="474611"/>
                  <a:pt x="288966" y="451263"/>
                  <a:pt x="296883" y="427512"/>
                </a:cubicBezTo>
                <a:cubicBezTo>
                  <a:pt x="300841" y="415637"/>
                  <a:pt x="301816" y="402302"/>
                  <a:pt x="308759" y="391886"/>
                </a:cubicBezTo>
                <a:cubicBezTo>
                  <a:pt x="316676" y="380011"/>
                  <a:pt x="326713" y="369302"/>
                  <a:pt x="332509" y="356260"/>
                </a:cubicBezTo>
                <a:cubicBezTo>
                  <a:pt x="379006" y="251640"/>
                  <a:pt x="326861" y="314407"/>
                  <a:pt x="391886" y="249382"/>
                </a:cubicBezTo>
                <a:cubicBezTo>
                  <a:pt x="395844" y="237507"/>
                  <a:pt x="398163" y="224952"/>
                  <a:pt x="403761" y="213756"/>
                </a:cubicBezTo>
                <a:cubicBezTo>
                  <a:pt x="410144" y="200990"/>
                  <a:pt x="418030" y="188797"/>
                  <a:pt x="427512" y="178130"/>
                </a:cubicBezTo>
                <a:cubicBezTo>
                  <a:pt x="494012" y="103318"/>
                  <a:pt x="492008" y="111382"/>
                  <a:pt x="570016" y="59377"/>
                </a:cubicBezTo>
                <a:cubicBezTo>
                  <a:pt x="580897" y="52123"/>
                  <a:pt x="645949" y="37784"/>
                  <a:pt x="653143" y="35626"/>
                </a:cubicBezTo>
                <a:cubicBezTo>
                  <a:pt x="677122" y="28432"/>
                  <a:pt x="699391" y="13126"/>
                  <a:pt x="724395" y="11876"/>
                </a:cubicBezTo>
                <a:lnTo>
                  <a:pt x="961902" y="0"/>
                </a:lnTo>
                <a:cubicBezTo>
                  <a:pt x="1040168" y="2525"/>
                  <a:pt x="1326554" y="4593"/>
                  <a:pt x="1460665" y="23751"/>
                </a:cubicBezTo>
                <a:cubicBezTo>
                  <a:pt x="1473057" y="25521"/>
                  <a:pt x="1484016" y="33171"/>
                  <a:pt x="1496291" y="35626"/>
                </a:cubicBezTo>
                <a:cubicBezTo>
                  <a:pt x="1523738" y="41115"/>
                  <a:pt x="1551567" y="44717"/>
                  <a:pt x="1579418" y="47502"/>
                </a:cubicBezTo>
                <a:cubicBezTo>
                  <a:pt x="1670352" y="56595"/>
                  <a:pt x="1852551" y="71252"/>
                  <a:pt x="1852551" y="71252"/>
                </a:cubicBezTo>
                <a:cubicBezTo>
                  <a:pt x="1933035" y="98081"/>
                  <a:pt x="1834857" y="67714"/>
                  <a:pt x="1971304" y="95003"/>
                </a:cubicBezTo>
                <a:cubicBezTo>
                  <a:pt x="1983579" y="97458"/>
                  <a:pt x="1994614" y="104639"/>
                  <a:pt x="2006930" y="106878"/>
                </a:cubicBezTo>
                <a:cubicBezTo>
                  <a:pt x="2038329" y="112587"/>
                  <a:pt x="2070265" y="114795"/>
                  <a:pt x="2101933" y="118753"/>
                </a:cubicBezTo>
                <a:cubicBezTo>
                  <a:pt x="2171265" y="141865"/>
                  <a:pt x="2104316" y="121605"/>
                  <a:pt x="2208811" y="142504"/>
                </a:cubicBezTo>
                <a:cubicBezTo>
                  <a:pt x="2224815" y="145705"/>
                  <a:pt x="2240380" y="150838"/>
                  <a:pt x="2256312" y="154379"/>
                </a:cubicBezTo>
                <a:cubicBezTo>
                  <a:pt x="2276016" y="158758"/>
                  <a:pt x="2296107" y="161360"/>
                  <a:pt x="2315689" y="166255"/>
                </a:cubicBezTo>
                <a:cubicBezTo>
                  <a:pt x="2327833" y="169291"/>
                  <a:pt x="2339171" y="175094"/>
                  <a:pt x="2351315" y="178130"/>
                </a:cubicBezTo>
                <a:cubicBezTo>
                  <a:pt x="2370896" y="183025"/>
                  <a:pt x="2391024" y="185466"/>
                  <a:pt x="2410691" y="190005"/>
                </a:cubicBezTo>
                <a:cubicBezTo>
                  <a:pt x="2442497" y="197345"/>
                  <a:pt x="2474727" y="203433"/>
                  <a:pt x="2505694" y="213756"/>
                </a:cubicBezTo>
                <a:lnTo>
                  <a:pt x="2648198" y="261257"/>
                </a:lnTo>
                <a:cubicBezTo>
                  <a:pt x="2660073" y="265215"/>
                  <a:pt x="2671680" y="270097"/>
                  <a:pt x="2683824" y="273133"/>
                </a:cubicBezTo>
                <a:lnTo>
                  <a:pt x="2731325" y="285008"/>
                </a:lnTo>
                <a:cubicBezTo>
                  <a:pt x="2801218" y="319955"/>
                  <a:pt x="2762032" y="303161"/>
                  <a:pt x="2850078" y="332509"/>
                </a:cubicBezTo>
                <a:cubicBezTo>
                  <a:pt x="2866872" y="338107"/>
                  <a:pt x="2881003" y="350044"/>
                  <a:pt x="2897579" y="356260"/>
                </a:cubicBezTo>
                <a:cubicBezTo>
                  <a:pt x="2912861" y="361991"/>
                  <a:pt x="2929247" y="364177"/>
                  <a:pt x="2945081" y="368135"/>
                </a:cubicBezTo>
                <a:cubicBezTo>
                  <a:pt x="3015222" y="438276"/>
                  <a:pt x="2942087" y="377361"/>
                  <a:pt x="3028208" y="415637"/>
                </a:cubicBezTo>
                <a:cubicBezTo>
                  <a:pt x="3049300" y="425011"/>
                  <a:pt x="3066940" y="440941"/>
                  <a:pt x="3087585" y="451263"/>
                </a:cubicBezTo>
                <a:cubicBezTo>
                  <a:pt x="3106651" y="460796"/>
                  <a:pt x="3127606" y="466080"/>
                  <a:pt x="3146961" y="475013"/>
                </a:cubicBezTo>
                <a:cubicBezTo>
                  <a:pt x="3179108" y="489850"/>
                  <a:pt x="3210296" y="506681"/>
                  <a:pt x="3241964" y="522515"/>
                </a:cubicBezTo>
                <a:cubicBezTo>
                  <a:pt x="3254729" y="528898"/>
                  <a:pt x="3264472" y="540643"/>
                  <a:pt x="3277590" y="546265"/>
                </a:cubicBezTo>
                <a:cubicBezTo>
                  <a:pt x="3292591" y="552694"/>
                  <a:pt x="3309809" y="552410"/>
                  <a:pt x="3325091" y="558141"/>
                </a:cubicBezTo>
                <a:cubicBezTo>
                  <a:pt x="3341666" y="564357"/>
                  <a:pt x="3355798" y="576293"/>
                  <a:pt x="3372592" y="581891"/>
                </a:cubicBezTo>
                <a:cubicBezTo>
                  <a:pt x="3391741" y="588274"/>
                  <a:pt x="3412387" y="588871"/>
                  <a:pt x="3431969" y="593766"/>
                </a:cubicBezTo>
                <a:cubicBezTo>
                  <a:pt x="3444113" y="596802"/>
                  <a:pt x="3455451" y="602606"/>
                  <a:pt x="3467595" y="605642"/>
                </a:cubicBezTo>
                <a:cubicBezTo>
                  <a:pt x="3509064" y="616009"/>
                  <a:pt x="3569885" y="624365"/>
                  <a:pt x="3610099" y="629392"/>
                </a:cubicBezTo>
                <a:cubicBezTo>
                  <a:pt x="3719094" y="643017"/>
                  <a:pt x="3687148" y="641268"/>
                  <a:pt x="3764478" y="641268"/>
                </a:cubicBezTo>
              </a:path>
            </a:pathLst>
          </a:custGeom>
          <a:ln w="57150">
            <a:solidFill>
              <a:srgbClr val="3333FF"/>
            </a:solidFill>
            <a:prstDash val="sysDot"/>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68" name="フリーフォーム 67"/>
          <p:cNvSpPr/>
          <p:nvPr/>
        </p:nvSpPr>
        <p:spPr>
          <a:xfrm>
            <a:off x="3078404" y="2386941"/>
            <a:ext cx="1037798" cy="1246909"/>
          </a:xfrm>
          <a:custGeom>
            <a:avLst/>
            <a:gdLst>
              <a:gd name="connsiteX0" fmla="*/ 1107360 w 1119877"/>
              <a:gd name="connsiteY0" fmla="*/ 154379 h 1246909"/>
              <a:gd name="connsiteX1" fmla="*/ 1083609 w 1119877"/>
              <a:gd name="connsiteY1" fmla="*/ 558140 h 1246909"/>
              <a:gd name="connsiteX2" fmla="*/ 1071734 w 1119877"/>
              <a:gd name="connsiteY2" fmla="*/ 736270 h 1246909"/>
              <a:gd name="connsiteX3" fmla="*/ 1047983 w 1119877"/>
              <a:gd name="connsiteY3" fmla="*/ 855023 h 1246909"/>
              <a:gd name="connsiteX4" fmla="*/ 1024233 w 1119877"/>
              <a:gd name="connsiteY4" fmla="*/ 938150 h 1246909"/>
              <a:gd name="connsiteX5" fmla="*/ 988607 w 1119877"/>
              <a:gd name="connsiteY5" fmla="*/ 973776 h 1246909"/>
              <a:gd name="connsiteX6" fmla="*/ 964856 w 1119877"/>
              <a:gd name="connsiteY6" fmla="*/ 1009402 h 1246909"/>
              <a:gd name="connsiteX7" fmla="*/ 929230 w 1119877"/>
              <a:gd name="connsiteY7" fmla="*/ 1021278 h 1246909"/>
              <a:gd name="connsiteX8" fmla="*/ 893604 w 1119877"/>
              <a:gd name="connsiteY8" fmla="*/ 1045028 h 1246909"/>
              <a:gd name="connsiteX9" fmla="*/ 822352 w 1119877"/>
              <a:gd name="connsiteY9" fmla="*/ 1104405 h 1246909"/>
              <a:gd name="connsiteX10" fmla="*/ 786726 w 1119877"/>
              <a:gd name="connsiteY10" fmla="*/ 1116280 h 1246909"/>
              <a:gd name="connsiteX11" fmla="*/ 667973 w 1119877"/>
              <a:gd name="connsiteY11" fmla="*/ 1163781 h 1246909"/>
              <a:gd name="connsiteX12" fmla="*/ 608596 w 1119877"/>
              <a:gd name="connsiteY12" fmla="*/ 1187532 h 1246909"/>
              <a:gd name="connsiteX13" fmla="*/ 537344 w 1119877"/>
              <a:gd name="connsiteY13" fmla="*/ 1211283 h 1246909"/>
              <a:gd name="connsiteX14" fmla="*/ 501718 w 1119877"/>
              <a:gd name="connsiteY14" fmla="*/ 1235033 h 1246909"/>
              <a:gd name="connsiteX15" fmla="*/ 430466 w 1119877"/>
              <a:gd name="connsiteY15" fmla="*/ 1246909 h 1246909"/>
              <a:gd name="connsiteX16" fmla="*/ 252337 w 1119877"/>
              <a:gd name="connsiteY16" fmla="*/ 1235033 h 1246909"/>
              <a:gd name="connsiteX17" fmla="*/ 133583 w 1119877"/>
              <a:gd name="connsiteY17" fmla="*/ 1187532 h 1246909"/>
              <a:gd name="connsiteX18" fmla="*/ 97957 w 1119877"/>
              <a:gd name="connsiteY18" fmla="*/ 1163781 h 1246909"/>
              <a:gd name="connsiteX19" fmla="*/ 26705 w 1119877"/>
              <a:gd name="connsiteY19" fmla="*/ 1092529 h 1246909"/>
              <a:gd name="connsiteX20" fmla="*/ 26705 w 1119877"/>
              <a:gd name="connsiteY20" fmla="*/ 914400 h 1246909"/>
              <a:gd name="connsiteX21" fmla="*/ 62331 w 1119877"/>
              <a:gd name="connsiteY21" fmla="*/ 878774 h 1246909"/>
              <a:gd name="connsiteX22" fmla="*/ 169209 w 1119877"/>
              <a:gd name="connsiteY22" fmla="*/ 819397 h 1246909"/>
              <a:gd name="connsiteX23" fmla="*/ 204835 w 1119877"/>
              <a:gd name="connsiteY23" fmla="*/ 795646 h 1246909"/>
              <a:gd name="connsiteX24" fmla="*/ 287963 w 1119877"/>
              <a:gd name="connsiteY24" fmla="*/ 760020 h 1246909"/>
              <a:gd name="connsiteX25" fmla="*/ 359215 w 1119877"/>
              <a:gd name="connsiteY25" fmla="*/ 712519 h 1246909"/>
              <a:gd name="connsiteX26" fmla="*/ 394841 w 1119877"/>
              <a:gd name="connsiteY26" fmla="*/ 688768 h 1246909"/>
              <a:gd name="connsiteX27" fmla="*/ 454217 w 1119877"/>
              <a:gd name="connsiteY27" fmla="*/ 617516 h 1246909"/>
              <a:gd name="connsiteX28" fmla="*/ 501718 w 1119877"/>
              <a:gd name="connsiteY28" fmla="*/ 546265 h 1246909"/>
              <a:gd name="connsiteX29" fmla="*/ 549220 w 1119877"/>
              <a:gd name="connsiteY29" fmla="*/ 475013 h 1246909"/>
              <a:gd name="connsiteX30" fmla="*/ 572970 w 1119877"/>
              <a:gd name="connsiteY30" fmla="*/ 439387 h 1246909"/>
              <a:gd name="connsiteX31" fmla="*/ 608596 w 1119877"/>
              <a:gd name="connsiteY31" fmla="*/ 391885 h 1246909"/>
              <a:gd name="connsiteX32" fmla="*/ 644222 w 1119877"/>
              <a:gd name="connsiteY32" fmla="*/ 308758 h 1246909"/>
              <a:gd name="connsiteX33" fmla="*/ 691724 w 1119877"/>
              <a:gd name="connsiteY33" fmla="*/ 237506 h 1246909"/>
              <a:gd name="connsiteX34" fmla="*/ 727350 w 1119877"/>
              <a:gd name="connsiteY34" fmla="*/ 166254 h 1246909"/>
              <a:gd name="connsiteX35" fmla="*/ 751100 w 1119877"/>
              <a:gd name="connsiteY35" fmla="*/ 95002 h 1246909"/>
              <a:gd name="connsiteX36" fmla="*/ 834228 w 1119877"/>
              <a:gd name="connsiteY36" fmla="*/ 0 h 1246909"/>
              <a:gd name="connsiteX37" fmla="*/ 1059859 w 1119877"/>
              <a:gd name="connsiteY37" fmla="*/ 23750 h 1246909"/>
              <a:gd name="connsiteX38" fmla="*/ 1095485 w 1119877"/>
              <a:gd name="connsiteY38" fmla="*/ 35626 h 1246909"/>
              <a:gd name="connsiteX39" fmla="*/ 1107360 w 1119877"/>
              <a:gd name="connsiteY39" fmla="*/ 154379 h 12469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1119877" h="1246909">
                <a:moveTo>
                  <a:pt x="1107360" y="154379"/>
                </a:moveTo>
                <a:cubicBezTo>
                  <a:pt x="1105381" y="241465"/>
                  <a:pt x="1106099" y="254528"/>
                  <a:pt x="1083609" y="558140"/>
                </a:cubicBezTo>
                <a:cubicBezTo>
                  <a:pt x="1079213" y="617486"/>
                  <a:pt x="1077121" y="677006"/>
                  <a:pt x="1071734" y="736270"/>
                </a:cubicBezTo>
                <a:cubicBezTo>
                  <a:pt x="1062276" y="840314"/>
                  <a:pt x="1066838" y="789031"/>
                  <a:pt x="1047983" y="855023"/>
                </a:cubicBezTo>
                <a:cubicBezTo>
                  <a:pt x="1046004" y="861951"/>
                  <a:pt x="1031351" y="927473"/>
                  <a:pt x="1024233" y="938150"/>
                </a:cubicBezTo>
                <a:cubicBezTo>
                  <a:pt x="1014917" y="952124"/>
                  <a:pt x="999358" y="960874"/>
                  <a:pt x="988607" y="973776"/>
                </a:cubicBezTo>
                <a:cubicBezTo>
                  <a:pt x="979470" y="984740"/>
                  <a:pt x="976001" y="1000486"/>
                  <a:pt x="964856" y="1009402"/>
                </a:cubicBezTo>
                <a:cubicBezTo>
                  <a:pt x="955081" y="1017222"/>
                  <a:pt x="940426" y="1015680"/>
                  <a:pt x="929230" y="1021278"/>
                </a:cubicBezTo>
                <a:cubicBezTo>
                  <a:pt x="916465" y="1027661"/>
                  <a:pt x="904568" y="1035891"/>
                  <a:pt x="893604" y="1045028"/>
                </a:cubicBezTo>
                <a:cubicBezTo>
                  <a:pt x="854209" y="1077857"/>
                  <a:pt x="866578" y="1082292"/>
                  <a:pt x="822352" y="1104405"/>
                </a:cubicBezTo>
                <a:cubicBezTo>
                  <a:pt x="811156" y="1110003"/>
                  <a:pt x="798232" y="1111349"/>
                  <a:pt x="786726" y="1116280"/>
                </a:cubicBezTo>
                <a:cubicBezTo>
                  <a:pt x="664413" y="1168700"/>
                  <a:pt x="830153" y="1109723"/>
                  <a:pt x="667973" y="1163781"/>
                </a:cubicBezTo>
                <a:cubicBezTo>
                  <a:pt x="647750" y="1170522"/>
                  <a:pt x="628630" y="1180247"/>
                  <a:pt x="608596" y="1187532"/>
                </a:cubicBezTo>
                <a:cubicBezTo>
                  <a:pt x="585068" y="1196088"/>
                  <a:pt x="561095" y="1203366"/>
                  <a:pt x="537344" y="1211283"/>
                </a:cubicBezTo>
                <a:cubicBezTo>
                  <a:pt x="523804" y="1215796"/>
                  <a:pt x="515258" y="1230520"/>
                  <a:pt x="501718" y="1235033"/>
                </a:cubicBezTo>
                <a:cubicBezTo>
                  <a:pt x="478875" y="1242647"/>
                  <a:pt x="454217" y="1242950"/>
                  <a:pt x="430466" y="1246909"/>
                </a:cubicBezTo>
                <a:cubicBezTo>
                  <a:pt x="371090" y="1242950"/>
                  <a:pt x="311247" y="1243449"/>
                  <a:pt x="252337" y="1235033"/>
                </a:cubicBezTo>
                <a:cubicBezTo>
                  <a:pt x="219895" y="1230398"/>
                  <a:pt x="164159" y="1205004"/>
                  <a:pt x="133583" y="1187532"/>
                </a:cubicBezTo>
                <a:cubicBezTo>
                  <a:pt x="121191" y="1180451"/>
                  <a:pt x="108624" y="1173263"/>
                  <a:pt x="97957" y="1163781"/>
                </a:cubicBezTo>
                <a:cubicBezTo>
                  <a:pt x="72853" y="1141466"/>
                  <a:pt x="26705" y="1092529"/>
                  <a:pt x="26705" y="1092529"/>
                </a:cubicBezTo>
                <a:cubicBezTo>
                  <a:pt x="9210" y="1022549"/>
                  <a:pt x="0" y="1007869"/>
                  <a:pt x="26705" y="914400"/>
                </a:cubicBezTo>
                <a:cubicBezTo>
                  <a:pt x="31319" y="898252"/>
                  <a:pt x="49074" y="889085"/>
                  <a:pt x="62331" y="878774"/>
                </a:cubicBezTo>
                <a:cubicBezTo>
                  <a:pt x="123583" y="831133"/>
                  <a:pt x="115456" y="837314"/>
                  <a:pt x="169209" y="819397"/>
                </a:cubicBezTo>
                <a:cubicBezTo>
                  <a:pt x="181084" y="811480"/>
                  <a:pt x="192069" y="802029"/>
                  <a:pt x="204835" y="795646"/>
                </a:cubicBezTo>
                <a:cubicBezTo>
                  <a:pt x="303126" y="746501"/>
                  <a:pt x="164393" y="834161"/>
                  <a:pt x="287963" y="760020"/>
                </a:cubicBezTo>
                <a:cubicBezTo>
                  <a:pt x="312440" y="745334"/>
                  <a:pt x="335464" y="728353"/>
                  <a:pt x="359215" y="712519"/>
                </a:cubicBezTo>
                <a:lnTo>
                  <a:pt x="394841" y="688768"/>
                </a:lnTo>
                <a:cubicBezTo>
                  <a:pt x="479697" y="561481"/>
                  <a:pt x="347557" y="754649"/>
                  <a:pt x="454217" y="617516"/>
                </a:cubicBezTo>
                <a:cubicBezTo>
                  <a:pt x="471742" y="594984"/>
                  <a:pt x="485884" y="570015"/>
                  <a:pt x="501718" y="546265"/>
                </a:cubicBezTo>
                <a:lnTo>
                  <a:pt x="549220" y="475013"/>
                </a:lnTo>
                <a:cubicBezTo>
                  <a:pt x="557137" y="463138"/>
                  <a:pt x="564407" y="450805"/>
                  <a:pt x="572970" y="439387"/>
                </a:cubicBezTo>
                <a:lnTo>
                  <a:pt x="608596" y="391885"/>
                </a:lnTo>
                <a:cubicBezTo>
                  <a:pt x="620881" y="355033"/>
                  <a:pt x="622213" y="345440"/>
                  <a:pt x="644222" y="308758"/>
                </a:cubicBezTo>
                <a:cubicBezTo>
                  <a:pt x="658908" y="284281"/>
                  <a:pt x="691724" y="237506"/>
                  <a:pt x="691724" y="237506"/>
                </a:cubicBezTo>
                <a:cubicBezTo>
                  <a:pt x="735032" y="107579"/>
                  <a:pt x="665962" y="304378"/>
                  <a:pt x="727350" y="166254"/>
                </a:cubicBezTo>
                <a:cubicBezTo>
                  <a:pt x="737518" y="143376"/>
                  <a:pt x="743183" y="118753"/>
                  <a:pt x="751100" y="95002"/>
                </a:cubicBezTo>
                <a:cubicBezTo>
                  <a:pt x="770892" y="35626"/>
                  <a:pt x="792664" y="27708"/>
                  <a:pt x="834228" y="0"/>
                </a:cubicBezTo>
                <a:cubicBezTo>
                  <a:pt x="932848" y="7044"/>
                  <a:pt x="977887" y="3257"/>
                  <a:pt x="1059859" y="23750"/>
                </a:cubicBezTo>
                <a:cubicBezTo>
                  <a:pt x="1072003" y="26786"/>
                  <a:pt x="1083610" y="31667"/>
                  <a:pt x="1095485" y="35626"/>
                </a:cubicBezTo>
                <a:cubicBezTo>
                  <a:pt x="1119877" y="108805"/>
                  <a:pt x="1109339" y="67293"/>
                  <a:pt x="1107360" y="154379"/>
                </a:cubicBezTo>
                <a:close/>
              </a:path>
            </a:pathLst>
          </a:custGeom>
          <a:noFill/>
          <a:ln w="57150">
            <a:solidFill>
              <a:srgbClr val="3333FF"/>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1" name="フリーフォーム 70"/>
          <p:cNvSpPr/>
          <p:nvPr/>
        </p:nvSpPr>
        <p:spPr>
          <a:xfrm>
            <a:off x="-214800" y="1389413"/>
            <a:ext cx="6304218" cy="2766951"/>
          </a:xfrm>
          <a:custGeom>
            <a:avLst/>
            <a:gdLst>
              <a:gd name="connsiteX0" fmla="*/ 202926 w 6304218"/>
              <a:gd name="connsiteY0" fmla="*/ 1436914 h 2766951"/>
              <a:gd name="connsiteX1" fmla="*/ 250427 w 6304218"/>
              <a:gd name="connsiteY1" fmla="*/ 1425039 h 2766951"/>
              <a:gd name="connsiteX2" fmla="*/ 309804 w 6304218"/>
              <a:gd name="connsiteY2" fmla="*/ 1413164 h 2766951"/>
              <a:gd name="connsiteX3" fmla="*/ 392931 w 6304218"/>
              <a:gd name="connsiteY3" fmla="*/ 1389413 h 2766951"/>
              <a:gd name="connsiteX4" fmla="*/ 476058 w 6304218"/>
              <a:gd name="connsiteY4" fmla="*/ 1377538 h 2766951"/>
              <a:gd name="connsiteX5" fmla="*/ 582936 w 6304218"/>
              <a:gd name="connsiteY5" fmla="*/ 1353787 h 2766951"/>
              <a:gd name="connsiteX6" fmla="*/ 618562 w 6304218"/>
              <a:gd name="connsiteY6" fmla="*/ 1341912 h 2766951"/>
              <a:gd name="connsiteX7" fmla="*/ 713565 w 6304218"/>
              <a:gd name="connsiteY7" fmla="*/ 1318161 h 2766951"/>
              <a:gd name="connsiteX8" fmla="*/ 784817 w 6304218"/>
              <a:gd name="connsiteY8" fmla="*/ 1294410 h 2766951"/>
              <a:gd name="connsiteX9" fmla="*/ 879819 w 6304218"/>
              <a:gd name="connsiteY9" fmla="*/ 1270660 h 2766951"/>
              <a:gd name="connsiteX10" fmla="*/ 1093575 w 6304218"/>
              <a:gd name="connsiteY10" fmla="*/ 1246909 h 2766951"/>
              <a:gd name="connsiteX11" fmla="*/ 1176703 w 6304218"/>
              <a:gd name="connsiteY11" fmla="*/ 1235034 h 2766951"/>
              <a:gd name="connsiteX12" fmla="*/ 1307331 w 6304218"/>
              <a:gd name="connsiteY12" fmla="*/ 1223158 h 2766951"/>
              <a:gd name="connsiteX13" fmla="*/ 1627965 w 6304218"/>
              <a:gd name="connsiteY13" fmla="*/ 1235034 h 2766951"/>
              <a:gd name="connsiteX14" fmla="*/ 1699217 w 6304218"/>
              <a:gd name="connsiteY14" fmla="*/ 1258784 h 2766951"/>
              <a:gd name="connsiteX15" fmla="*/ 1758594 w 6304218"/>
              <a:gd name="connsiteY15" fmla="*/ 1318161 h 2766951"/>
              <a:gd name="connsiteX16" fmla="*/ 1817970 w 6304218"/>
              <a:gd name="connsiteY16" fmla="*/ 1377538 h 2766951"/>
              <a:gd name="connsiteX17" fmla="*/ 1865471 w 6304218"/>
              <a:gd name="connsiteY17" fmla="*/ 1448790 h 2766951"/>
              <a:gd name="connsiteX18" fmla="*/ 1877347 w 6304218"/>
              <a:gd name="connsiteY18" fmla="*/ 1484416 h 2766951"/>
              <a:gd name="connsiteX19" fmla="*/ 1936723 w 6304218"/>
              <a:gd name="connsiteY19" fmla="*/ 1555668 h 2766951"/>
              <a:gd name="connsiteX20" fmla="*/ 1960474 w 6304218"/>
              <a:gd name="connsiteY20" fmla="*/ 1603169 h 2766951"/>
              <a:gd name="connsiteX21" fmla="*/ 1996100 w 6304218"/>
              <a:gd name="connsiteY21" fmla="*/ 1638795 h 2766951"/>
              <a:gd name="connsiteX22" fmla="*/ 2102978 w 6304218"/>
              <a:gd name="connsiteY22" fmla="*/ 1698171 h 2766951"/>
              <a:gd name="connsiteX23" fmla="*/ 2138604 w 6304218"/>
              <a:gd name="connsiteY23" fmla="*/ 1721922 h 2766951"/>
              <a:gd name="connsiteX24" fmla="*/ 2174230 w 6304218"/>
              <a:gd name="connsiteY24" fmla="*/ 1733797 h 2766951"/>
              <a:gd name="connsiteX25" fmla="*/ 2292983 w 6304218"/>
              <a:gd name="connsiteY25" fmla="*/ 1757548 h 2766951"/>
              <a:gd name="connsiteX26" fmla="*/ 2518614 w 6304218"/>
              <a:gd name="connsiteY26" fmla="*/ 1745673 h 2766951"/>
              <a:gd name="connsiteX27" fmla="*/ 2601742 w 6304218"/>
              <a:gd name="connsiteY27" fmla="*/ 1733797 h 2766951"/>
              <a:gd name="connsiteX28" fmla="*/ 2625492 w 6304218"/>
              <a:gd name="connsiteY28" fmla="*/ 1698171 h 2766951"/>
              <a:gd name="connsiteX29" fmla="*/ 2661118 w 6304218"/>
              <a:gd name="connsiteY29" fmla="*/ 1662545 h 2766951"/>
              <a:gd name="connsiteX30" fmla="*/ 2708619 w 6304218"/>
              <a:gd name="connsiteY30" fmla="*/ 1579418 h 2766951"/>
              <a:gd name="connsiteX31" fmla="*/ 2756121 w 6304218"/>
              <a:gd name="connsiteY31" fmla="*/ 1508166 h 2766951"/>
              <a:gd name="connsiteX32" fmla="*/ 2803622 w 6304218"/>
              <a:gd name="connsiteY32" fmla="*/ 1401288 h 2766951"/>
              <a:gd name="connsiteX33" fmla="*/ 2839248 w 6304218"/>
              <a:gd name="connsiteY33" fmla="*/ 1330036 h 2766951"/>
              <a:gd name="connsiteX34" fmla="*/ 2851123 w 6304218"/>
              <a:gd name="connsiteY34" fmla="*/ 1294410 h 2766951"/>
              <a:gd name="connsiteX35" fmla="*/ 2898625 w 6304218"/>
              <a:gd name="connsiteY35" fmla="*/ 1223158 h 2766951"/>
              <a:gd name="connsiteX36" fmla="*/ 2922375 w 6304218"/>
              <a:gd name="connsiteY36" fmla="*/ 1187532 h 2766951"/>
              <a:gd name="connsiteX37" fmla="*/ 2958001 w 6304218"/>
              <a:gd name="connsiteY37" fmla="*/ 1175657 h 2766951"/>
              <a:gd name="connsiteX38" fmla="*/ 3017378 w 6304218"/>
              <a:gd name="connsiteY38" fmla="*/ 1104405 h 2766951"/>
              <a:gd name="connsiteX39" fmla="*/ 3088630 w 6304218"/>
              <a:gd name="connsiteY39" fmla="*/ 1056904 h 2766951"/>
              <a:gd name="connsiteX40" fmla="*/ 3195508 w 6304218"/>
              <a:gd name="connsiteY40" fmla="*/ 985652 h 2766951"/>
              <a:gd name="connsiteX41" fmla="*/ 3231134 w 6304218"/>
              <a:gd name="connsiteY41" fmla="*/ 961901 h 2766951"/>
              <a:gd name="connsiteX42" fmla="*/ 3266760 w 6304218"/>
              <a:gd name="connsiteY42" fmla="*/ 938151 h 2766951"/>
              <a:gd name="connsiteX43" fmla="*/ 3302386 w 6304218"/>
              <a:gd name="connsiteY43" fmla="*/ 902525 h 2766951"/>
              <a:gd name="connsiteX44" fmla="*/ 3338012 w 6304218"/>
              <a:gd name="connsiteY44" fmla="*/ 890649 h 2766951"/>
              <a:gd name="connsiteX45" fmla="*/ 3409264 w 6304218"/>
              <a:gd name="connsiteY45" fmla="*/ 843148 h 2766951"/>
              <a:gd name="connsiteX46" fmla="*/ 3480516 w 6304218"/>
              <a:gd name="connsiteY46" fmla="*/ 819397 h 2766951"/>
              <a:gd name="connsiteX47" fmla="*/ 3516142 w 6304218"/>
              <a:gd name="connsiteY47" fmla="*/ 807522 h 2766951"/>
              <a:gd name="connsiteX48" fmla="*/ 3587394 w 6304218"/>
              <a:gd name="connsiteY48" fmla="*/ 771896 h 2766951"/>
              <a:gd name="connsiteX49" fmla="*/ 3658645 w 6304218"/>
              <a:gd name="connsiteY49" fmla="*/ 736270 h 2766951"/>
              <a:gd name="connsiteX50" fmla="*/ 3729897 w 6304218"/>
              <a:gd name="connsiteY50" fmla="*/ 700644 h 2766951"/>
              <a:gd name="connsiteX51" fmla="*/ 3801149 w 6304218"/>
              <a:gd name="connsiteY51" fmla="*/ 665018 h 2766951"/>
              <a:gd name="connsiteX52" fmla="*/ 3836775 w 6304218"/>
              <a:gd name="connsiteY52" fmla="*/ 641268 h 2766951"/>
              <a:gd name="connsiteX53" fmla="*/ 3872401 w 6304218"/>
              <a:gd name="connsiteY53" fmla="*/ 629392 h 2766951"/>
              <a:gd name="connsiteX54" fmla="*/ 3943653 w 6304218"/>
              <a:gd name="connsiteY54" fmla="*/ 581891 h 2766951"/>
              <a:gd name="connsiteX55" fmla="*/ 3991155 w 6304218"/>
              <a:gd name="connsiteY55" fmla="*/ 558140 h 2766951"/>
              <a:gd name="connsiteX56" fmla="*/ 4026781 w 6304218"/>
              <a:gd name="connsiteY56" fmla="*/ 534390 h 2766951"/>
              <a:gd name="connsiteX57" fmla="*/ 4062406 w 6304218"/>
              <a:gd name="connsiteY57" fmla="*/ 522514 h 2766951"/>
              <a:gd name="connsiteX58" fmla="*/ 4098032 w 6304218"/>
              <a:gd name="connsiteY58" fmla="*/ 498764 h 2766951"/>
              <a:gd name="connsiteX59" fmla="*/ 4133658 w 6304218"/>
              <a:gd name="connsiteY59" fmla="*/ 486888 h 2766951"/>
              <a:gd name="connsiteX60" fmla="*/ 4216786 w 6304218"/>
              <a:gd name="connsiteY60" fmla="*/ 427512 h 2766951"/>
              <a:gd name="connsiteX61" fmla="*/ 4252412 w 6304218"/>
              <a:gd name="connsiteY61" fmla="*/ 415636 h 2766951"/>
              <a:gd name="connsiteX62" fmla="*/ 4311788 w 6304218"/>
              <a:gd name="connsiteY62" fmla="*/ 380010 h 2766951"/>
              <a:gd name="connsiteX63" fmla="*/ 4347414 w 6304218"/>
              <a:gd name="connsiteY63" fmla="*/ 356260 h 2766951"/>
              <a:gd name="connsiteX64" fmla="*/ 4383040 w 6304218"/>
              <a:gd name="connsiteY64" fmla="*/ 344384 h 2766951"/>
              <a:gd name="connsiteX65" fmla="*/ 4418666 w 6304218"/>
              <a:gd name="connsiteY65" fmla="*/ 320634 h 2766951"/>
              <a:gd name="connsiteX66" fmla="*/ 4454292 w 6304218"/>
              <a:gd name="connsiteY66" fmla="*/ 308758 h 2766951"/>
              <a:gd name="connsiteX67" fmla="*/ 4501794 w 6304218"/>
              <a:gd name="connsiteY67" fmla="*/ 285008 h 2766951"/>
              <a:gd name="connsiteX68" fmla="*/ 4573045 w 6304218"/>
              <a:gd name="connsiteY68" fmla="*/ 237506 h 2766951"/>
              <a:gd name="connsiteX69" fmla="*/ 4656173 w 6304218"/>
              <a:gd name="connsiteY69" fmla="*/ 213756 h 2766951"/>
              <a:gd name="connsiteX70" fmla="*/ 4727425 w 6304218"/>
              <a:gd name="connsiteY70" fmla="*/ 178130 h 2766951"/>
              <a:gd name="connsiteX71" fmla="*/ 4810552 w 6304218"/>
              <a:gd name="connsiteY71" fmla="*/ 142504 h 2766951"/>
              <a:gd name="connsiteX72" fmla="*/ 4858053 w 6304218"/>
              <a:gd name="connsiteY72" fmla="*/ 130629 h 2766951"/>
              <a:gd name="connsiteX73" fmla="*/ 4929305 w 6304218"/>
              <a:gd name="connsiteY73" fmla="*/ 106878 h 2766951"/>
              <a:gd name="connsiteX74" fmla="*/ 5036183 w 6304218"/>
              <a:gd name="connsiteY74" fmla="*/ 71252 h 2766951"/>
              <a:gd name="connsiteX75" fmla="*/ 5143061 w 6304218"/>
              <a:gd name="connsiteY75" fmla="*/ 47501 h 2766951"/>
              <a:gd name="connsiteX76" fmla="*/ 5190562 w 6304218"/>
              <a:gd name="connsiteY76" fmla="*/ 35626 h 2766951"/>
              <a:gd name="connsiteX77" fmla="*/ 5416194 w 6304218"/>
              <a:gd name="connsiteY77" fmla="*/ 11875 h 2766951"/>
              <a:gd name="connsiteX78" fmla="*/ 5511196 w 6304218"/>
              <a:gd name="connsiteY78" fmla="*/ 0 h 2766951"/>
              <a:gd name="connsiteX79" fmla="*/ 5891206 w 6304218"/>
              <a:gd name="connsiteY79" fmla="*/ 11875 h 2766951"/>
              <a:gd name="connsiteX80" fmla="*/ 5998084 w 6304218"/>
              <a:gd name="connsiteY80" fmla="*/ 35626 h 2766951"/>
              <a:gd name="connsiteX81" fmla="*/ 6045586 w 6304218"/>
              <a:gd name="connsiteY81" fmla="*/ 47501 h 2766951"/>
              <a:gd name="connsiteX82" fmla="*/ 6116838 w 6304218"/>
              <a:gd name="connsiteY82" fmla="*/ 106878 h 2766951"/>
              <a:gd name="connsiteX83" fmla="*/ 6199965 w 6304218"/>
              <a:gd name="connsiteY83" fmla="*/ 154379 h 2766951"/>
              <a:gd name="connsiteX84" fmla="*/ 6247466 w 6304218"/>
              <a:gd name="connsiteY84" fmla="*/ 225631 h 2766951"/>
              <a:gd name="connsiteX85" fmla="*/ 6271217 w 6304218"/>
              <a:gd name="connsiteY85" fmla="*/ 261257 h 2766951"/>
              <a:gd name="connsiteX86" fmla="*/ 6283092 w 6304218"/>
              <a:gd name="connsiteY86" fmla="*/ 451262 h 2766951"/>
              <a:gd name="connsiteX87" fmla="*/ 6247466 w 6304218"/>
              <a:gd name="connsiteY87" fmla="*/ 522514 h 2766951"/>
              <a:gd name="connsiteX88" fmla="*/ 6176214 w 6304218"/>
              <a:gd name="connsiteY88" fmla="*/ 641268 h 2766951"/>
              <a:gd name="connsiteX89" fmla="*/ 6009960 w 6304218"/>
              <a:gd name="connsiteY89" fmla="*/ 890649 h 2766951"/>
              <a:gd name="connsiteX90" fmla="*/ 5914957 w 6304218"/>
              <a:gd name="connsiteY90" fmla="*/ 1033153 h 2766951"/>
              <a:gd name="connsiteX91" fmla="*/ 5879331 w 6304218"/>
              <a:gd name="connsiteY91" fmla="*/ 1068779 h 2766951"/>
              <a:gd name="connsiteX92" fmla="*/ 5831830 w 6304218"/>
              <a:gd name="connsiteY92" fmla="*/ 1140031 h 2766951"/>
              <a:gd name="connsiteX93" fmla="*/ 5808079 w 6304218"/>
              <a:gd name="connsiteY93" fmla="*/ 1211283 h 2766951"/>
              <a:gd name="connsiteX94" fmla="*/ 5796204 w 6304218"/>
              <a:gd name="connsiteY94" fmla="*/ 1246909 h 2766951"/>
              <a:gd name="connsiteX95" fmla="*/ 5772453 w 6304218"/>
              <a:gd name="connsiteY95" fmla="*/ 1282535 h 2766951"/>
              <a:gd name="connsiteX96" fmla="*/ 5724952 w 6304218"/>
              <a:gd name="connsiteY96" fmla="*/ 1389413 h 2766951"/>
              <a:gd name="connsiteX97" fmla="*/ 5689326 w 6304218"/>
              <a:gd name="connsiteY97" fmla="*/ 1460665 h 2766951"/>
              <a:gd name="connsiteX98" fmla="*/ 5653700 w 6304218"/>
              <a:gd name="connsiteY98" fmla="*/ 1567543 h 2766951"/>
              <a:gd name="connsiteX99" fmla="*/ 5629949 w 6304218"/>
              <a:gd name="connsiteY99" fmla="*/ 1603169 h 2766951"/>
              <a:gd name="connsiteX100" fmla="*/ 5618074 w 6304218"/>
              <a:gd name="connsiteY100" fmla="*/ 1662545 h 2766951"/>
              <a:gd name="connsiteX101" fmla="*/ 5594323 w 6304218"/>
              <a:gd name="connsiteY101" fmla="*/ 1733797 h 2766951"/>
              <a:gd name="connsiteX102" fmla="*/ 5582448 w 6304218"/>
              <a:gd name="connsiteY102" fmla="*/ 1769423 h 2766951"/>
              <a:gd name="connsiteX103" fmla="*/ 5570573 w 6304218"/>
              <a:gd name="connsiteY103" fmla="*/ 1816925 h 2766951"/>
              <a:gd name="connsiteX104" fmla="*/ 5523071 w 6304218"/>
              <a:gd name="connsiteY104" fmla="*/ 1900052 h 2766951"/>
              <a:gd name="connsiteX105" fmla="*/ 5499321 w 6304218"/>
              <a:gd name="connsiteY105" fmla="*/ 1947553 h 2766951"/>
              <a:gd name="connsiteX106" fmla="*/ 5475570 w 6304218"/>
              <a:gd name="connsiteY106" fmla="*/ 1983179 h 2766951"/>
              <a:gd name="connsiteX107" fmla="*/ 5439944 w 6304218"/>
              <a:gd name="connsiteY107" fmla="*/ 2042556 h 2766951"/>
              <a:gd name="connsiteX108" fmla="*/ 5428069 w 6304218"/>
              <a:gd name="connsiteY108" fmla="*/ 2078182 h 2766951"/>
              <a:gd name="connsiteX109" fmla="*/ 5380568 w 6304218"/>
              <a:gd name="connsiteY109" fmla="*/ 2149434 h 2766951"/>
              <a:gd name="connsiteX110" fmla="*/ 5356817 w 6304218"/>
              <a:gd name="connsiteY110" fmla="*/ 2185060 h 2766951"/>
              <a:gd name="connsiteX111" fmla="*/ 5309316 w 6304218"/>
              <a:gd name="connsiteY111" fmla="*/ 2256312 h 2766951"/>
              <a:gd name="connsiteX112" fmla="*/ 5297440 w 6304218"/>
              <a:gd name="connsiteY112" fmla="*/ 2291938 h 2766951"/>
              <a:gd name="connsiteX113" fmla="*/ 5261814 w 6304218"/>
              <a:gd name="connsiteY113" fmla="*/ 2339439 h 2766951"/>
              <a:gd name="connsiteX114" fmla="*/ 5214313 w 6304218"/>
              <a:gd name="connsiteY114" fmla="*/ 2410691 h 2766951"/>
              <a:gd name="connsiteX115" fmla="*/ 5166812 w 6304218"/>
              <a:gd name="connsiteY115" fmla="*/ 2481943 h 2766951"/>
              <a:gd name="connsiteX116" fmla="*/ 5095560 w 6304218"/>
              <a:gd name="connsiteY116" fmla="*/ 2541319 h 2766951"/>
              <a:gd name="connsiteX117" fmla="*/ 5012432 w 6304218"/>
              <a:gd name="connsiteY117" fmla="*/ 2588821 h 2766951"/>
              <a:gd name="connsiteX118" fmla="*/ 4976806 w 6304218"/>
              <a:gd name="connsiteY118" fmla="*/ 2612571 h 2766951"/>
              <a:gd name="connsiteX119" fmla="*/ 4941181 w 6304218"/>
              <a:gd name="connsiteY119" fmla="*/ 2624447 h 2766951"/>
              <a:gd name="connsiteX120" fmla="*/ 4893679 w 6304218"/>
              <a:gd name="connsiteY120" fmla="*/ 2648197 h 2766951"/>
              <a:gd name="connsiteX121" fmla="*/ 4822427 w 6304218"/>
              <a:gd name="connsiteY121" fmla="*/ 2671948 h 2766951"/>
              <a:gd name="connsiteX122" fmla="*/ 4727425 w 6304218"/>
              <a:gd name="connsiteY122" fmla="*/ 2707574 h 2766951"/>
              <a:gd name="connsiteX123" fmla="*/ 4644297 w 6304218"/>
              <a:gd name="connsiteY123" fmla="*/ 2743200 h 2766951"/>
              <a:gd name="connsiteX124" fmla="*/ 4549295 w 6304218"/>
              <a:gd name="connsiteY124" fmla="*/ 2755075 h 2766951"/>
              <a:gd name="connsiteX125" fmla="*/ 4478043 w 6304218"/>
              <a:gd name="connsiteY125" fmla="*/ 2766951 h 2766951"/>
              <a:gd name="connsiteX126" fmla="*/ 4216786 w 6304218"/>
              <a:gd name="connsiteY126" fmla="*/ 2755075 h 2766951"/>
              <a:gd name="connsiteX127" fmla="*/ 4133658 w 6304218"/>
              <a:gd name="connsiteY127" fmla="*/ 2731325 h 2766951"/>
              <a:gd name="connsiteX128" fmla="*/ 4050531 w 6304218"/>
              <a:gd name="connsiteY128" fmla="*/ 2683823 h 2766951"/>
              <a:gd name="connsiteX129" fmla="*/ 4014905 w 6304218"/>
              <a:gd name="connsiteY129" fmla="*/ 2671948 h 2766951"/>
              <a:gd name="connsiteX130" fmla="*/ 3979279 w 6304218"/>
              <a:gd name="connsiteY130" fmla="*/ 2648197 h 2766951"/>
              <a:gd name="connsiteX131" fmla="*/ 3884277 w 6304218"/>
              <a:gd name="connsiteY131" fmla="*/ 2588821 h 2766951"/>
              <a:gd name="connsiteX132" fmla="*/ 3836775 w 6304218"/>
              <a:gd name="connsiteY132" fmla="*/ 2517569 h 2766951"/>
              <a:gd name="connsiteX133" fmla="*/ 3824900 w 6304218"/>
              <a:gd name="connsiteY133" fmla="*/ 2244436 h 2766951"/>
              <a:gd name="connsiteX134" fmla="*/ 3836775 w 6304218"/>
              <a:gd name="connsiteY134" fmla="*/ 2208810 h 2766951"/>
              <a:gd name="connsiteX135" fmla="*/ 3872401 w 6304218"/>
              <a:gd name="connsiteY135" fmla="*/ 2173184 h 2766951"/>
              <a:gd name="connsiteX136" fmla="*/ 3896152 w 6304218"/>
              <a:gd name="connsiteY136" fmla="*/ 2137558 h 2766951"/>
              <a:gd name="connsiteX137" fmla="*/ 3943653 w 6304218"/>
              <a:gd name="connsiteY137" fmla="*/ 2113808 h 2766951"/>
              <a:gd name="connsiteX138" fmla="*/ 4014905 w 6304218"/>
              <a:gd name="connsiteY138" fmla="*/ 2078182 h 2766951"/>
              <a:gd name="connsiteX139" fmla="*/ 4050531 w 6304218"/>
              <a:gd name="connsiteY139" fmla="*/ 2054431 h 2766951"/>
              <a:gd name="connsiteX140" fmla="*/ 4121783 w 6304218"/>
              <a:gd name="connsiteY140" fmla="*/ 2030681 h 2766951"/>
              <a:gd name="connsiteX141" fmla="*/ 4228661 w 6304218"/>
              <a:gd name="connsiteY141" fmla="*/ 1971304 h 2766951"/>
              <a:gd name="connsiteX142" fmla="*/ 4288038 w 6304218"/>
              <a:gd name="connsiteY142" fmla="*/ 1900052 h 2766951"/>
              <a:gd name="connsiteX143" fmla="*/ 4323664 w 6304218"/>
              <a:gd name="connsiteY143" fmla="*/ 1828800 h 2766951"/>
              <a:gd name="connsiteX144" fmla="*/ 4359290 w 6304218"/>
              <a:gd name="connsiteY144" fmla="*/ 1757548 h 2766951"/>
              <a:gd name="connsiteX145" fmla="*/ 4371165 w 6304218"/>
              <a:gd name="connsiteY145" fmla="*/ 1674421 h 2766951"/>
              <a:gd name="connsiteX146" fmla="*/ 4383040 w 6304218"/>
              <a:gd name="connsiteY146" fmla="*/ 1615044 h 2766951"/>
              <a:gd name="connsiteX147" fmla="*/ 4418666 w 6304218"/>
              <a:gd name="connsiteY147" fmla="*/ 1353787 h 2766951"/>
              <a:gd name="connsiteX148" fmla="*/ 4406791 w 6304218"/>
              <a:gd name="connsiteY148" fmla="*/ 1151906 h 2766951"/>
              <a:gd name="connsiteX149" fmla="*/ 4394916 w 6304218"/>
              <a:gd name="connsiteY149" fmla="*/ 1104405 h 2766951"/>
              <a:gd name="connsiteX150" fmla="*/ 4347414 w 6304218"/>
              <a:gd name="connsiteY150" fmla="*/ 1033153 h 2766951"/>
              <a:gd name="connsiteX151" fmla="*/ 4311788 w 6304218"/>
              <a:gd name="connsiteY151" fmla="*/ 997527 h 2766951"/>
              <a:gd name="connsiteX152" fmla="*/ 4276162 w 6304218"/>
              <a:gd name="connsiteY152" fmla="*/ 985652 h 2766951"/>
              <a:gd name="connsiteX153" fmla="*/ 4240536 w 6304218"/>
              <a:gd name="connsiteY153" fmla="*/ 961901 h 2766951"/>
              <a:gd name="connsiteX154" fmla="*/ 4026781 w 6304218"/>
              <a:gd name="connsiteY154" fmla="*/ 985652 h 2766951"/>
              <a:gd name="connsiteX155" fmla="*/ 3967404 w 6304218"/>
              <a:gd name="connsiteY155" fmla="*/ 1056904 h 2766951"/>
              <a:gd name="connsiteX156" fmla="*/ 3955529 w 6304218"/>
              <a:gd name="connsiteY156" fmla="*/ 1092530 h 2766951"/>
              <a:gd name="connsiteX157" fmla="*/ 3908027 w 6304218"/>
              <a:gd name="connsiteY157" fmla="*/ 1163782 h 2766951"/>
              <a:gd name="connsiteX158" fmla="*/ 3884277 w 6304218"/>
              <a:gd name="connsiteY158" fmla="*/ 1199408 h 2766951"/>
              <a:gd name="connsiteX159" fmla="*/ 3872401 w 6304218"/>
              <a:gd name="connsiteY159" fmla="*/ 1235034 h 2766951"/>
              <a:gd name="connsiteX160" fmla="*/ 3824900 w 6304218"/>
              <a:gd name="connsiteY160" fmla="*/ 1306286 h 2766951"/>
              <a:gd name="connsiteX161" fmla="*/ 3813025 w 6304218"/>
              <a:gd name="connsiteY161" fmla="*/ 1341912 h 2766951"/>
              <a:gd name="connsiteX162" fmla="*/ 3777399 w 6304218"/>
              <a:gd name="connsiteY162" fmla="*/ 1389413 h 2766951"/>
              <a:gd name="connsiteX163" fmla="*/ 3729897 w 6304218"/>
              <a:gd name="connsiteY163" fmla="*/ 1460665 h 2766951"/>
              <a:gd name="connsiteX164" fmla="*/ 3706147 w 6304218"/>
              <a:gd name="connsiteY164" fmla="*/ 1496291 h 2766951"/>
              <a:gd name="connsiteX165" fmla="*/ 3670521 w 6304218"/>
              <a:gd name="connsiteY165" fmla="*/ 1567543 h 2766951"/>
              <a:gd name="connsiteX166" fmla="*/ 3634895 w 6304218"/>
              <a:gd name="connsiteY166" fmla="*/ 1591293 h 2766951"/>
              <a:gd name="connsiteX167" fmla="*/ 3563643 w 6304218"/>
              <a:gd name="connsiteY167" fmla="*/ 1650670 h 2766951"/>
              <a:gd name="connsiteX168" fmla="*/ 3480516 w 6304218"/>
              <a:gd name="connsiteY168" fmla="*/ 1686296 h 2766951"/>
              <a:gd name="connsiteX169" fmla="*/ 3444890 w 6304218"/>
              <a:gd name="connsiteY169" fmla="*/ 1721922 h 2766951"/>
              <a:gd name="connsiteX170" fmla="*/ 3409264 w 6304218"/>
              <a:gd name="connsiteY170" fmla="*/ 1733797 h 2766951"/>
              <a:gd name="connsiteX171" fmla="*/ 3361762 w 6304218"/>
              <a:gd name="connsiteY171" fmla="*/ 1757548 h 2766951"/>
              <a:gd name="connsiteX172" fmla="*/ 3326136 w 6304218"/>
              <a:gd name="connsiteY172" fmla="*/ 1781299 h 2766951"/>
              <a:gd name="connsiteX173" fmla="*/ 3254884 w 6304218"/>
              <a:gd name="connsiteY173" fmla="*/ 1805049 h 2766951"/>
              <a:gd name="connsiteX174" fmla="*/ 3219258 w 6304218"/>
              <a:gd name="connsiteY174" fmla="*/ 1816925 h 2766951"/>
              <a:gd name="connsiteX175" fmla="*/ 3041129 w 6304218"/>
              <a:gd name="connsiteY175" fmla="*/ 1876301 h 2766951"/>
              <a:gd name="connsiteX176" fmla="*/ 2958001 w 6304218"/>
              <a:gd name="connsiteY176" fmla="*/ 1911927 h 2766951"/>
              <a:gd name="connsiteX177" fmla="*/ 2922375 w 6304218"/>
              <a:gd name="connsiteY177" fmla="*/ 1923803 h 2766951"/>
              <a:gd name="connsiteX178" fmla="*/ 2874874 w 6304218"/>
              <a:gd name="connsiteY178" fmla="*/ 1947553 h 2766951"/>
              <a:gd name="connsiteX179" fmla="*/ 2756121 w 6304218"/>
              <a:gd name="connsiteY179" fmla="*/ 1983179 h 2766951"/>
              <a:gd name="connsiteX180" fmla="*/ 2708619 w 6304218"/>
              <a:gd name="connsiteY180" fmla="*/ 2006930 h 2766951"/>
              <a:gd name="connsiteX181" fmla="*/ 2637368 w 6304218"/>
              <a:gd name="connsiteY181" fmla="*/ 2030681 h 2766951"/>
              <a:gd name="connsiteX182" fmla="*/ 2554240 w 6304218"/>
              <a:gd name="connsiteY182" fmla="*/ 2066306 h 2766951"/>
              <a:gd name="connsiteX183" fmla="*/ 2423612 w 6304218"/>
              <a:gd name="connsiteY183" fmla="*/ 2125683 h 2766951"/>
              <a:gd name="connsiteX184" fmla="*/ 2352360 w 6304218"/>
              <a:gd name="connsiteY184" fmla="*/ 2161309 h 2766951"/>
              <a:gd name="connsiteX185" fmla="*/ 2281108 w 6304218"/>
              <a:gd name="connsiteY185" fmla="*/ 2196935 h 2766951"/>
              <a:gd name="connsiteX186" fmla="*/ 2221731 w 6304218"/>
              <a:gd name="connsiteY186" fmla="*/ 2220686 h 2766951"/>
              <a:gd name="connsiteX187" fmla="*/ 2102978 w 6304218"/>
              <a:gd name="connsiteY187" fmla="*/ 2280062 h 2766951"/>
              <a:gd name="connsiteX188" fmla="*/ 1996100 w 6304218"/>
              <a:gd name="connsiteY188" fmla="*/ 2303813 h 2766951"/>
              <a:gd name="connsiteX189" fmla="*/ 1936723 w 6304218"/>
              <a:gd name="connsiteY189" fmla="*/ 2327564 h 2766951"/>
              <a:gd name="connsiteX190" fmla="*/ 1877347 w 6304218"/>
              <a:gd name="connsiteY190" fmla="*/ 2339439 h 2766951"/>
              <a:gd name="connsiteX191" fmla="*/ 1734843 w 6304218"/>
              <a:gd name="connsiteY191" fmla="*/ 2363190 h 2766951"/>
              <a:gd name="connsiteX192" fmla="*/ 1639840 w 6304218"/>
              <a:gd name="connsiteY192" fmla="*/ 2398816 h 2766951"/>
              <a:gd name="connsiteX193" fmla="*/ 1580464 w 6304218"/>
              <a:gd name="connsiteY193" fmla="*/ 2410691 h 2766951"/>
              <a:gd name="connsiteX194" fmla="*/ 1485461 w 6304218"/>
              <a:gd name="connsiteY194" fmla="*/ 2434442 h 2766951"/>
              <a:gd name="connsiteX195" fmla="*/ 1331082 w 6304218"/>
              <a:gd name="connsiteY195" fmla="*/ 2458192 h 2766951"/>
              <a:gd name="connsiteX196" fmla="*/ 1212329 w 6304218"/>
              <a:gd name="connsiteY196" fmla="*/ 2481943 h 2766951"/>
              <a:gd name="connsiteX197" fmla="*/ 1152952 w 6304218"/>
              <a:gd name="connsiteY197" fmla="*/ 2493818 h 2766951"/>
              <a:gd name="connsiteX198" fmla="*/ 1081700 w 6304218"/>
              <a:gd name="connsiteY198" fmla="*/ 2505693 h 2766951"/>
              <a:gd name="connsiteX199" fmla="*/ 1022323 w 6304218"/>
              <a:gd name="connsiteY199" fmla="*/ 2517569 h 2766951"/>
              <a:gd name="connsiteX200" fmla="*/ 784817 w 6304218"/>
              <a:gd name="connsiteY200" fmla="*/ 2541319 h 2766951"/>
              <a:gd name="connsiteX201" fmla="*/ 606687 w 6304218"/>
              <a:gd name="connsiteY201" fmla="*/ 2565070 h 2766951"/>
              <a:gd name="connsiteX202" fmla="*/ 487934 w 6304218"/>
              <a:gd name="connsiteY202" fmla="*/ 2588821 h 2766951"/>
              <a:gd name="connsiteX203" fmla="*/ 191051 w 6304218"/>
              <a:gd name="connsiteY203" fmla="*/ 2600696 h 2766951"/>
              <a:gd name="connsiteX204" fmla="*/ 119799 w 6304218"/>
              <a:gd name="connsiteY204" fmla="*/ 2612571 h 2766951"/>
              <a:gd name="connsiteX205" fmla="*/ 1045 w 6304218"/>
              <a:gd name="connsiteY205" fmla="*/ 2636322 h 27669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Lst>
            <a:rect l="l" t="t" r="r" b="b"/>
            <a:pathLst>
              <a:path w="6304218" h="2766951">
                <a:moveTo>
                  <a:pt x="202926" y="1436914"/>
                </a:moveTo>
                <a:cubicBezTo>
                  <a:pt x="218760" y="1432956"/>
                  <a:pt x="234495" y="1428579"/>
                  <a:pt x="250427" y="1425039"/>
                </a:cubicBezTo>
                <a:cubicBezTo>
                  <a:pt x="270131" y="1420661"/>
                  <a:pt x="290222" y="1418059"/>
                  <a:pt x="309804" y="1413164"/>
                </a:cubicBezTo>
                <a:cubicBezTo>
                  <a:pt x="377645" y="1396204"/>
                  <a:pt x="311471" y="1404224"/>
                  <a:pt x="392931" y="1389413"/>
                </a:cubicBezTo>
                <a:cubicBezTo>
                  <a:pt x="420470" y="1384406"/>
                  <a:pt x="448349" y="1381496"/>
                  <a:pt x="476058" y="1377538"/>
                </a:cubicBezTo>
                <a:cubicBezTo>
                  <a:pt x="556252" y="1350805"/>
                  <a:pt x="457547" y="1381650"/>
                  <a:pt x="582936" y="1353787"/>
                </a:cubicBezTo>
                <a:cubicBezTo>
                  <a:pt x="595156" y="1351072"/>
                  <a:pt x="606485" y="1345206"/>
                  <a:pt x="618562" y="1341912"/>
                </a:cubicBezTo>
                <a:cubicBezTo>
                  <a:pt x="650054" y="1333323"/>
                  <a:pt x="681897" y="1326078"/>
                  <a:pt x="713565" y="1318161"/>
                </a:cubicBezTo>
                <a:cubicBezTo>
                  <a:pt x="737853" y="1312089"/>
                  <a:pt x="760529" y="1300482"/>
                  <a:pt x="784817" y="1294410"/>
                </a:cubicBezTo>
                <a:lnTo>
                  <a:pt x="879819" y="1270660"/>
                </a:lnTo>
                <a:cubicBezTo>
                  <a:pt x="942748" y="1254928"/>
                  <a:pt x="1036629" y="1252903"/>
                  <a:pt x="1093575" y="1246909"/>
                </a:cubicBezTo>
                <a:cubicBezTo>
                  <a:pt x="1121412" y="1243979"/>
                  <a:pt x="1148884" y="1238125"/>
                  <a:pt x="1176703" y="1235034"/>
                </a:cubicBezTo>
                <a:cubicBezTo>
                  <a:pt x="1220158" y="1230206"/>
                  <a:pt x="1263788" y="1227117"/>
                  <a:pt x="1307331" y="1223158"/>
                </a:cubicBezTo>
                <a:cubicBezTo>
                  <a:pt x="1414209" y="1227117"/>
                  <a:pt x="1521453" y="1225351"/>
                  <a:pt x="1627965" y="1235034"/>
                </a:cubicBezTo>
                <a:cubicBezTo>
                  <a:pt x="1652898" y="1237301"/>
                  <a:pt x="1699217" y="1258784"/>
                  <a:pt x="1699217" y="1258784"/>
                </a:cubicBezTo>
                <a:cubicBezTo>
                  <a:pt x="1762556" y="1353791"/>
                  <a:pt x="1679422" y="1238988"/>
                  <a:pt x="1758594" y="1318161"/>
                </a:cubicBezTo>
                <a:cubicBezTo>
                  <a:pt x="1837762" y="1397331"/>
                  <a:pt x="1722967" y="1314202"/>
                  <a:pt x="1817970" y="1377538"/>
                </a:cubicBezTo>
                <a:cubicBezTo>
                  <a:pt x="1846205" y="1462245"/>
                  <a:pt x="1806170" y="1359839"/>
                  <a:pt x="1865471" y="1448790"/>
                </a:cubicBezTo>
                <a:cubicBezTo>
                  <a:pt x="1872415" y="1459205"/>
                  <a:pt x="1871749" y="1473220"/>
                  <a:pt x="1877347" y="1484416"/>
                </a:cubicBezTo>
                <a:cubicBezTo>
                  <a:pt x="1908761" y="1547244"/>
                  <a:pt x="1892948" y="1494384"/>
                  <a:pt x="1936723" y="1555668"/>
                </a:cubicBezTo>
                <a:cubicBezTo>
                  <a:pt x="1947013" y="1570073"/>
                  <a:pt x="1950184" y="1588764"/>
                  <a:pt x="1960474" y="1603169"/>
                </a:cubicBezTo>
                <a:cubicBezTo>
                  <a:pt x="1970236" y="1616835"/>
                  <a:pt x="1982843" y="1628484"/>
                  <a:pt x="1996100" y="1638795"/>
                </a:cubicBezTo>
                <a:cubicBezTo>
                  <a:pt x="2057351" y="1686434"/>
                  <a:pt x="2049225" y="1680254"/>
                  <a:pt x="2102978" y="1698171"/>
                </a:cubicBezTo>
                <a:cubicBezTo>
                  <a:pt x="2114853" y="1706088"/>
                  <a:pt x="2125838" y="1715539"/>
                  <a:pt x="2138604" y="1721922"/>
                </a:cubicBezTo>
                <a:cubicBezTo>
                  <a:pt x="2149800" y="1727520"/>
                  <a:pt x="2162194" y="1730358"/>
                  <a:pt x="2174230" y="1733797"/>
                </a:cubicBezTo>
                <a:cubicBezTo>
                  <a:pt x="2223840" y="1747972"/>
                  <a:pt x="2236982" y="1748215"/>
                  <a:pt x="2292983" y="1757548"/>
                </a:cubicBezTo>
                <a:cubicBezTo>
                  <a:pt x="2368193" y="1753590"/>
                  <a:pt x="2443521" y="1751449"/>
                  <a:pt x="2518614" y="1745673"/>
                </a:cubicBezTo>
                <a:cubicBezTo>
                  <a:pt x="2546522" y="1743526"/>
                  <a:pt x="2576164" y="1745165"/>
                  <a:pt x="2601742" y="1733797"/>
                </a:cubicBezTo>
                <a:cubicBezTo>
                  <a:pt x="2614784" y="1728000"/>
                  <a:pt x="2616355" y="1709135"/>
                  <a:pt x="2625492" y="1698171"/>
                </a:cubicBezTo>
                <a:cubicBezTo>
                  <a:pt x="2636243" y="1685269"/>
                  <a:pt x="2650367" y="1675447"/>
                  <a:pt x="2661118" y="1662545"/>
                </a:cubicBezTo>
                <a:cubicBezTo>
                  <a:pt x="2690464" y="1627330"/>
                  <a:pt x="2683726" y="1620906"/>
                  <a:pt x="2708619" y="1579418"/>
                </a:cubicBezTo>
                <a:cubicBezTo>
                  <a:pt x="2723305" y="1554941"/>
                  <a:pt x="2756121" y="1508166"/>
                  <a:pt x="2756121" y="1508166"/>
                </a:cubicBezTo>
                <a:cubicBezTo>
                  <a:pt x="2784384" y="1423374"/>
                  <a:pt x="2765984" y="1457745"/>
                  <a:pt x="2803622" y="1401288"/>
                </a:cubicBezTo>
                <a:cubicBezTo>
                  <a:pt x="2833470" y="1311741"/>
                  <a:pt x="2793207" y="1422119"/>
                  <a:pt x="2839248" y="1330036"/>
                </a:cubicBezTo>
                <a:cubicBezTo>
                  <a:pt x="2844846" y="1318840"/>
                  <a:pt x="2845044" y="1305352"/>
                  <a:pt x="2851123" y="1294410"/>
                </a:cubicBezTo>
                <a:cubicBezTo>
                  <a:pt x="2864986" y="1269457"/>
                  <a:pt x="2882791" y="1246909"/>
                  <a:pt x="2898625" y="1223158"/>
                </a:cubicBezTo>
                <a:cubicBezTo>
                  <a:pt x="2906542" y="1211283"/>
                  <a:pt x="2908835" y="1192045"/>
                  <a:pt x="2922375" y="1187532"/>
                </a:cubicBezTo>
                <a:lnTo>
                  <a:pt x="2958001" y="1175657"/>
                </a:lnTo>
                <a:cubicBezTo>
                  <a:pt x="2979113" y="1143990"/>
                  <a:pt x="2985728" y="1129022"/>
                  <a:pt x="3017378" y="1104405"/>
                </a:cubicBezTo>
                <a:cubicBezTo>
                  <a:pt x="3039910" y="1086880"/>
                  <a:pt x="3064879" y="1072738"/>
                  <a:pt x="3088630" y="1056904"/>
                </a:cubicBezTo>
                <a:lnTo>
                  <a:pt x="3195508" y="985652"/>
                </a:lnTo>
                <a:lnTo>
                  <a:pt x="3231134" y="961901"/>
                </a:lnTo>
                <a:cubicBezTo>
                  <a:pt x="3243009" y="953984"/>
                  <a:pt x="3256668" y="948243"/>
                  <a:pt x="3266760" y="938151"/>
                </a:cubicBezTo>
                <a:cubicBezTo>
                  <a:pt x="3278635" y="926276"/>
                  <a:pt x="3288412" y="911841"/>
                  <a:pt x="3302386" y="902525"/>
                </a:cubicBezTo>
                <a:cubicBezTo>
                  <a:pt x="3312801" y="895581"/>
                  <a:pt x="3327070" y="896728"/>
                  <a:pt x="3338012" y="890649"/>
                </a:cubicBezTo>
                <a:cubicBezTo>
                  <a:pt x="3362965" y="876786"/>
                  <a:pt x="3382184" y="852175"/>
                  <a:pt x="3409264" y="843148"/>
                </a:cubicBezTo>
                <a:lnTo>
                  <a:pt x="3480516" y="819397"/>
                </a:lnTo>
                <a:lnTo>
                  <a:pt x="3516142" y="807522"/>
                </a:lnTo>
                <a:cubicBezTo>
                  <a:pt x="3618246" y="739451"/>
                  <a:pt x="3489058" y="821065"/>
                  <a:pt x="3587394" y="771896"/>
                </a:cubicBezTo>
                <a:cubicBezTo>
                  <a:pt x="3679476" y="725855"/>
                  <a:pt x="3569098" y="766118"/>
                  <a:pt x="3658645" y="736270"/>
                </a:cubicBezTo>
                <a:cubicBezTo>
                  <a:pt x="3760745" y="668203"/>
                  <a:pt x="3631565" y="749810"/>
                  <a:pt x="3729897" y="700644"/>
                </a:cubicBezTo>
                <a:cubicBezTo>
                  <a:pt x="3821980" y="654603"/>
                  <a:pt x="3711602" y="694866"/>
                  <a:pt x="3801149" y="665018"/>
                </a:cubicBezTo>
                <a:cubicBezTo>
                  <a:pt x="3813024" y="657101"/>
                  <a:pt x="3824010" y="647651"/>
                  <a:pt x="3836775" y="641268"/>
                </a:cubicBezTo>
                <a:cubicBezTo>
                  <a:pt x="3847971" y="635670"/>
                  <a:pt x="3861459" y="635471"/>
                  <a:pt x="3872401" y="629392"/>
                </a:cubicBezTo>
                <a:cubicBezTo>
                  <a:pt x="3897354" y="615529"/>
                  <a:pt x="3919902" y="597725"/>
                  <a:pt x="3943653" y="581891"/>
                </a:cubicBezTo>
                <a:cubicBezTo>
                  <a:pt x="3958383" y="572071"/>
                  <a:pt x="3975784" y="566923"/>
                  <a:pt x="3991155" y="558140"/>
                </a:cubicBezTo>
                <a:cubicBezTo>
                  <a:pt x="4003547" y="551059"/>
                  <a:pt x="4014016" y="540773"/>
                  <a:pt x="4026781" y="534390"/>
                </a:cubicBezTo>
                <a:cubicBezTo>
                  <a:pt x="4037977" y="528792"/>
                  <a:pt x="4051210" y="528112"/>
                  <a:pt x="4062406" y="522514"/>
                </a:cubicBezTo>
                <a:cubicBezTo>
                  <a:pt x="4075171" y="516131"/>
                  <a:pt x="4085267" y="505147"/>
                  <a:pt x="4098032" y="498764"/>
                </a:cubicBezTo>
                <a:cubicBezTo>
                  <a:pt x="4109228" y="493166"/>
                  <a:pt x="4122462" y="492486"/>
                  <a:pt x="4133658" y="486888"/>
                </a:cubicBezTo>
                <a:cubicBezTo>
                  <a:pt x="4170422" y="468506"/>
                  <a:pt x="4179126" y="449032"/>
                  <a:pt x="4216786" y="427512"/>
                </a:cubicBezTo>
                <a:cubicBezTo>
                  <a:pt x="4227654" y="421301"/>
                  <a:pt x="4241216" y="421234"/>
                  <a:pt x="4252412" y="415636"/>
                </a:cubicBezTo>
                <a:cubicBezTo>
                  <a:pt x="4273056" y="405314"/>
                  <a:pt x="4292215" y="392243"/>
                  <a:pt x="4311788" y="380010"/>
                </a:cubicBezTo>
                <a:cubicBezTo>
                  <a:pt x="4323891" y="372446"/>
                  <a:pt x="4334649" y="362643"/>
                  <a:pt x="4347414" y="356260"/>
                </a:cubicBezTo>
                <a:cubicBezTo>
                  <a:pt x="4358610" y="350662"/>
                  <a:pt x="4371844" y="349982"/>
                  <a:pt x="4383040" y="344384"/>
                </a:cubicBezTo>
                <a:cubicBezTo>
                  <a:pt x="4395805" y="338001"/>
                  <a:pt x="4405901" y="327017"/>
                  <a:pt x="4418666" y="320634"/>
                </a:cubicBezTo>
                <a:cubicBezTo>
                  <a:pt x="4429862" y="315036"/>
                  <a:pt x="4442786" y="313689"/>
                  <a:pt x="4454292" y="308758"/>
                </a:cubicBezTo>
                <a:cubicBezTo>
                  <a:pt x="4470563" y="301785"/>
                  <a:pt x="4486614" y="294116"/>
                  <a:pt x="4501794" y="285008"/>
                </a:cubicBezTo>
                <a:cubicBezTo>
                  <a:pt x="4526271" y="270322"/>
                  <a:pt x="4545353" y="244429"/>
                  <a:pt x="4573045" y="237506"/>
                </a:cubicBezTo>
                <a:cubicBezTo>
                  <a:pt x="4632691" y="222595"/>
                  <a:pt x="4605063" y="230792"/>
                  <a:pt x="4656173" y="213756"/>
                </a:cubicBezTo>
                <a:cubicBezTo>
                  <a:pt x="4724640" y="168111"/>
                  <a:pt x="4658591" y="207630"/>
                  <a:pt x="4727425" y="178130"/>
                </a:cubicBezTo>
                <a:cubicBezTo>
                  <a:pt x="4790764" y="150985"/>
                  <a:pt x="4754849" y="158419"/>
                  <a:pt x="4810552" y="142504"/>
                </a:cubicBezTo>
                <a:cubicBezTo>
                  <a:pt x="4826245" y="138020"/>
                  <a:pt x="4842420" y="135319"/>
                  <a:pt x="4858053" y="130629"/>
                </a:cubicBezTo>
                <a:cubicBezTo>
                  <a:pt x="4882033" y="123435"/>
                  <a:pt x="4905554" y="114795"/>
                  <a:pt x="4929305" y="106878"/>
                </a:cubicBezTo>
                <a:lnTo>
                  <a:pt x="5036183" y="71252"/>
                </a:lnTo>
                <a:cubicBezTo>
                  <a:pt x="5065139" y="61600"/>
                  <a:pt x="5114832" y="53774"/>
                  <a:pt x="5143061" y="47501"/>
                </a:cubicBezTo>
                <a:cubicBezTo>
                  <a:pt x="5158993" y="43960"/>
                  <a:pt x="5174378" y="37737"/>
                  <a:pt x="5190562" y="35626"/>
                </a:cubicBezTo>
                <a:cubicBezTo>
                  <a:pt x="5265553" y="25845"/>
                  <a:pt x="5340983" y="19792"/>
                  <a:pt x="5416194" y="11875"/>
                </a:cubicBezTo>
                <a:cubicBezTo>
                  <a:pt x="5447932" y="8534"/>
                  <a:pt x="5479529" y="3958"/>
                  <a:pt x="5511196" y="0"/>
                </a:cubicBezTo>
                <a:cubicBezTo>
                  <a:pt x="5637866" y="3958"/>
                  <a:pt x="5764649" y="5214"/>
                  <a:pt x="5891206" y="11875"/>
                </a:cubicBezTo>
                <a:cubicBezTo>
                  <a:pt x="5956878" y="15331"/>
                  <a:pt x="5948935" y="21584"/>
                  <a:pt x="5998084" y="35626"/>
                </a:cubicBezTo>
                <a:cubicBezTo>
                  <a:pt x="6013777" y="40110"/>
                  <a:pt x="6029752" y="43543"/>
                  <a:pt x="6045586" y="47501"/>
                </a:cubicBezTo>
                <a:cubicBezTo>
                  <a:pt x="6134039" y="106470"/>
                  <a:pt x="6025402" y="30681"/>
                  <a:pt x="6116838" y="106878"/>
                </a:cubicBezTo>
                <a:cubicBezTo>
                  <a:pt x="6142018" y="127861"/>
                  <a:pt x="6170925" y="139859"/>
                  <a:pt x="6199965" y="154379"/>
                </a:cubicBezTo>
                <a:lnTo>
                  <a:pt x="6247466" y="225631"/>
                </a:lnTo>
                <a:lnTo>
                  <a:pt x="6271217" y="261257"/>
                </a:lnTo>
                <a:cubicBezTo>
                  <a:pt x="6304218" y="360257"/>
                  <a:pt x="6302752" y="323475"/>
                  <a:pt x="6283092" y="451262"/>
                </a:cubicBezTo>
                <a:cubicBezTo>
                  <a:pt x="6277362" y="488508"/>
                  <a:pt x="6266009" y="490064"/>
                  <a:pt x="6247466" y="522514"/>
                </a:cubicBezTo>
                <a:cubicBezTo>
                  <a:pt x="6174432" y="650325"/>
                  <a:pt x="6292421" y="466960"/>
                  <a:pt x="6176214" y="641268"/>
                </a:cubicBezTo>
                <a:lnTo>
                  <a:pt x="6009960" y="890649"/>
                </a:lnTo>
                <a:lnTo>
                  <a:pt x="5914957" y="1033153"/>
                </a:lnTo>
                <a:cubicBezTo>
                  <a:pt x="5905641" y="1047127"/>
                  <a:pt x="5891206" y="1056904"/>
                  <a:pt x="5879331" y="1068779"/>
                </a:cubicBezTo>
                <a:cubicBezTo>
                  <a:pt x="5840046" y="1186636"/>
                  <a:pt x="5905956" y="1006605"/>
                  <a:pt x="5831830" y="1140031"/>
                </a:cubicBezTo>
                <a:cubicBezTo>
                  <a:pt x="5819672" y="1161916"/>
                  <a:pt x="5815996" y="1187532"/>
                  <a:pt x="5808079" y="1211283"/>
                </a:cubicBezTo>
                <a:cubicBezTo>
                  <a:pt x="5804121" y="1223158"/>
                  <a:pt x="5803148" y="1236494"/>
                  <a:pt x="5796204" y="1246909"/>
                </a:cubicBezTo>
                <a:lnTo>
                  <a:pt x="5772453" y="1282535"/>
                </a:lnTo>
                <a:cubicBezTo>
                  <a:pt x="5744190" y="1367327"/>
                  <a:pt x="5762590" y="1332956"/>
                  <a:pt x="5724952" y="1389413"/>
                </a:cubicBezTo>
                <a:cubicBezTo>
                  <a:pt x="5681648" y="1519330"/>
                  <a:pt x="5750710" y="1322553"/>
                  <a:pt x="5689326" y="1460665"/>
                </a:cubicBezTo>
                <a:cubicBezTo>
                  <a:pt x="5689321" y="1460675"/>
                  <a:pt x="5659639" y="1549724"/>
                  <a:pt x="5653700" y="1567543"/>
                </a:cubicBezTo>
                <a:cubicBezTo>
                  <a:pt x="5649187" y="1581083"/>
                  <a:pt x="5637866" y="1591294"/>
                  <a:pt x="5629949" y="1603169"/>
                </a:cubicBezTo>
                <a:cubicBezTo>
                  <a:pt x="5625991" y="1622961"/>
                  <a:pt x="5623385" y="1643072"/>
                  <a:pt x="5618074" y="1662545"/>
                </a:cubicBezTo>
                <a:cubicBezTo>
                  <a:pt x="5611487" y="1686698"/>
                  <a:pt x="5602240" y="1710046"/>
                  <a:pt x="5594323" y="1733797"/>
                </a:cubicBezTo>
                <a:cubicBezTo>
                  <a:pt x="5590365" y="1745672"/>
                  <a:pt x="5585484" y="1757279"/>
                  <a:pt x="5582448" y="1769423"/>
                </a:cubicBezTo>
                <a:cubicBezTo>
                  <a:pt x="5578490" y="1785257"/>
                  <a:pt x="5576304" y="1801643"/>
                  <a:pt x="5570573" y="1816925"/>
                </a:cubicBezTo>
                <a:cubicBezTo>
                  <a:pt x="5550999" y="1869123"/>
                  <a:pt x="5548128" y="1856202"/>
                  <a:pt x="5523071" y="1900052"/>
                </a:cubicBezTo>
                <a:cubicBezTo>
                  <a:pt x="5514288" y="1915422"/>
                  <a:pt x="5508104" y="1932183"/>
                  <a:pt x="5499321" y="1947553"/>
                </a:cubicBezTo>
                <a:cubicBezTo>
                  <a:pt x="5492240" y="1959945"/>
                  <a:pt x="5483134" y="1971076"/>
                  <a:pt x="5475570" y="1983179"/>
                </a:cubicBezTo>
                <a:cubicBezTo>
                  <a:pt x="5463337" y="2002752"/>
                  <a:pt x="5450266" y="2021911"/>
                  <a:pt x="5439944" y="2042556"/>
                </a:cubicBezTo>
                <a:cubicBezTo>
                  <a:pt x="5434346" y="2053752"/>
                  <a:pt x="5434148" y="2067240"/>
                  <a:pt x="5428069" y="2078182"/>
                </a:cubicBezTo>
                <a:cubicBezTo>
                  <a:pt x="5414207" y="2103135"/>
                  <a:pt x="5396402" y="2125683"/>
                  <a:pt x="5380568" y="2149434"/>
                </a:cubicBezTo>
                <a:lnTo>
                  <a:pt x="5356817" y="2185060"/>
                </a:lnTo>
                <a:cubicBezTo>
                  <a:pt x="5328582" y="2269767"/>
                  <a:pt x="5368617" y="2167361"/>
                  <a:pt x="5309316" y="2256312"/>
                </a:cubicBezTo>
                <a:cubicBezTo>
                  <a:pt x="5302372" y="2266727"/>
                  <a:pt x="5303651" y="2281070"/>
                  <a:pt x="5297440" y="2291938"/>
                </a:cubicBezTo>
                <a:cubicBezTo>
                  <a:pt x="5287620" y="2309122"/>
                  <a:pt x="5273689" y="2323605"/>
                  <a:pt x="5261814" y="2339439"/>
                </a:cubicBezTo>
                <a:cubicBezTo>
                  <a:pt x="5239103" y="2407573"/>
                  <a:pt x="5266203" y="2343975"/>
                  <a:pt x="5214313" y="2410691"/>
                </a:cubicBezTo>
                <a:cubicBezTo>
                  <a:pt x="5196788" y="2433223"/>
                  <a:pt x="5190563" y="2466110"/>
                  <a:pt x="5166812" y="2481943"/>
                </a:cubicBezTo>
                <a:cubicBezTo>
                  <a:pt x="5078366" y="2540905"/>
                  <a:pt x="5186988" y="2465128"/>
                  <a:pt x="5095560" y="2541319"/>
                </a:cubicBezTo>
                <a:cubicBezTo>
                  <a:pt x="5063997" y="2567622"/>
                  <a:pt x="5049390" y="2567703"/>
                  <a:pt x="5012432" y="2588821"/>
                </a:cubicBezTo>
                <a:cubicBezTo>
                  <a:pt x="5000040" y="2595902"/>
                  <a:pt x="4989571" y="2606188"/>
                  <a:pt x="4976806" y="2612571"/>
                </a:cubicBezTo>
                <a:cubicBezTo>
                  <a:pt x="4965610" y="2618169"/>
                  <a:pt x="4952686" y="2619516"/>
                  <a:pt x="4941181" y="2624447"/>
                </a:cubicBezTo>
                <a:cubicBezTo>
                  <a:pt x="4924910" y="2631420"/>
                  <a:pt x="4910116" y="2641622"/>
                  <a:pt x="4893679" y="2648197"/>
                </a:cubicBezTo>
                <a:cubicBezTo>
                  <a:pt x="4870434" y="2657495"/>
                  <a:pt x="4822427" y="2671948"/>
                  <a:pt x="4822427" y="2671948"/>
                </a:cubicBezTo>
                <a:cubicBezTo>
                  <a:pt x="4749254" y="2720731"/>
                  <a:pt x="4830145" y="2673334"/>
                  <a:pt x="4727425" y="2707574"/>
                </a:cubicBezTo>
                <a:cubicBezTo>
                  <a:pt x="4678291" y="2723952"/>
                  <a:pt x="4689955" y="2734899"/>
                  <a:pt x="4644297" y="2743200"/>
                </a:cubicBezTo>
                <a:cubicBezTo>
                  <a:pt x="4612898" y="2748909"/>
                  <a:pt x="4580888" y="2750562"/>
                  <a:pt x="4549295" y="2755075"/>
                </a:cubicBezTo>
                <a:cubicBezTo>
                  <a:pt x="4525459" y="2758480"/>
                  <a:pt x="4501794" y="2762992"/>
                  <a:pt x="4478043" y="2766951"/>
                </a:cubicBezTo>
                <a:cubicBezTo>
                  <a:pt x="4390957" y="2762992"/>
                  <a:pt x="4303705" y="2761761"/>
                  <a:pt x="4216786" y="2755075"/>
                </a:cubicBezTo>
                <a:cubicBezTo>
                  <a:pt x="4197400" y="2753584"/>
                  <a:pt x="4153890" y="2738069"/>
                  <a:pt x="4133658" y="2731325"/>
                </a:cubicBezTo>
                <a:cubicBezTo>
                  <a:pt x="4097881" y="2707473"/>
                  <a:pt x="4092716" y="2701902"/>
                  <a:pt x="4050531" y="2683823"/>
                </a:cubicBezTo>
                <a:cubicBezTo>
                  <a:pt x="4039025" y="2678892"/>
                  <a:pt x="4026780" y="2675906"/>
                  <a:pt x="4014905" y="2671948"/>
                </a:cubicBezTo>
                <a:cubicBezTo>
                  <a:pt x="4003030" y="2664031"/>
                  <a:pt x="3991671" y="2655278"/>
                  <a:pt x="3979279" y="2648197"/>
                </a:cubicBezTo>
                <a:cubicBezTo>
                  <a:pt x="3943022" y="2627479"/>
                  <a:pt x="3913577" y="2621783"/>
                  <a:pt x="3884277" y="2588821"/>
                </a:cubicBezTo>
                <a:cubicBezTo>
                  <a:pt x="3865313" y="2567486"/>
                  <a:pt x="3836775" y="2517569"/>
                  <a:pt x="3836775" y="2517569"/>
                </a:cubicBezTo>
                <a:cubicBezTo>
                  <a:pt x="3794377" y="2390373"/>
                  <a:pt x="3804369" y="2449751"/>
                  <a:pt x="3824900" y="2244436"/>
                </a:cubicBezTo>
                <a:cubicBezTo>
                  <a:pt x="3826146" y="2231980"/>
                  <a:pt x="3829831" y="2219225"/>
                  <a:pt x="3836775" y="2208810"/>
                </a:cubicBezTo>
                <a:cubicBezTo>
                  <a:pt x="3846091" y="2194836"/>
                  <a:pt x="3861650" y="2186086"/>
                  <a:pt x="3872401" y="2173184"/>
                </a:cubicBezTo>
                <a:cubicBezTo>
                  <a:pt x="3881538" y="2162220"/>
                  <a:pt x="3885188" y="2146695"/>
                  <a:pt x="3896152" y="2137558"/>
                </a:cubicBezTo>
                <a:cubicBezTo>
                  <a:pt x="3909752" y="2126225"/>
                  <a:pt x="3928283" y="2122591"/>
                  <a:pt x="3943653" y="2113808"/>
                </a:cubicBezTo>
                <a:cubicBezTo>
                  <a:pt x="4008112" y="2076974"/>
                  <a:pt x="3949585" y="2099955"/>
                  <a:pt x="4014905" y="2078182"/>
                </a:cubicBezTo>
                <a:cubicBezTo>
                  <a:pt x="4026780" y="2070265"/>
                  <a:pt x="4037489" y="2060228"/>
                  <a:pt x="4050531" y="2054431"/>
                </a:cubicBezTo>
                <a:cubicBezTo>
                  <a:pt x="4073409" y="2044263"/>
                  <a:pt x="4121783" y="2030681"/>
                  <a:pt x="4121783" y="2030681"/>
                </a:cubicBezTo>
                <a:cubicBezTo>
                  <a:pt x="4203450" y="1976235"/>
                  <a:pt x="4165955" y="1992205"/>
                  <a:pt x="4228661" y="1971304"/>
                </a:cubicBezTo>
                <a:cubicBezTo>
                  <a:pt x="4287635" y="1882845"/>
                  <a:pt x="4211836" y="1991496"/>
                  <a:pt x="4288038" y="1900052"/>
                </a:cubicBezTo>
                <a:cubicBezTo>
                  <a:pt x="4330575" y="1849007"/>
                  <a:pt x="4296887" y="1882354"/>
                  <a:pt x="4323664" y="1828800"/>
                </a:cubicBezTo>
                <a:cubicBezTo>
                  <a:pt x="4369706" y="1736717"/>
                  <a:pt x="4329439" y="1847095"/>
                  <a:pt x="4359290" y="1757548"/>
                </a:cubicBezTo>
                <a:cubicBezTo>
                  <a:pt x="4363248" y="1729839"/>
                  <a:pt x="4366564" y="1702030"/>
                  <a:pt x="4371165" y="1674421"/>
                </a:cubicBezTo>
                <a:cubicBezTo>
                  <a:pt x="4374483" y="1654511"/>
                  <a:pt x="4379892" y="1634981"/>
                  <a:pt x="4383040" y="1615044"/>
                </a:cubicBezTo>
                <a:cubicBezTo>
                  <a:pt x="4400002" y="1507616"/>
                  <a:pt x="4406291" y="1452791"/>
                  <a:pt x="4418666" y="1353787"/>
                </a:cubicBezTo>
                <a:cubicBezTo>
                  <a:pt x="4414708" y="1286493"/>
                  <a:pt x="4413182" y="1219012"/>
                  <a:pt x="4406791" y="1151906"/>
                </a:cubicBezTo>
                <a:cubicBezTo>
                  <a:pt x="4405244" y="1135659"/>
                  <a:pt x="4402215" y="1119003"/>
                  <a:pt x="4394916" y="1104405"/>
                </a:cubicBezTo>
                <a:cubicBezTo>
                  <a:pt x="4382150" y="1078874"/>
                  <a:pt x="4367598" y="1053337"/>
                  <a:pt x="4347414" y="1033153"/>
                </a:cubicBezTo>
                <a:cubicBezTo>
                  <a:pt x="4335539" y="1021278"/>
                  <a:pt x="4325762" y="1006843"/>
                  <a:pt x="4311788" y="997527"/>
                </a:cubicBezTo>
                <a:cubicBezTo>
                  <a:pt x="4301373" y="990583"/>
                  <a:pt x="4288037" y="989610"/>
                  <a:pt x="4276162" y="985652"/>
                </a:cubicBezTo>
                <a:cubicBezTo>
                  <a:pt x="4264287" y="977735"/>
                  <a:pt x="4254786" y="962693"/>
                  <a:pt x="4240536" y="961901"/>
                </a:cubicBezTo>
                <a:cubicBezTo>
                  <a:pt x="4109827" y="954640"/>
                  <a:pt x="4106259" y="959159"/>
                  <a:pt x="4026781" y="985652"/>
                </a:cubicBezTo>
                <a:cubicBezTo>
                  <a:pt x="4000518" y="1011915"/>
                  <a:pt x="3983937" y="1023839"/>
                  <a:pt x="3967404" y="1056904"/>
                </a:cubicBezTo>
                <a:cubicBezTo>
                  <a:pt x="3961806" y="1068100"/>
                  <a:pt x="3961608" y="1081588"/>
                  <a:pt x="3955529" y="1092530"/>
                </a:cubicBezTo>
                <a:cubicBezTo>
                  <a:pt x="3941666" y="1117483"/>
                  <a:pt x="3923861" y="1140031"/>
                  <a:pt x="3908027" y="1163782"/>
                </a:cubicBezTo>
                <a:cubicBezTo>
                  <a:pt x="3900110" y="1175657"/>
                  <a:pt x="3888791" y="1185868"/>
                  <a:pt x="3884277" y="1199408"/>
                </a:cubicBezTo>
                <a:cubicBezTo>
                  <a:pt x="3880318" y="1211283"/>
                  <a:pt x="3878480" y="1224092"/>
                  <a:pt x="3872401" y="1235034"/>
                </a:cubicBezTo>
                <a:cubicBezTo>
                  <a:pt x="3858538" y="1259987"/>
                  <a:pt x="3824900" y="1306286"/>
                  <a:pt x="3824900" y="1306286"/>
                </a:cubicBezTo>
                <a:cubicBezTo>
                  <a:pt x="3820942" y="1318161"/>
                  <a:pt x="3819235" y="1331044"/>
                  <a:pt x="3813025" y="1341912"/>
                </a:cubicBezTo>
                <a:cubicBezTo>
                  <a:pt x="3803205" y="1359096"/>
                  <a:pt x="3788749" y="1373199"/>
                  <a:pt x="3777399" y="1389413"/>
                </a:cubicBezTo>
                <a:cubicBezTo>
                  <a:pt x="3761029" y="1412798"/>
                  <a:pt x="3745731" y="1436914"/>
                  <a:pt x="3729897" y="1460665"/>
                </a:cubicBezTo>
                <a:cubicBezTo>
                  <a:pt x="3721980" y="1472540"/>
                  <a:pt x="3710661" y="1482751"/>
                  <a:pt x="3706147" y="1496291"/>
                </a:cubicBezTo>
                <a:cubicBezTo>
                  <a:pt x="3696489" y="1525264"/>
                  <a:pt x="3693540" y="1544524"/>
                  <a:pt x="3670521" y="1567543"/>
                </a:cubicBezTo>
                <a:cubicBezTo>
                  <a:pt x="3660429" y="1577635"/>
                  <a:pt x="3645859" y="1582156"/>
                  <a:pt x="3634895" y="1591293"/>
                </a:cubicBezTo>
                <a:cubicBezTo>
                  <a:pt x="3595500" y="1624122"/>
                  <a:pt x="3607869" y="1628557"/>
                  <a:pt x="3563643" y="1650670"/>
                </a:cubicBezTo>
                <a:cubicBezTo>
                  <a:pt x="3511954" y="1676515"/>
                  <a:pt x="3538180" y="1645107"/>
                  <a:pt x="3480516" y="1686296"/>
                </a:cubicBezTo>
                <a:cubicBezTo>
                  <a:pt x="3466850" y="1696058"/>
                  <a:pt x="3458864" y="1712606"/>
                  <a:pt x="3444890" y="1721922"/>
                </a:cubicBezTo>
                <a:cubicBezTo>
                  <a:pt x="3434475" y="1728866"/>
                  <a:pt x="3420770" y="1728866"/>
                  <a:pt x="3409264" y="1733797"/>
                </a:cubicBezTo>
                <a:cubicBezTo>
                  <a:pt x="3392992" y="1740770"/>
                  <a:pt x="3377132" y="1748765"/>
                  <a:pt x="3361762" y="1757548"/>
                </a:cubicBezTo>
                <a:cubicBezTo>
                  <a:pt x="3349370" y="1764629"/>
                  <a:pt x="3339178" y="1775502"/>
                  <a:pt x="3326136" y="1781299"/>
                </a:cubicBezTo>
                <a:cubicBezTo>
                  <a:pt x="3303258" y="1791467"/>
                  <a:pt x="3278635" y="1797132"/>
                  <a:pt x="3254884" y="1805049"/>
                </a:cubicBezTo>
                <a:lnTo>
                  <a:pt x="3219258" y="1816925"/>
                </a:lnTo>
                <a:lnTo>
                  <a:pt x="3041129" y="1876301"/>
                </a:lnTo>
                <a:cubicBezTo>
                  <a:pt x="2957592" y="1904147"/>
                  <a:pt x="3060705" y="1867911"/>
                  <a:pt x="2958001" y="1911927"/>
                </a:cubicBezTo>
                <a:cubicBezTo>
                  <a:pt x="2946495" y="1916858"/>
                  <a:pt x="2933881" y="1918872"/>
                  <a:pt x="2922375" y="1923803"/>
                </a:cubicBezTo>
                <a:cubicBezTo>
                  <a:pt x="2906104" y="1930776"/>
                  <a:pt x="2891310" y="1940978"/>
                  <a:pt x="2874874" y="1947553"/>
                </a:cubicBezTo>
                <a:cubicBezTo>
                  <a:pt x="2826683" y="1966829"/>
                  <a:pt x="2802782" y="1971514"/>
                  <a:pt x="2756121" y="1983179"/>
                </a:cubicBezTo>
                <a:cubicBezTo>
                  <a:pt x="2740287" y="1991096"/>
                  <a:pt x="2725056" y="2000355"/>
                  <a:pt x="2708619" y="2006930"/>
                </a:cubicBezTo>
                <a:cubicBezTo>
                  <a:pt x="2685375" y="2016228"/>
                  <a:pt x="2658199" y="2016794"/>
                  <a:pt x="2637368" y="2030681"/>
                </a:cubicBezTo>
                <a:cubicBezTo>
                  <a:pt x="2588162" y="2063484"/>
                  <a:pt x="2615588" y="2050970"/>
                  <a:pt x="2554240" y="2066306"/>
                </a:cubicBezTo>
                <a:cubicBezTo>
                  <a:pt x="2448042" y="2119406"/>
                  <a:pt x="2492827" y="2102612"/>
                  <a:pt x="2423612" y="2125683"/>
                </a:cubicBezTo>
                <a:cubicBezTo>
                  <a:pt x="2349542" y="2175064"/>
                  <a:pt x="2426109" y="2128532"/>
                  <a:pt x="2352360" y="2161309"/>
                </a:cubicBezTo>
                <a:cubicBezTo>
                  <a:pt x="2328095" y="2172094"/>
                  <a:pt x="2305282" y="2185947"/>
                  <a:pt x="2281108" y="2196935"/>
                </a:cubicBezTo>
                <a:cubicBezTo>
                  <a:pt x="2261702" y="2205756"/>
                  <a:pt x="2240797" y="2211153"/>
                  <a:pt x="2221731" y="2220686"/>
                </a:cubicBezTo>
                <a:cubicBezTo>
                  <a:pt x="2148990" y="2257057"/>
                  <a:pt x="2179247" y="2257181"/>
                  <a:pt x="2102978" y="2280062"/>
                </a:cubicBezTo>
                <a:cubicBezTo>
                  <a:pt x="2008900" y="2308285"/>
                  <a:pt x="2078301" y="2276413"/>
                  <a:pt x="1996100" y="2303813"/>
                </a:cubicBezTo>
                <a:cubicBezTo>
                  <a:pt x="1975877" y="2310554"/>
                  <a:pt x="1957141" y="2321439"/>
                  <a:pt x="1936723" y="2327564"/>
                </a:cubicBezTo>
                <a:cubicBezTo>
                  <a:pt x="1917390" y="2333364"/>
                  <a:pt x="1897224" y="2335931"/>
                  <a:pt x="1877347" y="2339439"/>
                </a:cubicBezTo>
                <a:lnTo>
                  <a:pt x="1734843" y="2363190"/>
                </a:lnTo>
                <a:cubicBezTo>
                  <a:pt x="1717531" y="2366075"/>
                  <a:pt x="1645212" y="2397204"/>
                  <a:pt x="1639840" y="2398816"/>
                </a:cubicBezTo>
                <a:cubicBezTo>
                  <a:pt x="1620507" y="2404616"/>
                  <a:pt x="1600131" y="2406152"/>
                  <a:pt x="1580464" y="2410691"/>
                </a:cubicBezTo>
                <a:cubicBezTo>
                  <a:pt x="1548658" y="2418031"/>
                  <a:pt x="1517129" y="2426525"/>
                  <a:pt x="1485461" y="2434442"/>
                </a:cubicBezTo>
                <a:cubicBezTo>
                  <a:pt x="1463494" y="2439934"/>
                  <a:pt x="1348657" y="2455681"/>
                  <a:pt x="1331082" y="2458192"/>
                </a:cubicBezTo>
                <a:cubicBezTo>
                  <a:pt x="1262801" y="2480954"/>
                  <a:pt x="1321491" y="2463750"/>
                  <a:pt x="1212329" y="2481943"/>
                </a:cubicBezTo>
                <a:cubicBezTo>
                  <a:pt x="1192419" y="2485261"/>
                  <a:pt x="1172811" y="2490207"/>
                  <a:pt x="1152952" y="2493818"/>
                </a:cubicBezTo>
                <a:cubicBezTo>
                  <a:pt x="1129262" y="2498125"/>
                  <a:pt x="1105390" y="2501386"/>
                  <a:pt x="1081700" y="2505693"/>
                </a:cubicBezTo>
                <a:cubicBezTo>
                  <a:pt x="1061841" y="2509304"/>
                  <a:pt x="1042273" y="2514500"/>
                  <a:pt x="1022323" y="2517569"/>
                </a:cubicBezTo>
                <a:cubicBezTo>
                  <a:pt x="938243" y="2530505"/>
                  <a:pt x="872168" y="2534040"/>
                  <a:pt x="784817" y="2541319"/>
                </a:cubicBezTo>
                <a:cubicBezTo>
                  <a:pt x="668318" y="2570446"/>
                  <a:pt x="824779" y="2533914"/>
                  <a:pt x="606687" y="2565070"/>
                </a:cubicBezTo>
                <a:cubicBezTo>
                  <a:pt x="566724" y="2570779"/>
                  <a:pt x="528270" y="2587208"/>
                  <a:pt x="487934" y="2588821"/>
                </a:cubicBezTo>
                <a:lnTo>
                  <a:pt x="191051" y="2600696"/>
                </a:lnTo>
                <a:cubicBezTo>
                  <a:pt x="167300" y="2604654"/>
                  <a:pt x="143343" y="2607526"/>
                  <a:pt x="119799" y="2612571"/>
                </a:cubicBezTo>
                <a:cubicBezTo>
                  <a:pt x="0" y="2638242"/>
                  <a:pt x="61589" y="2636322"/>
                  <a:pt x="1045" y="2636322"/>
                </a:cubicBezTo>
              </a:path>
            </a:pathLst>
          </a:custGeom>
          <a:ln w="57150">
            <a:solidFill>
              <a:srgbClr val="FF0000"/>
            </a:solidFill>
            <a:prstDash val="sysDot"/>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74" name="フリーフォーム 73"/>
          <p:cNvSpPr/>
          <p:nvPr/>
        </p:nvSpPr>
        <p:spPr>
          <a:xfrm>
            <a:off x="-486886" y="1588326"/>
            <a:ext cx="2861953" cy="1452259"/>
          </a:xfrm>
          <a:custGeom>
            <a:avLst/>
            <a:gdLst>
              <a:gd name="connsiteX0" fmla="*/ 368135 w 2861953"/>
              <a:gd name="connsiteY0" fmla="*/ 1083622 h 1452259"/>
              <a:gd name="connsiteX1" fmla="*/ 439387 w 2861953"/>
              <a:gd name="connsiteY1" fmla="*/ 1047996 h 1452259"/>
              <a:gd name="connsiteX2" fmla="*/ 510639 w 2861953"/>
              <a:gd name="connsiteY2" fmla="*/ 1024245 h 1452259"/>
              <a:gd name="connsiteX3" fmla="*/ 581891 w 2861953"/>
              <a:gd name="connsiteY3" fmla="*/ 1000495 h 1452259"/>
              <a:gd name="connsiteX4" fmla="*/ 629392 w 2861953"/>
              <a:gd name="connsiteY4" fmla="*/ 988619 h 1452259"/>
              <a:gd name="connsiteX5" fmla="*/ 700644 w 2861953"/>
              <a:gd name="connsiteY5" fmla="*/ 964869 h 1452259"/>
              <a:gd name="connsiteX6" fmla="*/ 736270 w 2861953"/>
              <a:gd name="connsiteY6" fmla="*/ 952993 h 1452259"/>
              <a:gd name="connsiteX7" fmla="*/ 807522 w 2861953"/>
              <a:gd name="connsiteY7" fmla="*/ 941118 h 1452259"/>
              <a:gd name="connsiteX8" fmla="*/ 926275 w 2861953"/>
              <a:gd name="connsiteY8" fmla="*/ 917368 h 1452259"/>
              <a:gd name="connsiteX9" fmla="*/ 1246909 w 2861953"/>
              <a:gd name="connsiteY9" fmla="*/ 893617 h 1452259"/>
              <a:gd name="connsiteX10" fmla="*/ 1318161 w 2861953"/>
              <a:gd name="connsiteY10" fmla="*/ 881742 h 1452259"/>
              <a:gd name="connsiteX11" fmla="*/ 1840675 w 2861953"/>
              <a:gd name="connsiteY11" fmla="*/ 905492 h 1452259"/>
              <a:gd name="connsiteX12" fmla="*/ 1911927 w 2861953"/>
              <a:gd name="connsiteY12" fmla="*/ 941118 h 1452259"/>
              <a:gd name="connsiteX13" fmla="*/ 1947553 w 2861953"/>
              <a:gd name="connsiteY13" fmla="*/ 964869 h 1452259"/>
              <a:gd name="connsiteX14" fmla="*/ 2018805 w 2861953"/>
              <a:gd name="connsiteY14" fmla="*/ 988619 h 1452259"/>
              <a:gd name="connsiteX15" fmla="*/ 2054431 w 2861953"/>
              <a:gd name="connsiteY15" fmla="*/ 1012370 h 1452259"/>
              <a:gd name="connsiteX16" fmla="*/ 2090057 w 2861953"/>
              <a:gd name="connsiteY16" fmla="*/ 1024245 h 1452259"/>
              <a:gd name="connsiteX17" fmla="*/ 2161309 w 2861953"/>
              <a:gd name="connsiteY17" fmla="*/ 1071747 h 1452259"/>
              <a:gd name="connsiteX18" fmla="*/ 2268187 w 2861953"/>
              <a:gd name="connsiteY18" fmla="*/ 1178625 h 1452259"/>
              <a:gd name="connsiteX19" fmla="*/ 2303813 w 2861953"/>
              <a:gd name="connsiteY19" fmla="*/ 1202375 h 1452259"/>
              <a:gd name="connsiteX20" fmla="*/ 2351314 w 2861953"/>
              <a:gd name="connsiteY20" fmla="*/ 1261752 h 1452259"/>
              <a:gd name="connsiteX21" fmla="*/ 2363189 w 2861953"/>
              <a:gd name="connsiteY21" fmla="*/ 1297378 h 1452259"/>
              <a:gd name="connsiteX22" fmla="*/ 2446317 w 2861953"/>
              <a:gd name="connsiteY22" fmla="*/ 1380505 h 1452259"/>
              <a:gd name="connsiteX23" fmla="*/ 2648197 w 2861953"/>
              <a:gd name="connsiteY23" fmla="*/ 1416131 h 1452259"/>
              <a:gd name="connsiteX24" fmla="*/ 2731324 w 2861953"/>
              <a:gd name="connsiteY24" fmla="*/ 1380505 h 1452259"/>
              <a:gd name="connsiteX25" fmla="*/ 2802576 w 2861953"/>
              <a:gd name="connsiteY25" fmla="*/ 1309253 h 1452259"/>
              <a:gd name="connsiteX26" fmla="*/ 2838202 w 2861953"/>
              <a:gd name="connsiteY26" fmla="*/ 1202375 h 1452259"/>
              <a:gd name="connsiteX27" fmla="*/ 2861953 w 2861953"/>
              <a:gd name="connsiteY27" fmla="*/ 1095497 h 1452259"/>
              <a:gd name="connsiteX28" fmla="*/ 2838202 w 2861953"/>
              <a:gd name="connsiteY28" fmla="*/ 917368 h 1452259"/>
              <a:gd name="connsiteX29" fmla="*/ 2814452 w 2861953"/>
              <a:gd name="connsiteY29" fmla="*/ 857991 h 1452259"/>
              <a:gd name="connsiteX30" fmla="*/ 2778826 w 2861953"/>
              <a:gd name="connsiteY30" fmla="*/ 822365 h 1452259"/>
              <a:gd name="connsiteX31" fmla="*/ 2766950 w 2861953"/>
              <a:gd name="connsiteY31" fmla="*/ 786739 h 1452259"/>
              <a:gd name="connsiteX32" fmla="*/ 2755075 w 2861953"/>
              <a:gd name="connsiteY32" fmla="*/ 739238 h 1452259"/>
              <a:gd name="connsiteX33" fmla="*/ 2707574 w 2861953"/>
              <a:gd name="connsiteY33" fmla="*/ 703612 h 1452259"/>
              <a:gd name="connsiteX34" fmla="*/ 2660072 w 2861953"/>
              <a:gd name="connsiteY34" fmla="*/ 632360 h 1452259"/>
              <a:gd name="connsiteX35" fmla="*/ 2588820 w 2861953"/>
              <a:gd name="connsiteY35" fmla="*/ 561108 h 1452259"/>
              <a:gd name="connsiteX36" fmla="*/ 2541319 w 2861953"/>
              <a:gd name="connsiteY36" fmla="*/ 489856 h 1452259"/>
              <a:gd name="connsiteX37" fmla="*/ 2458192 w 2861953"/>
              <a:gd name="connsiteY37" fmla="*/ 406729 h 1452259"/>
              <a:gd name="connsiteX38" fmla="*/ 2339439 w 2861953"/>
              <a:gd name="connsiteY38" fmla="*/ 323601 h 1452259"/>
              <a:gd name="connsiteX39" fmla="*/ 2291937 w 2861953"/>
              <a:gd name="connsiteY39" fmla="*/ 299851 h 1452259"/>
              <a:gd name="connsiteX40" fmla="*/ 2256311 w 2861953"/>
              <a:gd name="connsiteY40" fmla="*/ 276100 h 1452259"/>
              <a:gd name="connsiteX41" fmla="*/ 2161309 w 2861953"/>
              <a:gd name="connsiteY41" fmla="*/ 252349 h 1452259"/>
              <a:gd name="connsiteX42" fmla="*/ 2101932 w 2861953"/>
              <a:gd name="connsiteY42" fmla="*/ 228599 h 1452259"/>
              <a:gd name="connsiteX43" fmla="*/ 2030680 w 2861953"/>
              <a:gd name="connsiteY43" fmla="*/ 204848 h 1452259"/>
              <a:gd name="connsiteX44" fmla="*/ 1995054 w 2861953"/>
              <a:gd name="connsiteY44" fmla="*/ 192973 h 1452259"/>
              <a:gd name="connsiteX45" fmla="*/ 1888176 w 2861953"/>
              <a:gd name="connsiteY45" fmla="*/ 169222 h 1452259"/>
              <a:gd name="connsiteX46" fmla="*/ 1816924 w 2861953"/>
              <a:gd name="connsiteY46" fmla="*/ 145471 h 1452259"/>
              <a:gd name="connsiteX47" fmla="*/ 1757548 w 2861953"/>
              <a:gd name="connsiteY47" fmla="*/ 133596 h 1452259"/>
              <a:gd name="connsiteX48" fmla="*/ 1721922 w 2861953"/>
              <a:gd name="connsiteY48" fmla="*/ 121721 h 1452259"/>
              <a:gd name="connsiteX49" fmla="*/ 1615044 w 2861953"/>
              <a:gd name="connsiteY49" fmla="*/ 97970 h 1452259"/>
              <a:gd name="connsiteX50" fmla="*/ 1567542 w 2861953"/>
              <a:gd name="connsiteY50" fmla="*/ 86095 h 1452259"/>
              <a:gd name="connsiteX51" fmla="*/ 1425039 w 2861953"/>
              <a:gd name="connsiteY51" fmla="*/ 74219 h 1452259"/>
              <a:gd name="connsiteX52" fmla="*/ 1353787 w 2861953"/>
              <a:gd name="connsiteY52" fmla="*/ 62344 h 1452259"/>
              <a:gd name="connsiteX53" fmla="*/ 1294410 w 2861953"/>
              <a:gd name="connsiteY53" fmla="*/ 50469 h 1452259"/>
              <a:gd name="connsiteX54" fmla="*/ 1009402 w 2861953"/>
              <a:gd name="connsiteY54" fmla="*/ 26718 h 1452259"/>
              <a:gd name="connsiteX55" fmla="*/ 676893 w 2861953"/>
              <a:gd name="connsiteY55" fmla="*/ 2968 h 1452259"/>
              <a:gd name="connsiteX56" fmla="*/ 0 w 2861953"/>
              <a:gd name="connsiteY56" fmla="*/ 2968 h 1452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2861953" h="1452259">
                <a:moveTo>
                  <a:pt x="368135" y="1083622"/>
                </a:moveTo>
                <a:cubicBezTo>
                  <a:pt x="498052" y="1040318"/>
                  <a:pt x="301275" y="1109380"/>
                  <a:pt x="439387" y="1047996"/>
                </a:cubicBezTo>
                <a:cubicBezTo>
                  <a:pt x="462265" y="1037828"/>
                  <a:pt x="486888" y="1032162"/>
                  <a:pt x="510639" y="1024245"/>
                </a:cubicBezTo>
                <a:lnTo>
                  <a:pt x="581891" y="1000495"/>
                </a:lnTo>
                <a:cubicBezTo>
                  <a:pt x="597375" y="995334"/>
                  <a:pt x="613759" y="993309"/>
                  <a:pt x="629392" y="988619"/>
                </a:cubicBezTo>
                <a:cubicBezTo>
                  <a:pt x="653371" y="981425"/>
                  <a:pt x="676893" y="972786"/>
                  <a:pt x="700644" y="964869"/>
                </a:cubicBezTo>
                <a:cubicBezTo>
                  <a:pt x="712519" y="960911"/>
                  <a:pt x="723923" y="955051"/>
                  <a:pt x="736270" y="952993"/>
                </a:cubicBezTo>
                <a:cubicBezTo>
                  <a:pt x="760021" y="949035"/>
                  <a:pt x="783856" y="945555"/>
                  <a:pt x="807522" y="941118"/>
                </a:cubicBezTo>
                <a:cubicBezTo>
                  <a:pt x="847199" y="933679"/>
                  <a:pt x="886046" y="920721"/>
                  <a:pt x="926275" y="917368"/>
                </a:cubicBezTo>
                <a:cubicBezTo>
                  <a:pt x="1128082" y="900550"/>
                  <a:pt x="1021219" y="908663"/>
                  <a:pt x="1246909" y="893617"/>
                </a:cubicBezTo>
                <a:cubicBezTo>
                  <a:pt x="1270660" y="889659"/>
                  <a:pt x="1294083" y="881742"/>
                  <a:pt x="1318161" y="881742"/>
                </a:cubicBezTo>
                <a:cubicBezTo>
                  <a:pt x="1760357" y="881742"/>
                  <a:pt x="1644579" y="856469"/>
                  <a:pt x="1840675" y="905492"/>
                </a:cubicBezTo>
                <a:cubicBezTo>
                  <a:pt x="1942775" y="973559"/>
                  <a:pt x="1813595" y="891952"/>
                  <a:pt x="1911927" y="941118"/>
                </a:cubicBezTo>
                <a:cubicBezTo>
                  <a:pt x="1924693" y="947501"/>
                  <a:pt x="1934511" y="959072"/>
                  <a:pt x="1947553" y="964869"/>
                </a:cubicBezTo>
                <a:cubicBezTo>
                  <a:pt x="1970431" y="975037"/>
                  <a:pt x="2018805" y="988619"/>
                  <a:pt x="2018805" y="988619"/>
                </a:cubicBezTo>
                <a:cubicBezTo>
                  <a:pt x="2030680" y="996536"/>
                  <a:pt x="2041665" y="1005987"/>
                  <a:pt x="2054431" y="1012370"/>
                </a:cubicBezTo>
                <a:cubicBezTo>
                  <a:pt x="2065627" y="1017968"/>
                  <a:pt x="2079642" y="1017301"/>
                  <a:pt x="2090057" y="1024245"/>
                </a:cubicBezTo>
                <a:cubicBezTo>
                  <a:pt x="2179016" y="1083550"/>
                  <a:pt x="2076596" y="1043508"/>
                  <a:pt x="2161309" y="1071747"/>
                </a:cubicBezTo>
                <a:lnTo>
                  <a:pt x="2268187" y="1178625"/>
                </a:lnTo>
                <a:cubicBezTo>
                  <a:pt x="2278279" y="1188717"/>
                  <a:pt x="2291938" y="1194458"/>
                  <a:pt x="2303813" y="1202375"/>
                </a:cubicBezTo>
                <a:cubicBezTo>
                  <a:pt x="2333661" y="1291922"/>
                  <a:pt x="2289926" y="1185016"/>
                  <a:pt x="2351314" y="1261752"/>
                </a:cubicBezTo>
                <a:cubicBezTo>
                  <a:pt x="2359134" y="1271527"/>
                  <a:pt x="2357110" y="1286436"/>
                  <a:pt x="2363189" y="1297378"/>
                </a:cubicBezTo>
                <a:cubicBezTo>
                  <a:pt x="2406498" y="1375333"/>
                  <a:pt x="2388495" y="1361231"/>
                  <a:pt x="2446317" y="1380505"/>
                </a:cubicBezTo>
                <a:cubicBezTo>
                  <a:pt x="2553947" y="1452259"/>
                  <a:pt x="2489141" y="1430590"/>
                  <a:pt x="2648197" y="1416131"/>
                </a:cubicBezTo>
                <a:cubicBezTo>
                  <a:pt x="2689974" y="1405687"/>
                  <a:pt x="2699233" y="1409031"/>
                  <a:pt x="2731324" y="1380505"/>
                </a:cubicBezTo>
                <a:cubicBezTo>
                  <a:pt x="2756428" y="1358190"/>
                  <a:pt x="2802576" y="1309253"/>
                  <a:pt x="2802576" y="1309253"/>
                </a:cubicBezTo>
                <a:lnTo>
                  <a:pt x="2838202" y="1202375"/>
                </a:lnTo>
                <a:cubicBezTo>
                  <a:pt x="2846591" y="1177207"/>
                  <a:pt x="2857244" y="1119042"/>
                  <a:pt x="2861953" y="1095497"/>
                </a:cubicBezTo>
                <a:cubicBezTo>
                  <a:pt x="2856126" y="1031401"/>
                  <a:pt x="2857874" y="976383"/>
                  <a:pt x="2838202" y="917368"/>
                </a:cubicBezTo>
                <a:cubicBezTo>
                  <a:pt x="2831461" y="897145"/>
                  <a:pt x="2825750" y="876068"/>
                  <a:pt x="2814452" y="857991"/>
                </a:cubicBezTo>
                <a:cubicBezTo>
                  <a:pt x="2805551" y="843749"/>
                  <a:pt x="2790701" y="834240"/>
                  <a:pt x="2778826" y="822365"/>
                </a:cubicBezTo>
                <a:cubicBezTo>
                  <a:pt x="2774867" y="810490"/>
                  <a:pt x="2770389" y="798775"/>
                  <a:pt x="2766950" y="786739"/>
                </a:cubicBezTo>
                <a:cubicBezTo>
                  <a:pt x="2762466" y="771046"/>
                  <a:pt x="2764561" y="752519"/>
                  <a:pt x="2755075" y="739238"/>
                </a:cubicBezTo>
                <a:cubicBezTo>
                  <a:pt x="2743571" y="723132"/>
                  <a:pt x="2723408" y="715487"/>
                  <a:pt x="2707574" y="703612"/>
                </a:cubicBezTo>
                <a:cubicBezTo>
                  <a:pt x="2686703" y="641002"/>
                  <a:pt x="2709492" y="691665"/>
                  <a:pt x="2660072" y="632360"/>
                </a:cubicBezTo>
                <a:cubicBezTo>
                  <a:pt x="2602190" y="562901"/>
                  <a:pt x="2679848" y="629378"/>
                  <a:pt x="2588820" y="561108"/>
                </a:cubicBezTo>
                <a:lnTo>
                  <a:pt x="2541319" y="489856"/>
                </a:lnTo>
                <a:cubicBezTo>
                  <a:pt x="2519582" y="457251"/>
                  <a:pt x="2485901" y="434438"/>
                  <a:pt x="2458192" y="406729"/>
                </a:cubicBezTo>
                <a:cubicBezTo>
                  <a:pt x="2440608" y="389145"/>
                  <a:pt x="2351077" y="331360"/>
                  <a:pt x="2339439" y="323601"/>
                </a:cubicBezTo>
                <a:cubicBezTo>
                  <a:pt x="2324709" y="313781"/>
                  <a:pt x="2307307" y="308634"/>
                  <a:pt x="2291937" y="299851"/>
                </a:cubicBezTo>
                <a:cubicBezTo>
                  <a:pt x="2279545" y="292770"/>
                  <a:pt x="2269077" y="282483"/>
                  <a:pt x="2256311" y="276100"/>
                </a:cubicBezTo>
                <a:cubicBezTo>
                  <a:pt x="2224969" y="260429"/>
                  <a:pt x="2195176" y="262509"/>
                  <a:pt x="2161309" y="252349"/>
                </a:cubicBezTo>
                <a:cubicBezTo>
                  <a:pt x="2140891" y="246224"/>
                  <a:pt x="2121966" y="235884"/>
                  <a:pt x="2101932" y="228599"/>
                </a:cubicBezTo>
                <a:cubicBezTo>
                  <a:pt x="2078404" y="220043"/>
                  <a:pt x="2054431" y="212765"/>
                  <a:pt x="2030680" y="204848"/>
                </a:cubicBezTo>
                <a:cubicBezTo>
                  <a:pt x="2018805" y="200890"/>
                  <a:pt x="2007329" y="195428"/>
                  <a:pt x="1995054" y="192973"/>
                </a:cubicBezTo>
                <a:cubicBezTo>
                  <a:pt x="1961167" y="186195"/>
                  <a:pt x="1921707" y="179281"/>
                  <a:pt x="1888176" y="169222"/>
                </a:cubicBezTo>
                <a:cubicBezTo>
                  <a:pt x="1864196" y="162028"/>
                  <a:pt x="1840675" y="153388"/>
                  <a:pt x="1816924" y="145471"/>
                </a:cubicBezTo>
                <a:cubicBezTo>
                  <a:pt x="1797776" y="139088"/>
                  <a:pt x="1777129" y="138491"/>
                  <a:pt x="1757548" y="133596"/>
                </a:cubicBezTo>
                <a:cubicBezTo>
                  <a:pt x="1745404" y="130560"/>
                  <a:pt x="1733958" y="125160"/>
                  <a:pt x="1721922" y="121721"/>
                </a:cubicBezTo>
                <a:cubicBezTo>
                  <a:pt x="1671230" y="107238"/>
                  <a:pt x="1670154" y="110216"/>
                  <a:pt x="1615044" y="97970"/>
                </a:cubicBezTo>
                <a:cubicBezTo>
                  <a:pt x="1599111" y="94430"/>
                  <a:pt x="1583737" y="88119"/>
                  <a:pt x="1567542" y="86095"/>
                </a:cubicBezTo>
                <a:cubicBezTo>
                  <a:pt x="1520244" y="80183"/>
                  <a:pt x="1472413" y="79483"/>
                  <a:pt x="1425039" y="74219"/>
                </a:cubicBezTo>
                <a:cubicBezTo>
                  <a:pt x="1401108" y="71560"/>
                  <a:pt x="1377477" y="66651"/>
                  <a:pt x="1353787" y="62344"/>
                </a:cubicBezTo>
                <a:cubicBezTo>
                  <a:pt x="1333928" y="58733"/>
                  <a:pt x="1314487" y="52546"/>
                  <a:pt x="1294410" y="50469"/>
                </a:cubicBezTo>
                <a:cubicBezTo>
                  <a:pt x="1199584" y="40659"/>
                  <a:pt x="1104405" y="34635"/>
                  <a:pt x="1009402" y="26718"/>
                </a:cubicBezTo>
                <a:cubicBezTo>
                  <a:pt x="825732" y="11412"/>
                  <a:pt x="942391" y="6461"/>
                  <a:pt x="676893" y="2968"/>
                </a:cubicBezTo>
                <a:cubicBezTo>
                  <a:pt x="451282" y="0"/>
                  <a:pt x="225631" y="2968"/>
                  <a:pt x="0" y="2968"/>
                </a:cubicBezTo>
              </a:path>
            </a:pathLst>
          </a:custGeom>
          <a:ln w="57150">
            <a:solidFill>
              <a:srgbClr val="FF0000"/>
            </a:solidFill>
            <a:prstDash val="sysDot"/>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82" name="フリーフォーム 81"/>
          <p:cNvSpPr/>
          <p:nvPr/>
        </p:nvSpPr>
        <p:spPr>
          <a:xfrm>
            <a:off x="4488877" y="4286994"/>
            <a:ext cx="2755075" cy="1270660"/>
          </a:xfrm>
          <a:custGeom>
            <a:avLst/>
            <a:gdLst>
              <a:gd name="connsiteX0" fmla="*/ 0 w 2755075"/>
              <a:gd name="connsiteY0" fmla="*/ 1199408 h 1270660"/>
              <a:gd name="connsiteX1" fmla="*/ 23750 w 2755075"/>
              <a:gd name="connsiteY1" fmla="*/ 1080654 h 1270660"/>
              <a:gd name="connsiteX2" fmla="*/ 47501 w 2755075"/>
              <a:gd name="connsiteY2" fmla="*/ 1009402 h 1270660"/>
              <a:gd name="connsiteX3" fmla="*/ 59376 w 2755075"/>
              <a:gd name="connsiteY3" fmla="*/ 973776 h 1270660"/>
              <a:gd name="connsiteX4" fmla="*/ 71252 w 2755075"/>
              <a:gd name="connsiteY4" fmla="*/ 938150 h 1270660"/>
              <a:gd name="connsiteX5" fmla="*/ 83127 w 2755075"/>
              <a:gd name="connsiteY5" fmla="*/ 902525 h 1270660"/>
              <a:gd name="connsiteX6" fmla="*/ 106878 w 2755075"/>
              <a:gd name="connsiteY6" fmla="*/ 866899 h 1270660"/>
              <a:gd name="connsiteX7" fmla="*/ 166254 w 2755075"/>
              <a:gd name="connsiteY7" fmla="*/ 760021 h 1270660"/>
              <a:gd name="connsiteX8" fmla="*/ 190005 w 2755075"/>
              <a:gd name="connsiteY8" fmla="*/ 724395 h 1270660"/>
              <a:gd name="connsiteX9" fmla="*/ 225631 w 2755075"/>
              <a:gd name="connsiteY9" fmla="*/ 653143 h 1270660"/>
              <a:gd name="connsiteX10" fmla="*/ 237506 w 2755075"/>
              <a:gd name="connsiteY10" fmla="*/ 617517 h 1270660"/>
              <a:gd name="connsiteX11" fmla="*/ 285007 w 2755075"/>
              <a:gd name="connsiteY11" fmla="*/ 546265 h 1270660"/>
              <a:gd name="connsiteX12" fmla="*/ 296883 w 2755075"/>
              <a:gd name="connsiteY12" fmla="*/ 510639 h 1270660"/>
              <a:gd name="connsiteX13" fmla="*/ 332509 w 2755075"/>
              <a:gd name="connsiteY13" fmla="*/ 486888 h 1270660"/>
              <a:gd name="connsiteX14" fmla="*/ 368135 w 2755075"/>
              <a:gd name="connsiteY14" fmla="*/ 451262 h 1270660"/>
              <a:gd name="connsiteX15" fmla="*/ 415636 w 2755075"/>
              <a:gd name="connsiteY15" fmla="*/ 380010 h 1270660"/>
              <a:gd name="connsiteX16" fmla="*/ 522514 w 2755075"/>
              <a:gd name="connsiteY16" fmla="*/ 285008 h 1270660"/>
              <a:gd name="connsiteX17" fmla="*/ 546265 w 2755075"/>
              <a:gd name="connsiteY17" fmla="*/ 237506 h 1270660"/>
              <a:gd name="connsiteX18" fmla="*/ 581891 w 2755075"/>
              <a:gd name="connsiteY18" fmla="*/ 213756 h 1270660"/>
              <a:gd name="connsiteX19" fmla="*/ 688768 w 2755075"/>
              <a:gd name="connsiteY19" fmla="*/ 130628 h 1270660"/>
              <a:gd name="connsiteX20" fmla="*/ 760020 w 2755075"/>
              <a:gd name="connsiteY20" fmla="*/ 106878 h 1270660"/>
              <a:gd name="connsiteX21" fmla="*/ 914400 w 2755075"/>
              <a:gd name="connsiteY21" fmla="*/ 71252 h 1270660"/>
              <a:gd name="connsiteX22" fmla="*/ 973776 w 2755075"/>
              <a:gd name="connsiteY22" fmla="*/ 59376 h 1270660"/>
              <a:gd name="connsiteX23" fmla="*/ 1104405 w 2755075"/>
              <a:gd name="connsiteY23" fmla="*/ 47501 h 1270660"/>
              <a:gd name="connsiteX24" fmla="*/ 1258784 w 2755075"/>
              <a:gd name="connsiteY24" fmla="*/ 23750 h 1270660"/>
              <a:gd name="connsiteX25" fmla="*/ 1603168 w 2755075"/>
              <a:gd name="connsiteY25" fmla="*/ 11875 h 1270660"/>
              <a:gd name="connsiteX26" fmla="*/ 1793174 w 2755075"/>
              <a:gd name="connsiteY26" fmla="*/ 0 h 1270660"/>
              <a:gd name="connsiteX27" fmla="*/ 2101932 w 2755075"/>
              <a:gd name="connsiteY27" fmla="*/ 23750 h 1270660"/>
              <a:gd name="connsiteX28" fmla="*/ 2173184 w 2755075"/>
              <a:gd name="connsiteY28" fmla="*/ 47501 h 1270660"/>
              <a:gd name="connsiteX29" fmla="*/ 2220685 w 2755075"/>
              <a:gd name="connsiteY29" fmla="*/ 59376 h 1270660"/>
              <a:gd name="connsiteX30" fmla="*/ 2327563 w 2755075"/>
              <a:gd name="connsiteY30" fmla="*/ 130628 h 1270660"/>
              <a:gd name="connsiteX31" fmla="*/ 2363189 w 2755075"/>
              <a:gd name="connsiteY31" fmla="*/ 154379 h 1270660"/>
              <a:gd name="connsiteX32" fmla="*/ 2422566 w 2755075"/>
              <a:gd name="connsiteY32" fmla="*/ 213756 h 1270660"/>
              <a:gd name="connsiteX33" fmla="*/ 2446317 w 2755075"/>
              <a:gd name="connsiteY33" fmla="*/ 249382 h 1270660"/>
              <a:gd name="connsiteX34" fmla="*/ 2493818 w 2755075"/>
              <a:gd name="connsiteY34" fmla="*/ 285008 h 1270660"/>
              <a:gd name="connsiteX35" fmla="*/ 2517568 w 2755075"/>
              <a:gd name="connsiteY35" fmla="*/ 320634 h 1270660"/>
              <a:gd name="connsiteX36" fmla="*/ 2576945 w 2755075"/>
              <a:gd name="connsiteY36" fmla="*/ 403761 h 1270660"/>
              <a:gd name="connsiteX37" fmla="*/ 2612571 w 2755075"/>
              <a:gd name="connsiteY37" fmla="*/ 475013 h 1270660"/>
              <a:gd name="connsiteX38" fmla="*/ 2648197 w 2755075"/>
              <a:gd name="connsiteY38" fmla="*/ 581891 h 1270660"/>
              <a:gd name="connsiteX39" fmla="*/ 2671948 w 2755075"/>
              <a:gd name="connsiteY39" fmla="*/ 617517 h 1270660"/>
              <a:gd name="connsiteX40" fmla="*/ 2695698 w 2755075"/>
              <a:gd name="connsiteY40" fmla="*/ 688769 h 1270660"/>
              <a:gd name="connsiteX41" fmla="*/ 2707574 w 2755075"/>
              <a:gd name="connsiteY41" fmla="*/ 736270 h 1270660"/>
              <a:gd name="connsiteX42" fmla="*/ 2719449 w 2755075"/>
              <a:gd name="connsiteY42" fmla="*/ 771896 h 1270660"/>
              <a:gd name="connsiteX43" fmla="*/ 2731324 w 2755075"/>
              <a:gd name="connsiteY43" fmla="*/ 902525 h 1270660"/>
              <a:gd name="connsiteX44" fmla="*/ 2743200 w 2755075"/>
              <a:gd name="connsiteY44" fmla="*/ 973776 h 1270660"/>
              <a:gd name="connsiteX45" fmla="*/ 2755075 w 2755075"/>
              <a:gd name="connsiteY45" fmla="*/ 1270660 h 1270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2755075" h="1270660">
                <a:moveTo>
                  <a:pt x="0" y="1199408"/>
                </a:moveTo>
                <a:lnTo>
                  <a:pt x="23750" y="1080654"/>
                </a:lnTo>
                <a:cubicBezTo>
                  <a:pt x="28660" y="1056105"/>
                  <a:pt x="39584" y="1033153"/>
                  <a:pt x="47501" y="1009402"/>
                </a:cubicBezTo>
                <a:lnTo>
                  <a:pt x="59376" y="973776"/>
                </a:lnTo>
                <a:lnTo>
                  <a:pt x="71252" y="938150"/>
                </a:lnTo>
                <a:cubicBezTo>
                  <a:pt x="75210" y="926275"/>
                  <a:pt x="76184" y="912940"/>
                  <a:pt x="83127" y="902525"/>
                </a:cubicBezTo>
                <a:lnTo>
                  <a:pt x="106878" y="866899"/>
                </a:lnTo>
                <a:cubicBezTo>
                  <a:pt x="127779" y="804194"/>
                  <a:pt x="111810" y="841687"/>
                  <a:pt x="166254" y="760021"/>
                </a:cubicBezTo>
                <a:lnTo>
                  <a:pt x="190005" y="724395"/>
                </a:lnTo>
                <a:cubicBezTo>
                  <a:pt x="219853" y="634848"/>
                  <a:pt x="179590" y="745226"/>
                  <a:pt x="225631" y="653143"/>
                </a:cubicBezTo>
                <a:cubicBezTo>
                  <a:pt x="231229" y="641947"/>
                  <a:pt x="231427" y="628459"/>
                  <a:pt x="237506" y="617517"/>
                </a:cubicBezTo>
                <a:cubicBezTo>
                  <a:pt x="251368" y="592564"/>
                  <a:pt x="269173" y="570016"/>
                  <a:pt x="285007" y="546265"/>
                </a:cubicBezTo>
                <a:cubicBezTo>
                  <a:pt x="291951" y="535850"/>
                  <a:pt x="289063" y="520414"/>
                  <a:pt x="296883" y="510639"/>
                </a:cubicBezTo>
                <a:cubicBezTo>
                  <a:pt x="305799" y="499494"/>
                  <a:pt x="321545" y="496025"/>
                  <a:pt x="332509" y="486888"/>
                </a:cubicBezTo>
                <a:cubicBezTo>
                  <a:pt x="345411" y="476137"/>
                  <a:pt x="357824" y="464519"/>
                  <a:pt x="368135" y="451262"/>
                </a:cubicBezTo>
                <a:cubicBezTo>
                  <a:pt x="385660" y="428730"/>
                  <a:pt x="399802" y="403761"/>
                  <a:pt x="415636" y="380010"/>
                </a:cubicBezTo>
                <a:cubicBezTo>
                  <a:pt x="448174" y="331202"/>
                  <a:pt x="479679" y="313564"/>
                  <a:pt x="522514" y="285008"/>
                </a:cubicBezTo>
                <a:cubicBezTo>
                  <a:pt x="530431" y="269174"/>
                  <a:pt x="534932" y="251106"/>
                  <a:pt x="546265" y="237506"/>
                </a:cubicBezTo>
                <a:cubicBezTo>
                  <a:pt x="555402" y="226542"/>
                  <a:pt x="570927" y="222893"/>
                  <a:pt x="581891" y="213756"/>
                </a:cubicBezTo>
                <a:cubicBezTo>
                  <a:pt x="693524" y="120730"/>
                  <a:pt x="508664" y="250701"/>
                  <a:pt x="688768" y="130628"/>
                </a:cubicBezTo>
                <a:cubicBezTo>
                  <a:pt x="709598" y="116741"/>
                  <a:pt x="760020" y="106878"/>
                  <a:pt x="760020" y="106878"/>
                </a:cubicBezTo>
                <a:cubicBezTo>
                  <a:pt x="831728" y="59072"/>
                  <a:pt x="773133" y="90088"/>
                  <a:pt x="914400" y="71252"/>
                </a:cubicBezTo>
                <a:cubicBezTo>
                  <a:pt x="934407" y="68584"/>
                  <a:pt x="953748" y="61880"/>
                  <a:pt x="973776" y="59376"/>
                </a:cubicBezTo>
                <a:cubicBezTo>
                  <a:pt x="1017161" y="53953"/>
                  <a:pt x="1060982" y="52609"/>
                  <a:pt x="1104405" y="47501"/>
                </a:cubicBezTo>
                <a:cubicBezTo>
                  <a:pt x="1151926" y="41910"/>
                  <a:pt x="1211503" y="26377"/>
                  <a:pt x="1258784" y="23750"/>
                </a:cubicBezTo>
                <a:cubicBezTo>
                  <a:pt x="1373470" y="17378"/>
                  <a:pt x="1488418" y="16975"/>
                  <a:pt x="1603168" y="11875"/>
                </a:cubicBezTo>
                <a:cubicBezTo>
                  <a:pt x="1666564" y="9057"/>
                  <a:pt x="1729839" y="3958"/>
                  <a:pt x="1793174" y="0"/>
                </a:cubicBezTo>
                <a:cubicBezTo>
                  <a:pt x="1837361" y="2326"/>
                  <a:pt x="2022068" y="5320"/>
                  <a:pt x="2101932" y="23750"/>
                </a:cubicBezTo>
                <a:cubicBezTo>
                  <a:pt x="2126326" y="29379"/>
                  <a:pt x="2149433" y="39584"/>
                  <a:pt x="2173184" y="47501"/>
                </a:cubicBezTo>
                <a:cubicBezTo>
                  <a:pt x="2188667" y="52662"/>
                  <a:pt x="2204851" y="55418"/>
                  <a:pt x="2220685" y="59376"/>
                </a:cubicBezTo>
                <a:lnTo>
                  <a:pt x="2327563" y="130628"/>
                </a:lnTo>
                <a:lnTo>
                  <a:pt x="2363189" y="154379"/>
                </a:lnTo>
                <a:cubicBezTo>
                  <a:pt x="2426525" y="249382"/>
                  <a:pt x="2343397" y="134587"/>
                  <a:pt x="2422566" y="213756"/>
                </a:cubicBezTo>
                <a:cubicBezTo>
                  <a:pt x="2432658" y="223848"/>
                  <a:pt x="2436225" y="239290"/>
                  <a:pt x="2446317" y="249382"/>
                </a:cubicBezTo>
                <a:cubicBezTo>
                  <a:pt x="2460312" y="263377"/>
                  <a:pt x="2477984" y="273133"/>
                  <a:pt x="2493818" y="285008"/>
                </a:cubicBezTo>
                <a:cubicBezTo>
                  <a:pt x="2501735" y="296883"/>
                  <a:pt x="2509272" y="309020"/>
                  <a:pt x="2517568" y="320634"/>
                </a:cubicBezTo>
                <a:cubicBezTo>
                  <a:pt x="2591235" y="423768"/>
                  <a:pt x="2520959" y="319782"/>
                  <a:pt x="2576945" y="403761"/>
                </a:cubicBezTo>
                <a:cubicBezTo>
                  <a:pt x="2620249" y="533678"/>
                  <a:pt x="2551187" y="336901"/>
                  <a:pt x="2612571" y="475013"/>
                </a:cubicBezTo>
                <a:cubicBezTo>
                  <a:pt x="2612576" y="475023"/>
                  <a:pt x="2642258" y="564072"/>
                  <a:pt x="2648197" y="581891"/>
                </a:cubicBezTo>
                <a:cubicBezTo>
                  <a:pt x="2652710" y="595431"/>
                  <a:pt x="2664031" y="605642"/>
                  <a:pt x="2671948" y="617517"/>
                </a:cubicBezTo>
                <a:lnTo>
                  <a:pt x="2695698" y="688769"/>
                </a:lnTo>
                <a:cubicBezTo>
                  <a:pt x="2700859" y="704253"/>
                  <a:pt x="2703090" y="720577"/>
                  <a:pt x="2707574" y="736270"/>
                </a:cubicBezTo>
                <a:cubicBezTo>
                  <a:pt x="2711013" y="748306"/>
                  <a:pt x="2715491" y="760021"/>
                  <a:pt x="2719449" y="771896"/>
                </a:cubicBezTo>
                <a:cubicBezTo>
                  <a:pt x="2723407" y="815439"/>
                  <a:pt x="2726215" y="859102"/>
                  <a:pt x="2731324" y="902525"/>
                </a:cubicBezTo>
                <a:cubicBezTo>
                  <a:pt x="2734137" y="926438"/>
                  <a:pt x="2741650" y="949748"/>
                  <a:pt x="2743200" y="973776"/>
                </a:cubicBezTo>
                <a:cubicBezTo>
                  <a:pt x="2749577" y="1072611"/>
                  <a:pt x="2755075" y="1270660"/>
                  <a:pt x="2755075" y="1270660"/>
                </a:cubicBezTo>
              </a:path>
            </a:pathLst>
          </a:custGeom>
          <a:ln w="57150">
            <a:solidFill>
              <a:srgbClr val="FF0000"/>
            </a:solidFill>
            <a:prstDash val="sysDot"/>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84" name="テキスト ボックス 83"/>
          <p:cNvSpPr txBox="1"/>
          <p:nvPr/>
        </p:nvSpPr>
        <p:spPr>
          <a:xfrm>
            <a:off x="7380312" y="2420888"/>
            <a:ext cx="742511" cy="523220"/>
          </a:xfrm>
          <a:prstGeom prst="rect">
            <a:avLst/>
          </a:prstGeom>
          <a:noFill/>
        </p:spPr>
        <p:txBody>
          <a:bodyPr wrap="none" rtlCol="0">
            <a:spAutoFit/>
          </a:bodyPr>
          <a:lstStyle/>
          <a:p>
            <a:r>
              <a:rPr kumimoji="1" lang="en-US" altLang="ja-JP" sz="2800" dirty="0" smtClean="0">
                <a:solidFill>
                  <a:srgbClr val="3333FF"/>
                </a:solidFill>
              </a:rPr>
              <a:t>A-II</a:t>
            </a:r>
            <a:endParaRPr kumimoji="1" lang="ja-JP" altLang="en-US" sz="2800" dirty="0">
              <a:solidFill>
                <a:srgbClr val="3333FF"/>
              </a:solidFill>
            </a:endParaRPr>
          </a:p>
        </p:txBody>
      </p:sp>
      <p:sp>
        <p:nvSpPr>
          <p:cNvPr id="85" name="テキスト ボックス 84"/>
          <p:cNvSpPr txBox="1"/>
          <p:nvPr/>
        </p:nvSpPr>
        <p:spPr>
          <a:xfrm>
            <a:off x="2483768" y="3645024"/>
            <a:ext cx="841897" cy="523220"/>
          </a:xfrm>
          <a:prstGeom prst="rect">
            <a:avLst/>
          </a:prstGeom>
          <a:noFill/>
        </p:spPr>
        <p:txBody>
          <a:bodyPr wrap="none" rtlCol="0">
            <a:spAutoFit/>
          </a:bodyPr>
          <a:lstStyle/>
          <a:p>
            <a:r>
              <a:rPr kumimoji="1" lang="en-US" altLang="ja-JP" sz="2800" dirty="0" smtClean="0">
                <a:solidFill>
                  <a:srgbClr val="3333FF"/>
                </a:solidFill>
              </a:rPr>
              <a:t>A-III</a:t>
            </a:r>
            <a:endParaRPr kumimoji="1" lang="ja-JP" altLang="en-US" sz="2800" dirty="0">
              <a:solidFill>
                <a:srgbClr val="3333FF"/>
              </a:solidFill>
            </a:endParaRPr>
          </a:p>
        </p:txBody>
      </p:sp>
      <p:sp>
        <p:nvSpPr>
          <p:cNvPr id="86" name="テキスト ボックス 85"/>
          <p:cNvSpPr txBox="1"/>
          <p:nvPr/>
        </p:nvSpPr>
        <p:spPr>
          <a:xfrm>
            <a:off x="0" y="2996952"/>
            <a:ext cx="782587" cy="523220"/>
          </a:xfrm>
          <a:prstGeom prst="rect">
            <a:avLst/>
          </a:prstGeom>
          <a:noFill/>
        </p:spPr>
        <p:txBody>
          <a:bodyPr wrap="none" rtlCol="0">
            <a:spAutoFit/>
          </a:bodyPr>
          <a:lstStyle/>
          <a:p>
            <a:r>
              <a:rPr kumimoji="1" lang="en-US" altLang="ja-JP" sz="2800" dirty="0" smtClean="0">
                <a:solidFill>
                  <a:srgbClr val="FF0000"/>
                </a:solidFill>
              </a:rPr>
              <a:t>B-X</a:t>
            </a:r>
            <a:endParaRPr kumimoji="1" lang="ja-JP" altLang="en-US" sz="2800" dirty="0">
              <a:solidFill>
                <a:srgbClr val="FF0000"/>
              </a:solidFill>
            </a:endParaRPr>
          </a:p>
        </p:txBody>
      </p:sp>
      <p:sp>
        <p:nvSpPr>
          <p:cNvPr id="87" name="テキスト ボックス 86"/>
          <p:cNvSpPr txBox="1"/>
          <p:nvPr/>
        </p:nvSpPr>
        <p:spPr>
          <a:xfrm>
            <a:off x="251520" y="1772816"/>
            <a:ext cx="881973" cy="523220"/>
          </a:xfrm>
          <a:prstGeom prst="rect">
            <a:avLst/>
          </a:prstGeom>
          <a:noFill/>
        </p:spPr>
        <p:txBody>
          <a:bodyPr wrap="none" rtlCol="0">
            <a:spAutoFit/>
          </a:bodyPr>
          <a:lstStyle/>
          <a:p>
            <a:r>
              <a:rPr kumimoji="1" lang="en-US" altLang="ja-JP" sz="2800" dirty="0" smtClean="0">
                <a:solidFill>
                  <a:srgbClr val="FF0000"/>
                </a:solidFill>
              </a:rPr>
              <a:t>B-IX</a:t>
            </a:r>
            <a:endParaRPr kumimoji="1" lang="ja-JP" altLang="en-US" sz="2800" dirty="0">
              <a:solidFill>
                <a:srgbClr val="FF0000"/>
              </a:solidFill>
            </a:endParaRPr>
          </a:p>
        </p:txBody>
      </p:sp>
      <p:sp>
        <p:nvSpPr>
          <p:cNvPr id="88" name="テキスト ボックス 87"/>
          <p:cNvSpPr txBox="1"/>
          <p:nvPr/>
        </p:nvSpPr>
        <p:spPr>
          <a:xfrm>
            <a:off x="5436096" y="4869160"/>
            <a:ext cx="981359" cy="523220"/>
          </a:xfrm>
          <a:prstGeom prst="rect">
            <a:avLst/>
          </a:prstGeom>
          <a:noFill/>
        </p:spPr>
        <p:txBody>
          <a:bodyPr wrap="none" rtlCol="0">
            <a:spAutoFit/>
          </a:bodyPr>
          <a:lstStyle/>
          <a:p>
            <a:r>
              <a:rPr kumimoji="1" lang="en-US" altLang="ja-JP" sz="2800" dirty="0" smtClean="0">
                <a:solidFill>
                  <a:srgbClr val="FF0000"/>
                </a:solidFill>
              </a:rPr>
              <a:t>B-VII</a:t>
            </a:r>
            <a:endParaRPr kumimoji="1" lang="ja-JP" altLang="en-US" sz="2800" dirty="0">
              <a:solidFill>
                <a:srgbClr val="FF0000"/>
              </a:solidFill>
            </a:endParaRPr>
          </a:p>
        </p:txBody>
      </p:sp>
      <p:sp>
        <p:nvSpPr>
          <p:cNvPr id="89" name="テキスト ボックス 88"/>
          <p:cNvSpPr txBox="1"/>
          <p:nvPr/>
        </p:nvSpPr>
        <p:spPr>
          <a:xfrm>
            <a:off x="4932040" y="2564904"/>
            <a:ext cx="646331" cy="369332"/>
          </a:xfrm>
          <a:prstGeom prst="rect">
            <a:avLst/>
          </a:prstGeom>
          <a:noFill/>
        </p:spPr>
        <p:txBody>
          <a:bodyPr wrap="none" rtlCol="0">
            <a:spAutoFit/>
          </a:bodyPr>
          <a:lstStyle/>
          <a:p>
            <a:r>
              <a:rPr kumimoji="1" lang="ja-JP" altLang="en-US" b="1" dirty="0" smtClean="0">
                <a:solidFill>
                  <a:srgbClr val="FF0000"/>
                </a:solidFill>
              </a:rPr>
              <a:t>大宮</a:t>
            </a:r>
            <a:endParaRPr kumimoji="1" lang="ja-JP" altLang="en-US" b="1" dirty="0">
              <a:solidFill>
                <a:srgbClr val="FF0000"/>
              </a:solidFill>
            </a:endParaRPr>
          </a:p>
        </p:txBody>
      </p:sp>
      <p:sp>
        <p:nvSpPr>
          <p:cNvPr id="91" name="テキスト ボックス 90"/>
          <p:cNvSpPr txBox="1"/>
          <p:nvPr/>
        </p:nvSpPr>
        <p:spPr>
          <a:xfrm>
            <a:off x="5292080" y="1556792"/>
            <a:ext cx="646331" cy="369332"/>
          </a:xfrm>
          <a:prstGeom prst="rect">
            <a:avLst/>
          </a:prstGeom>
          <a:noFill/>
        </p:spPr>
        <p:txBody>
          <a:bodyPr wrap="none" rtlCol="0">
            <a:spAutoFit/>
          </a:bodyPr>
          <a:lstStyle/>
          <a:p>
            <a:r>
              <a:rPr kumimoji="1" lang="ja-JP" altLang="en-US" b="1" dirty="0" smtClean="0">
                <a:solidFill>
                  <a:srgbClr val="FF0000"/>
                </a:solidFill>
              </a:rPr>
              <a:t>丹後</a:t>
            </a:r>
            <a:endParaRPr kumimoji="1" lang="ja-JP" altLang="en-US" b="1" dirty="0">
              <a:solidFill>
                <a:srgbClr val="FF0000"/>
              </a:solidFill>
            </a:endParaRPr>
          </a:p>
        </p:txBody>
      </p:sp>
      <p:sp>
        <p:nvSpPr>
          <p:cNvPr id="49" name="正方形/長方形 48"/>
          <p:cNvSpPr/>
          <p:nvPr/>
        </p:nvSpPr>
        <p:spPr>
          <a:xfrm>
            <a:off x="323528" y="5661248"/>
            <a:ext cx="5688632" cy="646331"/>
          </a:xfrm>
          <a:prstGeom prst="rect">
            <a:avLst/>
          </a:prstGeom>
        </p:spPr>
        <p:txBody>
          <a:bodyPr wrap="square">
            <a:spAutoFit/>
          </a:bodyPr>
          <a:lstStyle/>
          <a:p>
            <a:r>
              <a:rPr lang="ja-JP" altLang="en-US" b="1" dirty="0" smtClean="0">
                <a:latin typeface="+mj-ea"/>
                <a:ea typeface="+mj-ea"/>
              </a:rPr>
              <a:t>ゲノムは北日本集団だが、ミトコンドリアは南日本集団の</a:t>
            </a:r>
            <a:endParaRPr lang="en-US" altLang="ja-JP" b="1" dirty="0" smtClean="0">
              <a:latin typeface="+mj-ea"/>
              <a:ea typeface="+mj-ea"/>
            </a:endParaRPr>
          </a:p>
          <a:p>
            <a:r>
              <a:rPr lang="ja-JP" altLang="en-US" b="1" dirty="0" smtClean="0">
                <a:latin typeface="+mj-ea"/>
                <a:ea typeface="+mj-ea"/>
              </a:rPr>
              <a:t>個体群は、いかにして形成され得るか？</a:t>
            </a:r>
            <a:endParaRPr lang="en-US" altLang="ja-JP" b="1" dirty="0" smtClean="0">
              <a:latin typeface="+mj-ea"/>
              <a:ea typeface="+mj-ea"/>
            </a:endParaRPr>
          </a:p>
        </p:txBody>
      </p:sp>
      <p:sp>
        <p:nvSpPr>
          <p:cNvPr id="51" name="テキスト ボックス 50"/>
          <p:cNvSpPr txBox="1"/>
          <p:nvPr/>
        </p:nvSpPr>
        <p:spPr>
          <a:xfrm rot="20746149">
            <a:off x="1648067" y="1255266"/>
            <a:ext cx="1107996" cy="369332"/>
          </a:xfrm>
          <a:prstGeom prst="rect">
            <a:avLst/>
          </a:prstGeom>
          <a:noFill/>
        </p:spPr>
        <p:txBody>
          <a:bodyPr wrap="none" rtlCol="0">
            <a:spAutoFit/>
          </a:bodyPr>
          <a:lstStyle/>
          <a:p>
            <a:r>
              <a:rPr kumimoji="1" lang="ja-JP" altLang="en-US" dirty="0" smtClean="0">
                <a:solidFill>
                  <a:srgbClr val="0070C0"/>
                </a:solidFill>
              </a:rPr>
              <a:t>対馬海流</a:t>
            </a:r>
            <a:endParaRPr kumimoji="1" lang="ja-JP" altLang="en-US" dirty="0">
              <a:solidFill>
                <a:srgbClr val="0070C0"/>
              </a:solidFill>
            </a:endParaRPr>
          </a:p>
        </p:txBody>
      </p:sp>
      <p:sp>
        <p:nvSpPr>
          <p:cNvPr id="52" name="円/楕円 51"/>
          <p:cNvSpPr/>
          <p:nvPr/>
        </p:nvSpPr>
        <p:spPr>
          <a:xfrm>
            <a:off x="5796136" y="3356992"/>
            <a:ext cx="288032" cy="288032"/>
          </a:xfrm>
          <a:prstGeom prst="ellipse">
            <a:avLst/>
          </a:prstGeom>
          <a:solidFill>
            <a:srgbClr val="3333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srgbClr val="FFFFFF"/>
              </a:solidFill>
            </a:endParaRPr>
          </a:p>
        </p:txBody>
      </p:sp>
      <p:sp>
        <p:nvSpPr>
          <p:cNvPr id="53" name="テキスト ボックス 52"/>
          <p:cNvSpPr txBox="1"/>
          <p:nvPr/>
        </p:nvSpPr>
        <p:spPr>
          <a:xfrm>
            <a:off x="5868144" y="5949280"/>
            <a:ext cx="3275856" cy="646331"/>
          </a:xfrm>
          <a:prstGeom prst="rect">
            <a:avLst/>
          </a:prstGeom>
          <a:noFill/>
        </p:spPr>
        <p:txBody>
          <a:bodyPr wrap="square" rtlCol="0">
            <a:spAutoFit/>
          </a:bodyPr>
          <a:lstStyle/>
          <a:p>
            <a:r>
              <a:rPr lang="en-US" altLang="ja-JP" dirty="0" err="1" smtClean="0"/>
              <a:t>Sakaizumi</a:t>
            </a:r>
            <a:r>
              <a:rPr lang="en-US" altLang="ja-JP" dirty="0" smtClean="0"/>
              <a:t>, 1984</a:t>
            </a:r>
          </a:p>
          <a:p>
            <a:r>
              <a:rPr lang="ja-JP" altLang="en-US" dirty="0" smtClean="0"/>
              <a:t>酒泉ら</a:t>
            </a:r>
            <a:r>
              <a:rPr lang="en-US" altLang="ja-JP" dirty="0" smtClean="0"/>
              <a:t>,</a:t>
            </a:r>
            <a:r>
              <a:rPr lang="ja-JP" altLang="en-US" dirty="0" smtClean="0"/>
              <a:t>未発表；　勝村ら</a:t>
            </a:r>
            <a:r>
              <a:rPr lang="en-US" altLang="ja-JP" dirty="0" smtClean="0"/>
              <a:t>,</a:t>
            </a:r>
            <a:r>
              <a:rPr lang="ja-JP" altLang="en-US" dirty="0" smtClean="0"/>
              <a:t>未発表</a:t>
            </a:r>
            <a:endParaRPr kumimoji="1" lang="ja-JP" altLang="en-US" dirty="0"/>
          </a:p>
        </p:txBody>
      </p:sp>
      <p:sp>
        <p:nvSpPr>
          <p:cNvPr id="58" name="テキスト ボックス 57"/>
          <p:cNvSpPr txBox="1"/>
          <p:nvPr/>
        </p:nvSpPr>
        <p:spPr>
          <a:xfrm>
            <a:off x="5868144" y="6488668"/>
            <a:ext cx="2390463" cy="369332"/>
          </a:xfrm>
          <a:prstGeom prst="rect">
            <a:avLst/>
          </a:prstGeom>
          <a:noFill/>
        </p:spPr>
        <p:txBody>
          <a:bodyPr wrap="none" rtlCol="0">
            <a:spAutoFit/>
          </a:bodyPr>
          <a:lstStyle/>
          <a:p>
            <a:r>
              <a:rPr lang="en-US" altLang="ja-JP" dirty="0" err="1" smtClean="0"/>
              <a:t>Takehana</a:t>
            </a:r>
            <a:r>
              <a:rPr lang="en-US" altLang="ja-JP" dirty="0" smtClean="0"/>
              <a:t> et al., 2003</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9"/>
                                        </p:tgtEl>
                                        <p:attrNameLst>
                                          <p:attrName>style.visibility</p:attrName>
                                        </p:attrNameLst>
                                      </p:cBhvr>
                                      <p:to>
                                        <p:strVal val="visible"/>
                                      </p:to>
                                    </p:set>
                                    <p:animEffect transition="in" filter="wipe(left)">
                                      <p:cBhvr>
                                        <p:cTn id="7"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17"/>
          <p:cNvPicPr>
            <a:picLocks noChangeAspect="1" noChangeArrowheads="1"/>
          </p:cNvPicPr>
          <p:nvPr/>
        </p:nvPicPr>
        <p:blipFill>
          <a:blip r:embed="rId2" cstate="print"/>
          <a:srcRect/>
          <a:stretch>
            <a:fillRect/>
          </a:stretch>
        </p:blipFill>
        <p:spPr bwMode="auto">
          <a:xfrm>
            <a:off x="4932040" y="764704"/>
            <a:ext cx="936104" cy="288032"/>
          </a:xfrm>
          <a:prstGeom prst="rect">
            <a:avLst/>
          </a:prstGeom>
          <a:noFill/>
          <a:ln w="9525">
            <a:noFill/>
            <a:miter lim="800000"/>
            <a:headEnd/>
            <a:tailEnd/>
          </a:ln>
        </p:spPr>
      </p:pic>
      <p:pic>
        <p:nvPicPr>
          <p:cNvPr id="6" name="Picture 17"/>
          <p:cNvPicPr>
            <a:picLocks noChangeAspect="1" noChangeArrowheads="1"/>
          </p:cNvPicPr>
          <p:nvPr/>
        </p:nvPicPr>
        <p:blipFill>
          <a:blip r:embed="rId2" cstate="print"/>
          <a:srcRect/>
          <a:stretch>
            <a:fillRect/>
          </a:stretch>
        </p:blipFill>
        <p:spPr bwMode="auto">
          <a:xfrm>
            <a:off x="5508104" y="1052736"/>
            <a:ext cx="936104" cy="288032"/>
          </a:xfrm>
          <a:prstGeom prst="rect">
            <a:avLst/>
          </a:prstGeom>
          <a:noFill/>
          <a:ln w="9525">
            <a:noFill/>
            <a:miter lim="800000"/>
            <a:headEnd/>
            <a:tailEnd/>
          </a:ln>
        </p:spPr>
      </p:pic>
      <p:pic>
        <p:nvPicPr>
          <p:cNvPr id="7" name="Picture 17"/>
          <p:cNvPicPr>
            <a:picLocks noChangeAspect="1" noChangeArrowheads="1"/>
          </p:cNvPicPr>
          <p:nvPr/>
        </p:nvPicPr>
        <p:blipFill>
          <a:blip r:embed="rId2" cstate="print"/>
          <a:srcRect/>
          <a:stretch>
            <a:fillRect/>
          </a:stretch>
        </p:blipFill>
        <p:spPr bwMode="auto">
          <a:xfrm>
            <a:off x="4499992" y="1268760"/>
            <a:ext cx="936104" cy="288032"/>
          </a:xfrm>
          <a:prstGeom prst="rect">
            <a:avLst/>
          </a:prstGeom>
          <a:noFill/>
          <a:ln w="9525">
            <a:noFill/>
            <a:miter lim="800000"/>
            <a:headEnd/>
            <a:tailEnd/>
          </a:ln>
        </p:spPr>
      </p:pic>
      <p:pic>
        <p:nvPicPr>
          <p:cNvPr id="8" name="Picture 17"/>
          <p:cNvPicPr>
            <a:picLocks noChangeAspect="1" noChangeArrowheads="1"/>
          </p:cNvPicPr>
          <p:nvPr/>
        </p:nvPicPr>
        <p:blipFill>
          <a:blip r:embed="rId2" cstate="print"/>
          <a:srcRect/>
          <a:stretch>
            <a:fillRect/>
          </a:stretch>
        </p:blipFill>
        <p:spPr bwMode="auto">
          <a:xfrm>
            <a:off x="4932040" y="1700808"/>
            <a:ext cx="936104" cy="288032"/>
          </a:xfrm>
          <a:prstGeom prst="rect">
            <a:avLst/>
          </a:prstGeom>
          <a:noFill/>
          <a:ln w="9525">
            <a:noFill/>
            <a:miter lim="800000"/>
            <a:headEnd/>
            <a:tailEnd/>
          </a:ln>
        </p:spPr>
      </p:pic>
      <p:pic>
        <p:nvPicPr>
          <p:cNvPr id="9" name="Picture 17"/>
          <p:cNvPicPr>
            <a:picLocks noChangeAspect="1" noChangeArrowheads="1"/>
          </p:cNvPicPr>
          <p:nvPr/>
        </p:nvPicPr>
        <p:blipFill>
          <a:blip r:embed="rId2" cstate="print"/>
          <a:srcRect/>
          <a:stretch>
            <a:fillRect/>
          </a:stretch>
        </p:blipFill>
        <p:spPr bwMode="auto">
          <a:xfrm>
            <a:off x="5868144" y="1412776"/>
            <a:ext cx="936104" cy="288032"/>
          </a:xfrm>
          <a:prstGeom prst="rect">
            <a:avLst/>
          </a:prstGeom>
          <a:noFill/>
          <a:ln w="9525">
            <a:noFill/>
            <a:miter lim="800000"/>
            <a:headEnd/>
            <a:tailEnd/>
          </a:ln>
        </p:spPr>
      </p:pic>
      <p:pic>
        <p:nvPicPr>
          <p:cNvPr id="10" name="Picture 17"/>
          <p:cNvPicPr>
            <a:picLocks noChangeAspect="1" noChangeArrowheads="1"/>
          </p:cNvPicPr>
          <p:nvPr/>
        </p:nvPicPr>
        <p:blipFill>
          <a:blip r:embed="rId2" cstate="print"/>
          <a:srcRect/>
          <a:stretch>
            <a:fillRect/>
          </a:stretch>
        </p:blipFill>
        <p:spPr bwMode="auto">
          <a:xfrm>
            <a:off x="6516216" y="1124744"/>
            <a:ext cx="936104" cy="288032"/>
          </a:xfrm>
          <a:prstGeom prst="rect">
            <a:avLst/>
          </a:prstGeom>
          <a:noFill/>
          <a:ln w="9525">
            <a:noFill/>
            <a:miter lim="800000"/>
            <a:headEnd/>
            <a:tailEnd/>
          </a:ln>
        </p:spPr>
      </p:pic>
      <p:pic>
        <p:nvPicPr>
          <p:cNvPr id="11" name="Picture 17"/>
          <p:cNvPicPr>
            <a:picLocks noChangeAspect="1" noChangeArrowheads="1"/>
          </p:cNvPicPr>
          <p:nvPr/>
        </p:nvPicPr>
        <p:blipFill>
          <a:blip r:embed="rId2" cstate="print"/>
          <a:srcRect/>
          <a:stretch>
            <a:fillRect/>
          </a:stretch>
        </p:blipFill>
        <p:spPr bwMode="auto">
          <a:xfrm>
            <a:off x="6228184" y="1772816"/>
            <a:ext cx="936104" cy="288032"/>
          </a:xfrm>
          <a:prstGeom prst="rect">
            <a:avLst/>
          </a:prstGeom>
          <a:noFill/>
          <a:ln w="9525">
            <a:noFill/>
            <a:miter lim="800000"/>
            <a:headEnd/>
            <a:tailEnd/>
          </a:ln>
        </p:spPr>
      </p:pic>
      <p:pic>
        <p:nvPicPr>
          <p:cNvPr id="12" name="Picture 17"/>
          <p:cNvPicPr>
            <a:picLocks noChangeAspect="1" noChangeArrowheads="1"/>
          </p:cNvPicPr>
          <p:nvPr/>
        </p:nvPicPr>
        <p:blipFill>
          <a:blip r:embed="rId2" cstate="print"/>
          <a:srcRect/>
          <a:stretch>
            <a:fillRect/>
          </a:stretch>
        </p:blipFill>
        <p:spPr bwMode="auto">
          <a:xfrm>
            <a:off x="6948264" y="1412776"/>
            <a:ext cx="936104" cy="288032"/>
          </a:xfrm>
          <a:prstGeom prst="rect">
            <a:avLst/>
          </a:prstGeom>
          <a:noFill/>
          <a:ln w="9525">
            <a:noFill/>
            <a:miter lim="800000"/>
            <a:headEnd/>
            <a:tailEnd/>
          </a:ln>
        </p:spPr>
      </p:pic>
      <p:pic>
        <p:nvPicPr>
          <p:cNvPr id="13" name="Picture 17"/>
          <p:cNvPicPr>
            <a:picLocks noChangeAspect="1" noChangeArrowheads="1"/>
          </p:cNvPicPr>
          <p:nvPr/>
        </p:nvPicPr>
        <p:blipFill>
          <a:blip r:embed="rId2" cstate="print"/>
          <a:srcRect/>
          <a:stretch>
            <a:fillRect/>
          </a:stretch>
        </p:blipFill>
        <p:spPr bwMode="auto">
          <a:xfrm>
            <a:off x="5508104" y="1988840"/>
            <a:ext cx="936104" cy="288032"/>
          </a:xfrm>
          <a:prstGeom prst="rect">
            <a:avLst/>
          </a:prstGeom>
          <a:noFill/>
          <a:ln w="9525">
            <a:noFill/>
            <a:miter lim="800000"/>
            <a:headEnd/>
            <a:tailEnd/>
          </a:ln>
        </p:spPr>
      </p:pic>
      <p:pic>
        <p:nvPicPr>
          <p:cNvPr id="14" name="Picture 17"/>
          <p:cNvPicPr>
            <a:picLocks noChangeAspect="1" noChangeArrowheads="1"/>
          </p:cNvPicPr>
          <p:nvPr/>
        </p:nvPicPr>
        <p:blipFill>
          <a:blip r:embed="rId2" cstate="print"/>
          <a:srcRect/>
          <a:stretch>
            <a:fillRect/>
          </a:stretch>
        </p:blipFill>
        <p:spPr bwMode="auto">
          <a:xfrm>
            <a:off x="6156176" y="692696"/>
            <a:ext cx="936104" cy="288032"/>
          </a:xfrm>
          <a:prstGeom prst="rect">
            <a:avLst/>
          </a:prstGeom>
          <a:noFill/>
          <a:ln w="9525">
            <a:noFill/>
            <a:miter lim="800000"/>
            <a:headEnd/>
            <a:tailEnd/>
          </a:ln>
        </p:spPr>
      </p:pic>
      <p:pic>
        <p:nvPicPr>
          <p:cNvPr id="15" name="Picture 17"/>
          <p:cNvPicPr>
            <a:picLocks noChangeAspect="1" noChangeArrowheads="1"/>
          </p:cNvPicPr>
          <p:nvPr/>
        </p:nvPicPr>
        <p:blipFill>
          <a:blip r:embed="rId2" cstate="print"/>
          <a:srcRect/>
          <a:stretch>
            <a:fillRect/>
          </a:stretch>
        </p:blipFill>
        <p:spPr bwMode="auto">
          <a:xfrm>
            <a:off x="6372200" y="2132856"/>
            <a:ext cx="936104" cy="288032"/>
          </a:xfrm>
          <a:prstGeom prst="rect">
            <a:avLst/>
          </a:prstGeom>
          <a:noFill/>
          <a:ln w="9525">
            <a:noFill/>
            <a:miter lim="800000"/>
            <a:headEnd/>
            <a:tailEnd/>
          </a:ln>
        </p:spPr>
      </p:pic>
      <p:pic>
        <p:nvPicPr>
          <p:cNvPr id="16" name="Picture 17"/>
          <p:cNvPicPr>
            <a:picLocks noChangeAspect="1" noChangeArrowheads="1"/>
          </p:cNvPicPr>
          <p:nvPr/>
        </p:nvPicPr>
        <p:blipFill>
          <a:blip r:embed="rId2" cstate="print"/>
          <a:srcRect/>
          <a:stretch>
            <a:fillRect/>
          </a:stretch>
        </p:blipFill>
        <p:spPr bwMode="auto">
          <a:xfrm>
            <a:off x="7236296" y="1844824"/>
            <a:ext cx="936104" cy="288032"/>
          </a:xfrm>
          <a:prstGeom prst="rect">
            <a:avLst/>
          </a:prstGeom>
          <a:noFill/>
          <a:ln w="9525">
            <a:noFill/>
            <a:miter lim="800000"/>
            <a:headEnd/>
            <a:tailEnd/>
          </a:ln>
        </p:spPr>
      </p:pic>
      <p:pic>
        <p:nvPicPr>
          <p:cNvPr id="18" name="Picture 17"/>
          <p:cNvPicPr>
            <a:picLocks noChangeAspect="1" noChangeArrowheads="1"/>
          </p:cNvPicPr>
          <p:nvPr/>
        </p:nvPicPr>
        <p:blipFill>
          <a:blip r:embed="rId2" cstate="print"/>
          <a:srcRect/>
          <a:stretch>
            <a:fillRect/>
          </a:stretch>
        </p:blipFill>
        <p:spPr bwMode="auto">
          <a:xfrm>
            <a:off x="3707904" y="1844824"/>
            <a:ext cx="936104" cy="288032"/>
          </a:xfrm>
          <a:prstGeom prst="rect">
            <a:avLst/>
          </a:prstGeom>
          <a:noFill/>
          <a:ln w="9525">
            <a:noFill/>
            <a:miter lim="800000"/>
            <a:headEnd/>
            <a:tailEnd/>
          </a:ln>
        </p:spPr>
      </p:pic>
      <p:pic>
        <p:nvPicPr>
          <p:cNvPr id="19" name="Picture 18"/>
          <p:cNvPicPr>
            <a:picLocks noChangeAspect="1" noChangeArrowheads="1"/>
          </p:cNvPicPr>
          <p:nvPr/>
        </p:nvPicPr>
        <p:blipFill>
          <a:blip r:embed="rId3" cstate="print"/>
          <a:srcRect/>
          <a:stretch>
            <a:fillRect/>
          </a:stretch>
        </p:blipFill>
        <p:spPr bwMode="auto">
          <a:xfrm flipH="1">
            <a:off x="1229444" y="1052736"/>
            <a:ext cx="987202" cy="303754"/>
          </a:xfrm>
          <a:prstGeom prst="rect">
            <a:avLst/>
          </a:prstGeom>
          <a:noFill/>
          <a:ln w="9525">
            <a:noFill/>
            <a:miter lim="800000"/>
            <a:headEnd/>
            <a:tailEnd/>
          </a:ln>
        </p:spPr>
      </p:pic>
      <p:pic>
        <p:nvPicPr>
          <p:cNvPr id="20" name="Picture 18"/>
          <p:cNvPicPr>
            <a:picLocks noChangeAspect="1" noChangeArrowheads="1"/>
          </p:cNvPicPr>
          <p:nvPr/>
        </p:nvPicPr>
        <p:blipFill>
          <a:blip r:embed="rId3" cstate="print"/>
          <a:srcRect/>
          <a:stretch>
            <a:fillRect/>
          </a:stretch>
        </p:blipFill>
        <p:spPr bwMode="auto">
          <a:xfrm flipH="1">
            <a:off x="1712590" y="1483889"/>
            <a:ext cx="987202" cy="303754"/>
          </a:xfrm>
          <a:prstGeom prst="rect">
            <a:avLst/>
          </a:prstGeom>
          <a:noFill/>
          <a:ln w="9525">
            <a:noFill/>
            <a:miter lim="800000"/>
            <a:headEnd/>
            <a:tailEnd/>
          </a:ln>
        </p:spPr>
      </p:pic>
      <p:pic>
        <p:nvPicPr>
          <p:cNvPr id="21" name="Picture 18"/>
          <p:cNvPicPr>
            <a:picLocks noChangeAspect="1" noChangeArrowheads="1"/>
          </p:cNvPicPr>
          <p:nvPr/>
        </p:nvPicPr>
        <p:blipFill>
          <a:blip r:embed="rId3" cstate="print"/>
          <a:srcRect/>
          <a:stretch>
            <a:fillRect/>
          </a:stretch>
        </p:blipFill>
        <p:spPr bwMode="auto">
          <a:xfrm flipH="1">
            <a:off x="848494" y="1771921"/>
            <a:ext cx="987202" cy="303754"/>
          </a:xfrm>
          <a:prstGeom prst="rect">
            <a:avLst/>
          </a:prstGeom>
          <a:noFill/>
          <a:ln w="9525">
            <a:noFill/>
            <a:miter lim="800000"/>
            <a:headEnd/>
            <a:tailEnd/>
          </a:ln>
        </p:spPr>
      </p:pic>
      <p:pic>
        <p:nvPicPr>
          <p:cNvPr id="17" name="Picture 17"/>
          <p:cNvPicPr>
            <a:picLocks noChangeAspect="1" noChangeArrowheads="1"/>
          </p:cNvPicPr>
          <p:nvPr/>
        </p:nvPicPr>
        <p:blipFill>
          <a:blip r:embed="rId2" cstate="print"/>
          <a:srcRect/>
          <a:stretch>
            <a:fillRect/>
          </a:stretch>
        </p:blipFill>
        <p:spPr bwMode="auto">
          <a:xfrm>
            <a:off x="4427984" y="2060848"/>
            <a:ext cx="936104" cy="288032"/>
          </a:xfrm>
          <a:prstGeom prst="rect">
            <a:avLst/>
          </a:prstGeom>
          <a:noFill/>
          <a:ln w="9525">
            <a:noFill/>
            <a:miter lim="800000"/>
            <a:headEnd/>
            <a:tailEnd/>
          </a:ln>
        </p:spPr>
      </p:pic>
      <p:pic>
        <p:nvPicPr>
          <p:cNvPr id="22" name="Picture 17"/>
          <p:cNvPicPr>
            <a:picLocks noChangeAspect="1" noChangeArrowheads="1"/>
          </p:cNvPicPr>
          <p:nvPr/>
        </p:nvPicPr>
        <p:blipFill>
          <a:blip r:embed="rId2" cstate="print"/>
          <a:srcRect/>
          <a:stretch>
            <a:fillRect/>
          </a:stretch>
        </p:blipFill>
        <p:spPr bwMode="auto">
          <a:xfrm>
            <a:off x="3635896" y="1484784"/>
            <a:ext cx="936104" cy="288032"/>
          </a:xfrm>
          <a:prstGeom prst="rect">
            <a:avLst/>
          </a:prstGeom>
          <a:noFill/>
          <a:ln w="9525">
            <a:noFill/>
            <a:miter lim="800000"/>
            <a:headEnd/>
            <a:tailEnd/>
          </a:ln>
        </p:spPr>
      </p:pic>
      <p:pic>
        <p:nvPicPr>
          <p:cNvPr id="23" name="Picture 17"/>
          <p:cNvPicPr>
            <a:picLocks noChangeAspect="1" noChangeArrowheads="1"/>
          </p:cNvPicPr>
          <p:nvPr/>
        </p:nvPicPr>
        <p:blipFill>
          <a:blip r:embed="rId2" cstate="print"/>
          <a:srcRect/>
          <a:stretch>
            <a:fillRect/>
          </a:stretch>
        </p:blipFill>
        <p:spPr bwMode="auto">
          <a:xfrm>
            <a:off x="4139952" y="980728"/>
            <a:ext cx="936104" cy="288032"/>
          </a:xfrm>
          <a:prstGeom prst="rect">
            <a:avLst/>
          </a:prstGeom>
          <a:noFill/>
          <a:ln w="9525">
            <a:noFill/>
            <a:miter lim="800000"/>
            <a:headEnd/>
            <a:tailEnd/>
          </a:ln>
        </p:spPr>
      </p:pic>
      <p:pic>
        <p:nvPicPr>
          <p:cNvPr id="24" name="Picture 17"/>
          <p:cNvPicPr>
            <a:picLocks noChangeAspect="1" noChangeArrowheads="1"/>
          </p:cNvPicPr>
          <p:nvPr/>
        </p:nvPicPr>
        <p:blipFill>
          <a:blip r:embed="rId2" cstate="print"/>
          <a:srcRect/>
          <a:stretch>
            <a:fillRect/>
          </a:stretch>
        </p:blipFill>
        <p:spPr bwMode="auto">
          <a:xfrm>
            <a:off x="5364088" y="2348880"/>
            <a:ext cx="936104" cy="288032"/>
          </a:xfrm>
          <a:prstGeom prst="rect">
            <a:avLst/>
          </a:prstGeom>
          <a:noFill/>
          <a:ln w="9525">
            <a:noFill/>
            <a:miter lim="800000"/>
            <a:headEnd/>
            <a:tailEnd/>
          </a:ln>
        </p:spPr>
      </p:pic>
      <p:pic>
        <p:nvPicPr>
          <p:cNvPr id="25" name="Picture 17"/>
          <p:cNvPicPr>
            <a:picLocks noChangeAspect="1" noChangeArrowheads="1"/>
          </p:cNvPicPr>
          <p:nvPr/>
        </p:nvPicPr>
        <p:blipFill>
          <a:blip r:embed="rId2" cstate="print"/>
          <a:srcRect/>
          <a:stretch>
            <a:fillRect/>
          </a:stretch>
        </p:blipFill>
        <p:spPr bwMode="auto">
          <a:xfrm>
            <a:off x="7164288" y="764704"/>
            <a:ext cx="936104" cy="288032"/>
          </a:xfrm>
          <a:prstGeom prst="rect">
            <a:avLst/>
          </a:prstGeom>
          <a:noFill/>
          <a:ln w="9525">
            <a:noFill/>
            <a:miter lim="800000"/>
            <a:headEnd/>
            <a:tailEnd/>
          </a:ln>
        </p:spPr>
      </p:pic>
      <p:pic>
        <p:nvPicPr>
          <p:cNvPr id="26" name="Picture 17"/>
          <p:cNvPicPr>
            <a:picLocks noChangeAspect="1" noChangeArrowheads="1"/>
          </p:cNvPicPr>
          <p:nvPr/>
        </p:nvPicPr>
        <p:blipFill>
          <a:blip r:embed="rId2" cstate="print"/>
          <a:srcRect/>
          <a:stretch>
            <a:fillRect/>
          </a:stretch>
        </p:blipFill>
        <p:spPr bwMode="auto">
          <a:xfrm>
            <a:off x="7740352" y="1124744"/>
            <a:ext cx="936104" cy="288032"/>
          </a:xfrm>
          <a:prstGeom prst="rect">
            <a:avLst/>
          </a:prstGeom>
          <a:noFill/>
          <a:ln w="9525">
            <a:noFill/>
            <a:miter lim="800000"/>
            <a:headEnd/>
            <a:tailEnd/>
          </a:ln>
        </p:spPr>
      </p:pic>
      <p:pic>
        <p:nvPicPr>
          <p:cNvPr id="27" name="Picture 17"/>
          <p:cNvPicPr>
            <a:picLocks noChangeAspect="1" noChangeArrowheads="1"/>
          </p:cNvPicPr>
          <p:nvPr/>
        </p:nvPicPr>
        <p:blipFill>
          <a:blip r:embed="rId2" cstate="print"/>
          <a:srcRect/>
          <a:stretch>
            <a:fillRect/>
          </a:stretch>
        </p:blipFill>
        <p:spPr bwMode="auto">
          <a:xfrm>
            <a:off x="7452320" y="2276872"/>
            <a:ext cx="936104" cy="288032"/>
          </a:xfrm>
          <a:prstGeom prst="rect">
            <a:avLst/>
          </a:prstGeom>
          <a:noFill/>
          <a:ln w="9525">
            <a:noFill/>
            <a:miter lim="800000"/>
            <a:headEnd/>
            <a:tailEnd/>
          </a:ln>
        </p:spPr>
      </p:pic>
      <p:pic>
        <p:nvPicPr>
          <p:cNvPr id="28" name="Picture 17"/>
          <p:cNvPicPr>
            <a:picLocks noChangeAspect="1" noChangeArrowheads="1"/>
          </p:cNvPicPr>
          <p:nvPr/>
        </p:nvPicPr>
        <p:blipFill>
          <a:blip r:embed="rId2" cstate="print"/>
          <a:srcRect/>
          <a:stretch>
            <a:fillRect/>
          </a:stretch>
        </p:blipFill>
        <p:spPr bwMode="auto">
          <a:xfrm>
            <a:off x="8028384" y="1556792"/>
            <a:ext cx="936104" cy="288032"/>
          </a:xfrm>
          <a:prstGeom prst="rect">
            <a:avLst/>
          </a:prstGeom>
          <a:noFill/>
          <a:ln w="9525">
            <a:noFill/>
            <a:miter lim="800000"/>
            <a:headEnd/>
            <a:tailEnd/>
          </a:ln>
        </p:spPr>
      </p:pic>
      <p:pic>
        <p:nvPicPr>
          <p:cNvPr id="29" name="Picture 17"/>
          <p:cNvPicPr>
            <a:picLocks noChangeAspect="1" noChangeArrowheads="1"/>
          </p:cNvPicPr>
          <p:nvPr/>
        </p:nvPicPr>
        <p:blipFill>
          <a:blip r:embed="rId2" cstate="print"/>
          <a:srcRect/>
          <a:stretch>
            <a:fillRect/>
          </a:stretch>
        </p:blipFill>
        <p:spPr bwMode="auto">
          <a:xfrm>
            <a:off x="7164288" y="404664"/>
            <a:ext cx="936104" cy="288032"/>
          </a:xfrm>
          <a:prstGeom prst="rect">
            <a:avLst/>
          </a:prstGeom>
          <a:noFill/>
          <a:ln w="9525">
            <a:noFill/>
            <a:miter lim="800000"/>
            <a:headEnd/>
            <a:tailEnd/>
          </a:ln>
        </p:spPr>
      </p:pic>
      <p:pic>
        <p:nvPicPr>
          <p:cNvPr id="30" name="Picture 17"/>
          <p:cNvPicPr>
            <a:picLocks noChangeAspect="1" noChangeArrowheads="1"/>
          </p:cNvPicPr>
          <p:nvPr/>
        </p:nvPicPr>
        <p:blipFill>
          <a:blip r:embed="rId2" cstate="print"/>
          <a:srcRect/>
          <a:stretch>
            <a:fillRect/>
          </a:stretch>
        </p:blipFill>
        <p:spPr bwMode="auto">
          <a:xfrm>
            <a:off x="5580112" y="404664"/>
            <a:ext cx="936104" cy="288032"/>
          </a:xfrm>
          <a:prstGeom prst="rect">
            <a:avLst/>
          </a:prstGeom>
          <a:noFill/>
          <a:ln w="9525">
            <a:noFill/>
            <a:miter lim="800000"/>
            <a:headEnd/>
            <a:tailEnd/>
          </a:ln>
        </p:spPr>
      </p:pic>
      <p:pic>
        <p:nvPicPr>
          <p:cNvPr id="31" name="Picture 17"/>
          <p:cNvPicPr>
            <a:picLocks noChangeAspect="1" noChangeArrowheads="1"/>
          </p:cNvPicPr>
          <p:nvPr/>
        </p:nvPicPr>
        <p:blipFill>
          <a:blip r:embed="rId2" cstate="print"/>
          <a:srcRect/>
          <a:stretch>
            <a:fillRect/>
          </a:stretch>
        </p:blipFill>
        <p:spPr bwMode="auto">
          <a:xfrm>
            <a:off x="6372200" y="188640"/>
            <a:ext cx="936104" cy="288032"/>
          </a:xfrm>
          <a:prstGeom prst="rect">
            <a:avLst/>
          </a:prstGeom>
          <a:noFill/>
          <a:ln w="9525">
            <a:noFill/>
            <a:miter lim="800000"/>
            <a:headEnd/>
            <a:tailEnd/>
          </a:ln>
        </p:spPr>
      </p:pic>
      <p:pic>
        <p:nvPicPr>
          <p:cNvPr id="32" name="Picture 17"/>
          <p:cNvPicPr>
            <a:picLocks noChangeAspect="1" noChangeArrowheads="1"/>
          </p:cNvPicPr>
          <p:nvPr/>
        </p:nvPicPr>
        <p:blipFill>
          <a:blip r:embed="rId2" cstate="print"/>
          <a:srcRect/>
          <a:stretch>
            <a:fillRect/>
          </a:stretch>
        </p:blipFill>
        <p:spPr bwMode="auto">
          <a:xfrm>
            <a:off x="6372200" y="2492896"/>
            <a:ext cx="936104" cy="288032"/>
          </a:xfrm>
          <a:prstGeom prst="rect">
            <a:avLst/>
          </a:prstGeom>
          <a:noFill/>
          <a:ln w="9525">
            <a:noFill/>
            <a:miter lim="800000"/>
            <a:headEnd/>
            <a:tailEnd/>
          </a:ln>
        </p:spPr>
      </p:pic>
      <p:pic>
        <p:nvPicPr>
          <p:cNvPr id="33" name="Picture 17"/>
          <p:cNvPicPr>
            <a:picLocks noChangeAspect="1" noChangeArrowheads="1"/>
          </p:cNvPicPr>
          <p:nvPr/>
        </p:nvPicPr>
        <p:blipFill>
          <a:blip r:embed="rId2" cstate="print"/>
          <a:srcRect/>
          <a:stretch>
            <a:fillRect/>
          </a:stretch>
        </p:blipFill>
        <p:spPr bwMode="auto">
          <a:xfrm>
            <a:off x="7956376" y="2636912"/>
            <a:ext cx="936104" cy="288032"/>
          </a:xfrm>
          <a:prstGeom prst="rect">
            <a:avLst/>
          </a:prstGeom>
          <a:noFill/>
          <a:ln w="9525">
            <a:noFill/>
            <a:miter lim="800000"/>
            <a:headEnd/>
            <a:tailEnd/>
          </a:ln>
        </p:spPr>
      </p:pic>
      <p:pic>
        <p:nvPicPr>
          <p:cNvPr id="34" name="Picture 17"/>
          <p:cNvPicPr>
            <a:picLocks noChangeAspect="1" noChangeArrowheads="1"/>
          </p:cNvPicPr>
          <p:nvPr/>
        </p:nvPicPr>
        <p:blipFill>
          <a:blip r:embed="rId2" cstate="print"/>
          <a:srcRect/>
          <a:stretch>
            <a:fillRect/>
          </a:stretch>
        </p:blipFill>
        <p:spPr bwMode="auto">
          <a:xfrm>
            <a:off x="8207896" y="692696"/>
            <a:ext cx="936104" cy="288032"/>
          </a:xfrm>
          <a:prstGeom prst="rect">
            <a:avLst/>
          </a:prstGeom>
          <a:noFill/>
          <a:ln w="9525">
            <a:noFill/>
            <a:miter lim="800000"/>
            <a:headEnd/>
            <a:tailEnd/>
          </a:ln>
        </p:spPr>
      </p:pic>
      <p:pic>
        <p:nvPicPr>
          <p:cNvPr id="35" name="Picture 17"/>
          <p:cNvPicPr>
            <a:picLocks noChangeAspect="1" noChangeArrowheads="1"/>
          </p:cNvPicPr>
          <p:nvPr/>
        </p:nvPicPr>
        <p:blipFill>
          <a:blip r:embed="rId2" cstate="print"/>
          <a:srcRect/>
          <a:stretch>
            <a:fillRect/>
          </a:stretch>
        </p:blipFill>
        <p:spPr bwMode="auto">
          <a:xfrm>
            <a:off x="8675948" y="1844824"/>
            <a:ext cx="936104" cy="288032"/>
          </a:xfrm>
          <a:prstGeom prst="rect">
            <a:avLst/>
          </a:prstGeom>
          <a:noFill/>
          <a:ln w="9525">
            <a:noFill/>
            <a:miter lim="800000"/>
            <a:headEnd/>
            <a:tailEnd/>
          </a:ln>
        </p:spPr>
      </p:pic>
      <p:pic>
        <p:nvPicPr>
          <p:cNvPr id="36" name="Picture 17"/>
          <p:cNvPicPr>
            <a:picLocks noChangeAspect="1" noChangeArrowheads="1"/>
          </p:cNvPicPr>
          <p:nvPr/>
        </p:nvPicPr>
        <p:blipFill>
          <a:blip r:embed="rId2" cstate="print"/>
          <a:srcRect/>
          <a:stretch>
            <a:fillRect/>
          </a:stretch>
        </p:blipFill>
        <p:spPr bwMode="auto">
          <a:xfrm>
            <a:off x="8388424" y="2276872"/>
            <a:ext cx="936104" cy="288032"/>
          </a:xfrm>
          <a:prstGeom prst="rect">
            <a:avLst/>
          </a:prstGeom>
          <a:noFill/>
          <a:ln w="9525">
            <a:noFill/>
            <a:miter lim="800000"/>
            <a:headEnd/>
            <a:tailEnd/>
          </a:ln>
        </p:spPr>
      </p:pic>
      <p:pic>
        <p:nvPicPr>
          <p:cNvPr id="37" name="Picture 17"/>
          <p:cNvPicPr>
            <a:picLocks noChangeAspect="1" noChangeArrowheads="1"/>
          </p:cNvPicPr>
          <p:nvPr/>
        </p:nvPicPr>
        <p:blipFill>
          <a:blip r:embed="rId2" cstate="print"/>
          <a:srcRect/>
          <a:stretch>
            <a:fillRect/>
          </a:stretch>
        </p:blipFill>
        <p:spPr bwMode="auto">
          <a:xfrm>
            <a:off x="8675948" y="1196752"/>
            <a:ext cx="936104" cy="288032"/>
          </a:xfrm>
          <a:prstGeom prst="rect">
            <a:avLst/>
          </a:prstGeom>
          <a:noFill/>
          <a:ln w="9525">
            <a:noFill/>
            <a:miter lim="800000"/>
            <a:headEnd/>
            <a:tailEnd/>
          </a:ln>
        </p:spPr>
      </p:pic>
      <p:pic>
        <p:nvPicPr>
          <p:cNvPr id="38" name="Picture 17"/>
          <p:cNvPicPr>
            <a:picLocks noChangeAspect="1" noChangeArrowheads="1"/>
          </p:cNvPicPr>
          <p:nvPr/>
        </p:nvPicPr>
        <p:blipFill>
          <a:blip r:embed="rId2" cstate="print"/>
          <a:srcRect/>
          <a:stretch>
            <a:fillRect/>
          </a:stretch>
        </p:blipFill>
        <p:spPr bwMode="auto">
          <a:xfrm>
            <a:off x="8207896" y="260648"/>
            <a:ext cx="936104" cy="288032"/>
          </a:xfrm>
          <a:prstGeom prst="rect">
            <a:avLst/>
          </a:prstGeom>
          <a:noFill/>
          <a:ln w="9525">
            <a:noFill/>
            <a:miter lim="800000"/>
            <a:headEnd/>
            <a:tailEnd/>
          </a:ln>
        </p:spPr>
      </p:pic>
      <p:pic>
        <p:nvPicPr>
          <p:cNvPr id="39" name="Picture 17"/>
          <p:cNvPicPr>
            <a:picLocks noChangeAspect="1" noChangeArrowheads="1"/>
          </p:cNvPicPr>
          <p:nvPr/>
        </p:nvPicPr>
        <p:blipFill>
          <a:blip r:embed="rId2" cstate="print"/>
          <a:srcRect/>
          <a:stretch>
            <a:fillRect/>
          </a:stretch>
        </p:blipFill>
        <p:spPr bwMode="auto">
          <a:xfrm>
            <a:off x="7524328" y="0"/>
            <a:ext cx="936104" cy="288032"/>
          </a:xfrm>
          <a:prstGeom prst="rect">
            <a:avLst/>
          </a:prstGeom>
          <a:noFill/>
          <a:ln w="9525">
            <a:noFill/>
            <a:miter lim="800000"/>
            <a:headEnd/>
            <a:tailEnd/>
          </a:ln>
        </p:spPr>
      </p:pic>
      <p:pic>
        <p:nvPicPr>
          <p:cNvPr id="40" name="Picture 17"/>
          <p:cNvPicPr>
            <a:picLocks noChangeAspect="1" noChangeArrowheads="1"/>
          </p:cNvPicPr>
          <p:nvPr/>
        </p:nvPicPr>
        <p:blipFill>
          <a:blip r:embed="rId2" cstate="print"/>
          <a:srcRect/>
          <a:stretch>
            <a:fillRect/>
          </a:stretch>
        </p:blipFill>
        <p:spPr bwMode="auto">
          <a:xfrm>
            <a:off x="4644008" y="188640"/>
            <a:ext cx="936104" cy="288032"/>
          </a:xfrm>
          <a:prstGeom prst="rect">
            <a:avLst/>
          </a:prstGeom>
          <a:noFill/>
          <a:ln w="9525">
            <a:noFill/>
            <a:miter lim="800000"/>
            <a:headEnd/>
            <a:tailEnd/>
          </a:ln>
        </p:spPr>
      </p:pic>
      <p:pic>
        <p:nvPicPr>
          <p:cNvPr id="41" name="Picture 17"/>
          <p:cNvPicPr>
            <a:picLocks noChangeAspect="1" noChangeArrowheads="1"/>
          </p:cNvPicPr>
          <p:nvPr/>
        </p:nvPicPr>
        <p:blipFill>
          <a:blip r:embed="rId2" cstate="print"/>
          <a:srcRect/>
          <a:stretch>
            <a:fillRect/>
          </a:stretch>
        </p:blipFill>
        <p:spPr bwMode="auto">
          <a:xfrm>
            <a:off x="5652120" y="0"/>
            <a:ext cx="936104" cy="288032"/>
          </a:xfrm>
          <a:prstGeom prst="rect">
            <a:avLst/>
          </a:prstGeom>
          <a:noFill/>
          <a:ln w="9525">
            <a:noFill/>
            <a:miter lim="800000"/>
            <a:headEnd/>
            <a:tailEnd/>
          </a:ln>
        </p:spPr>
      </p:pic>
      <p:grpSp>
        <p:nvGrpSpPr>
          <p:cNvPr id="73" name="グループ化 72"/>
          <p:cNvGrpSpPr/>
          <p:nvPr/>
        </p:nvGrpSpPr>
        <p:grpSpPr>
          <a:xfrm>
            <a:off x="1043608" y="2924944"/>
            <a:ext cx="7434014" cy="1494656"/>
            <a:chOff x="1043608" y="2924944"/>
            <a:chExt cx="7434014" cy="1494656"/>
          </a:xfrm>
        </p:grpSpPr>
        <p:pic>
          <p:nvPicPr>
            <p:cNvPr id="42" name="Picture 7"/>
            <p:cNvPicPr>
              <a:picLocks noChangeAspect="1" noChangeArrowheads="1"/>
            </p:cNvPicPr>
            <p:nvPr/>
          </p:nvPicPr>
          <p:blipFill>
            <a:blip r:embed="rId4" cstate="print"/>
            <a:srcRect/>
            <a:stretch>
              <a:fillRect/>
            </a:stretch>
          </p:blipFill>
          <p:spPr bwMode="auto">
            <a:xfrm>
              <a:off x="1691680" y="3429000"/>
              <a:ext cx="3257550" cy="990600"/>
            </a:xfrm>
            <a:prstGeom prst="rect">
              <a:avLst/>
            </a:prstGeom>
            <a:noFill/>
            <a:ln w="9525">
              <a:noFill/>
              <a:miter lim="800000"/>
              <a:headEnd/>
              <a:tailEnd/>
            </a:ln>
          </p:spPr>
        </p:pic>
        <p:pic>
          <p:nvPicPr>
            <p:cNvPr id="43" name="Picture 9"/>
            <p:cNvPicPr>
              <a:picLocks noChangeAspect="1" noChangeArrowheads="1"/>
            </p:cNvPicPr>
            <p:nvPr/>
          </p:nvPicPr>
          <p:blipFill>
            <a:blip r:embed="rId5" cstate="print"/>
            <a:srcRect/>
            <a:stretch>
              <a:fillRect/>
            </a:stretch>
          </p:blipFill>
          <p:spPr bwMode="auto">
            <a:xfrm>
              <a:off x="5220072" y="3429000"/>
              <a:ext cx="3257550" cy="981075"/>
            </a:xfrm>
            <a:prstGeom prst="rect">
              <a:avLst/>
            </a:prstGeom>
            <a:noFill/>
            <a:ln w="9525">
              <a:noFill/>
              <a:miter lim="800000"/>
              <a:headEnd/>
              <a:tailEnd/>
            </a:ln>
          </p:spPr>
        </p:pic>
        <p:sp>
          <p:nvSpPr>
            <p:cNvPr id="44" name="テキスト ボックス 43"/>
            <p:cNvSpPr txBox="1"/>
            <p:nvPr/>
          </p:nvSpPr>
          <p:spPr>
            <a:xfrm>
              <a:off x="1043608" y="2924944"/>
              <a:ext cx="1561646" cy="369332"/>
            </a:xfrm>
            <a:prstGeom prst="rect">
              <a:avLst/>
            </a:prstGeom>
            <a:noFill/>
          </p:spPr>
          <p:txBody>
            <a:bodyPr wrap="none" rtlCol="0">
              <a:spAutoFit/>
            </a:bodyPr>
            <a:lstStyle/>
            <a:p>
              <a:r>
                <a:rPr lang="ja-JP" altLang="en-US" dirty="0" smtClean="0">
                  <a:solidFill>
                    <a:prstClr val="black"/>
                  </a:solidFill>
                </a:rPr>
                <a:t>交雑</a:t>
              </a:r>
              <a:r>
                <a:rPr lang="en-US" altLang="ja-JP" dirty="0" smtClean="0">
                  <a:solidFill>
                    <a:prstClr val="black"/>
                  </a:solidFill>
                </a:rPr>
                <a:t>F1</a:t>
              </a:r>
              <a:r>
                <a:rPr lang="ja-JP" altLang="en-US" dirty="0" smtClean="0">
                  <a:solidFill>
                    <a:prstClr val="black"/>
                  </a:solidFill>
                </a:rPr>
                <a:t>世代目</a:t>
              </a:r>
            </a:p>
          </p:txBody>
        </p:sp>
      </p:grpSp>
      <p:sp>
        <p:nvSpPr>
          <p:cNvPr id="45" name="テキスト ボックス 44"/>
          <p:cNvSpPr txBox="1"/>
          <p:nvPr/>
        </p:nvSpPr>
        <p:spPr>
          <a:xfrm>
            <a:off x="251520" y="260648"/>
            <a:ext cx="3512500" cy="646331"/>
          </a:xfrm>
          <a:prstGeom prst="rect">
            <a:avLst/>
          </a:prstGeom>
          <a:noFill/>
        </p:spPr>
        <p:txBody>
          <a:bodyPr wrap="none" rtlCol="0">
            <a:spAutoFit/>
          </a:bodyPr>
          <a:lstStyle/>
          <a:p>
            <a:r>
              <a:rPr lang="ja-JP" altLang="en-US" dirty="0" smtClean="0">
                <a:solidFill>
                  <a:prstClr val="black"/>
                </a:solidFill>
                <a:latin typeface="HGP創英角ﾎﾟｯﾌﾟ体" pitchFamily="50" charset="-128"/>
                <a:ea typeface="HGP創英角ﾎﾟｯﾌﾟ体" pitchFamily="50" charset="-128"/>
              </a:rPr>
              <a:t>ある時、北日本集団の生息場所に</a:t>
            </a:r>
            <a:endParaRPr lang="en-US" altLang="ja-JP" dirty="0" smtClean="0">
              <a:solidFill>
                <a:prstClr val="black"/>
              </a:solidFill>
              <a:latin typeface="HGP創英角ﾎﾟｯﾌﾟ体" pitchFamily="50" charset="-128"/>
              <a:ea typeface="HGP創英角ﾎﾟｯﾌﾟ体" pitchFamily="50" charset="-128"/>
            </a:endParaRPr>
          </a:p>
          <a:p>
            <a:r>
              <a:rPr lang="ja-JP" altLang="en-US" dirty="0" smtClean="0">
                <a:solidFill>
                  <a:prstClr val="black"/>
                </a:solidFill>
                <a:latin typeface="HGP創英角ﾎﾟｯﾌﾟ体" pitchFamily="50" charset="-128"/>
                <a:ea typeface="HGP創英角ﾎﾟｯﾌﾟ体" pitchFamily="50" charset="-128"/>
              </a:rPr>
              <a:t>南日本集団個体が移入したら</a:t>
            </a:r>
          </a:p>
        </p:txBody>
      </p:sp>
      <p:grpSp>
        <p:nvGrpSpPr>
          <p:cNvPr id="74" name="グループ化 73"/>
          <p:cNvGrpSpPr/>
          <p:nvPr/>
        </p:nvGrpSpPr>
        <p:grpSpPr>
          <a:xfrm>
            <a:off x="-324544" y="4581128"/>
            <a:ext cx="9972744" cy="2428722"/>
            <a:chOff x="-324544" y="4581128"/>
            <a:chExt cx="9972744" cy="2428722"/>
          </a:xfrm>
        </p:grpSpPr>
        <p:sp>
          <p:nvSpPr>
            <p:cNvPr id="46" name="テキスト ボックス 45"/>
            <p:cNvSpPr txBox="1"/>
            <p:nvPr/>
          </p:nvSpPr>
          <p:spPr>
            <a:xfrm>
              <a:off x="395536" y="4581128"/>
              <a:ext cx="4006225" cy="369332"/>
            </a:xfrm>
            <a:prstGeom prst="rect">
              <a:avLst/>
            </a:prstGeom>
            <a:noFill/>
          </p:spPr>
          <p:txBody>
            <a:bodyPr wrap="none" rtlCol="0">
              <a:spAutoFit/>
            </a:bodyPr>
            <a:lstStyle/>
            <a:p>
              <a:r>
                <a:rPr lang="ja-JP" altLang="en-US" dirty="0" smtClean="0">
                  <a:solidFill>
                    <a:prstClr val="black"/>
                  </a:solidFill>
                </a:rPr>
                <a:t>もしも「交雑した子孫群」が隔離されたら</a:t>
              </a:r>
            </a:p>
          </p:txBody>
        </p:sp>
        <p:pic>
          <p:nvPicPr>
            <p:cNvPr id="47" name="Picture 7"/>
            <p:cNvPicPr>
              <a:picLocks noChangeAspect="1" noChangeArrowheads="1"/>
            </p:cNvPicPr>
            <p:nvPr/>
          </p:nvPicPr>
          <p:blipFill>
            <a:blip r:embed="rId4" cstate="print"/>
            <a:srcRect/>
            <a:stretch>
              <a:fillRect/>
            </a:stretch>
          </p:blipFill>
          <p:spPr bwMode="auto">
            <a:xfrm>
              <a:off x="1403648" y="5085184"/>
              <a:ext cx="1008400" cy="306648"/>
            </a:xfrm>
            <a:prstGeom prst="rect">
              <a:avLst/>
            </a:prstGeom>
            <a:noFill/>
            <a:ln w="9525">
              <a:noFill/>
              <a:miter lim="800000"/>
              <a:headEnd/>
              <a:tailEnd/>
            </a:ln>
          </p:spPr>
        </p:pic>
        <p:pic>
          <p:nvPicPr>
            <p:cNvPr id="48" name="Picture 9"/>
            <p:cNvPicPr>
              <a:picLocks noChangeAspect="1" noChangeArrowheads="1"/>
            </p:cNvPicPr>
            <p:nvPr/>
          </p:nvPicPr>
          <p:blipFill>
            <a:blip r:embed="rId5" cstate="print"/>
            <a:srcRect/>
            <a:stretch>
              <a:fillRect/>
            </a:stretch>
          </p:blipFill>
          <p:spPr bwMode="auto">
            <a:xfrm>
              <a:off x="3203848" y="6021288"/>
              <a:ext cx="1008400" cy="303700"/>
            </a:xfrm>
            <a:prstGeom prst="rect">
              <a:avLst/>
            </a:prstGeom>
            <a:noFill/>
            <a:ln w="9525">
              <a:noFill/>
              <a:miter lim="800000"/>
              <a:headEnd/>
              <a:tailEnd/>
            </a:ln>
          </p:spPr>
        </p:pic>
        <p:pic>
          <p:nvPicPr>
            <p:cNvPr id="49" name="Picture 7"/>
            <p:cNvPicPr>
              <a:picLocks noChangeAspect="1" noChangeArrowheads="1"/>
            </p:cNvPicPr>
            <p:nvPr/>
          </p:nvPicPr>
          <p:blipFill>
            <a:blip r:embed="rId4" cstate="print"/>
            <a:srcRect/>
            <a:stretch>
              <a:fillRect/>
            </a:stretch>
          </p:blipFill>
          <p:spPr bwMode="auto">
            <a:xfrm>
              <a:off x="2627784" y="5013176"/>
              <a:ext cx="1008400" cy="306648"/>
            </a:xfrm>
            <a:prstGeom prst="rect">
              <a:avLst/>
            </a:prstGeom>
            <a:noFill/>
            <a:ln w="9525">
              <a:noFill/>
              <a:miter lim="800000"/>
              <a:headEnd/>
              <a:tailEnd/>
            </a:ln>
          </p:spPr>
        </p:pic>
        <p:pic>
          <p:nvPicPr>
            <p:cNvPr id="50" name="Picture 9"/>
            <p:cNvPicPr>
              <a:picLocks noChangeAspect="1" noChangeArrowheads="1"/>
            </p:cNvPicPr>
            <p:nvPr/>
          </p:nvPicPr>
          <p:blipFill>
            <a:blip r:embed="rId5" cstate="print"/>
            <a:srcRect/>
            <a:stretch>
              <a:fillRect/>
            </a:stretch>
          </p:blipFill>
          <p:spPr bwMode="auto">
            <a:xfrm>
              <a:off x="1043608" y="6309320"/>
              <a:ext cx="1008400" cy="303700"/>
            </a:xfrm>
            <a:prstGeom prst="rect">
              <a:avLst/>
            </a:prstGeom>
            <a:noFill/>
            <a:ln w="9525">
              <a:noFill/>
              <a:miter lim="800000"/>
              <a:headEnd/>
              <a:tailEnd/>
            </a:ln>
          </p:spPr>
        </p:pic>
        <p:pic>
          <p:nvPicPr>
            <p:cNvPr id="51" name="Picture 7"/>
            <p:cNvPicPr>
              <a:picLocks noChangeAspect="1" noChangeArrowheads="1"/>
            </p:cNvPicPr>
            <p:nvPr/>
          </p:nvPicPr>
          <p:blipFill>
            <a:blip r:embed="rId4" cstate="print"/>
            <a:srcRect/>
            <a:stretch>
              <a:fillRect/>
            </a:stretch>
          </p:blipFill>
          <p:spPr bwMode="auto">
            <a:xfrm>
              <a:off x="3563888" y="5157192"/>
              <a:ext cx="1008400" cy="306648"/>
            </a:xfrm>
            <a:prstGeom prst="rect">
              <a:avLst/>
            </a:prstGeom>
            <a:noFill/>
            <a:ln w="9525">
              <a:noFill/>
              <a:miter lim="800000"/>
              <a:headEnd/>
              <a:tailEnd/>
            </a:ln>
          </p:spPr>
        </p:pic>
        <p:pic>
          <p:nvPicPr>
            <p:cNvPr id="52" name="Picture 9"/>
            <p:cNvPicPr>
              <a:picLocks noChangeAspect="1" noChangeArrowheads="1"/>
            </p:cNvPicPr>
            <p:nvPr/>
          </p:nvPicPr>
          <p:blipFill>
            <a:blip r:embed="rId5" cstate="print"/>
            <a:srcRect/>
            <a:stretch>
              <a:fillRect/>
            </a:stretch>
          </p:blipFill>
          <p:spPr bwMode="auto">
            <a:xfrm>
              <a:off x="3419872" y="6381328"/>
              <a:ext cx="1008400" cy="303700"/>
            </a:xfrm>
            <a:prstGeom prst="rect">
              <a:avLst/>
            </a:prstGeom>
            <a:noFill/>
            <a:ln w="9525">
              <a:noFill/>
              <a:miter lim="800000"/>
              <a:headEnd/>
              <a:tailEnd/>
            </a:ln>
          </p:spPr>
        </p:pic>
        <p:pic>
          <p:nvPicPr>
            <p:cNvPr id="53" name="Picture 7"/>
            <p:cNvPicPr>
              <a:picLocks noChangeAspect="1" noChangeArrowheads="1"/>
            </p:cNvPicPr>
            <p:nvPr/>
          </p:nvPicPr>
          <p:blipFill>
            <a:blip r:embed="rId4" cstate="print"/>
            <a:srcRect/>
            <a:stretch>
              <a:fillRect/>
            </a:stretch>
          </p:blipFill>
          <p:spPr bwMode="auto">
            <a:xfrm>
              <a:off x="2555776" y="5661248"/>
              <a:ext cx="1008400" cy="306648"/>
            </a:xfrm>
            <a:prstGeom prst="rect">
              <a:avLst/>
            </a:prstGeom>
            <a:noFill/>
            <a:ln w="9525">
              <a:noFill/>
              <a:miter lim="800000"/>
              <a:headEnd/>
              <a:tailEnd/>
            </a:ln>
          </p:spPr>
        </p:pic>
        <p:pic>
          <p:nvPicPr>
            <p:cNvPr id="54" name="Picture 9"/>
            <p:cNvPicPr>
              <a:picLocks noChangeAspect="1" noChangeArrowheads="1"/>
            </p:cNvPicPr>
            <p:nvPr/>
          </p:nvPicPr>
          <p:blipFill>
            <a:blip r:embed="rId5" cstate="print"/>
            <a:srcRect/>
            <a:stretch>
              <a:fillRect/>
            </a:stretch>
          </p:blipFill>
          <p:spPr bwMode="auto">
            <a:xfrm>
              <a:off x="2123728" y="6381328"/>
              <a:ext cx="1008400" cy="303700"/>
            </a:xfrm>
            <a:prstGeom prst="rect">
              <a:avLst/>
            </a:prstGeom>
            <a:noFill/>
            <a:ln w="9525">
              <a:noFill/>
              <a:miter lim="800000"/>
              <a:headEnd/>
              <a:tailEnd/>
            </a:ln>
          </p:spPr>
        </p:pic>
        <p:pic>
          <p:nvPicPr>
            <p:cNvPr id="55" name="Picture 7"/>
            <p:cNvPicPr>
              <a:picLocks noChangeAspect="1" noChangeArrowheads="1"/>
            </p:cNvPicPr>
            <p:nvPr/>
          </p:nvPicPr>
          <p:blipFill>
            <a:blip r:embed="rId4" cstate="print"/>
            <a:srcRect/>
            <a:stretch>
              <a:fillRect/>
            </a:stretch>
          </p:blipFill>
          <p:spPr bwMode="auto">
            <a:xfrm>
              <a:off x="1907704" y="6021288"/>
              <a:ext cx="1008400" cy="306648"/>
            </a:xfrm>
            <a:prstGeom prst="rect">
              <a:avLst/>
            </a:prstGeom>
            <a:noFill/>
            <a:ln w="9525">
              <a:noFill/>
              <a:miter lim="800000"/>
              <a:headEnd/>
              <a:tailEnd/>
            </a:ln>
          </p:spPr>
        </p:pic>
        <p:pic>
          <p:nvPicPr>
            <p:cNvPr id="56" name="Picture 9"/>
            <p:cNvPicPr>
              <a:picLocks noChangeAspect="1" noChangeArrowheads="1"/>
            </p:cNvPicPr>
            <p:nvPr/>
          </p:nvPicPr>
          <p:blipFill>
            <a:blip r:embed="rId5" cstate="print"/>
            <a:srcRect/>
            <a:stretch>
              <a:fillRect/>
            </a:stretch>
          </p:blipFill>
          <p:spPr bwMode="auto">
            <a:xfrm>
              <a:off x="251520" y="5013176"/>
              <a:ext cx="1008400" cy="303700"/>
            </a:xfrm>
            <a:prstGeom prst="rect">
              <a:avLst/>
            </a:prstGeom>
            <a:noFill/>
            <a:ln w="9525">
              <a:noFill/>
              <a:miter lim="800000"/>
              <a:headEnd/>
              <a:tailEnd/>
            </a:ln>
          </p:spPr>
        </p:pic>
        <p:pic>
          <p:nvPicPr>
            <p:cNvPr id="57" name="Picture 9"/>
            <p:cNvPicPr>
              <a:picLocks noChangeAspect="1" noChangeArrowheads="1"/>
            </p:cNvPicPr>
            <p:nvPr/>
          </p:nvPicPr>
          <p:blipFill>
            <a:blip r:embed="rId5" cstate="print"/>
            <a:srcRect/>
            <a:stretch>
              <a:fillRect/>
            </a:stretch>
          </p:blipFill>
          <p:spPr bwMode="auto">
            <a:xfrm>
              <a:off x="539552" y="5373216"/>
              <a:ext cx="1008400" cy="303700"/>
            </a:xfrm>
            <a:prstGeom prst="rect">
              <a:avLst/>
            </a:prstGeom>
            <a:noFill/>
            <a:ln w="9525">
              <a:noFill/>
              <a:miter lim="800000"/>
              <a:headEnd/>
              <a:tailEnd/>
            </a:ln>
          </p:spPr>
        </p:pic>
        <p:pic>
          <p:nvPicPr>
            <p:cNvPr id="58" name="Picture 9"/>
            <p:cNvPicPr>
              <a:picLocks noChangeAspect="1" noChangeArrowheads="1"/>
            </p:cNvPicPr>
            <p:nvPr/>
          </p:nvPicPr>
          <p:blipFill>
            <a:blip r:embed="rId5" cstate="print"/>
            <a:srcRect/>
            <a:stretch>
              <a:fillRect/>
            </a:stretch>
          </p:blipFill>
          <p:spPr bwMode="auto">
            <a:xfrm>
              <a:off x="1547664" y="5517232"/>
              <a:ext cx="1008400" cy="303700"/>
            </a:xfrm>
            <a:prstGeom prst="rect">
              <a:avLst/>
            </a:prstGeom>
            <a:noFill/>
            <a:ln w="9525">
              <a:noFill/>
              <a:miter lim="800000"/>
              <a:headEnd/>
              <a:tailEnd/>
            </a:ln>
          </p:spPr>
        </p:pic>
        <p:pic>
          <p:nvPicPr>
            <p:cNvPr id="59" name="Picture 9"/>
            <p:cNvPicPr>
              <a:picLocks noChangeAspect="1" noChangeArrowheads="1"/>
            </p:cNvPicPr>
            <p:nvPr/>
          </p:nvPicPr>
          <p:blipFill>
            <a:blip r:embed="rId5" cstate="print"/>
            <a:srcRect/>
            <a:stretch>
              <a:fillRect/>
            </a:stretch>
          </p:blipFill>
          <p:spPr bwMode="auto">
            <a:xfrm>
              <a:off x="683568" y="5949280"/>
              <a:ext cx="1008400" cy="303700"/>
            </a:xfrm>
            <a:prstGeom prst="rect">
              <a:avLst/>
            </a:prstGeom>
            <a:noFill/>
            <a:ln w="9525">
              <a:noFill/>
              <a:miter lim="800000"/>
              <a:headEnd/>
              <a:tailEnd/>
            </a:ln>
          </p:spPr>
        </p:pic>
        <p:sp>
          <p:nvSpPr>
            <p:cNvPr id="60" name="テキスト ボックス 59"/>
            <p:cNvSpPr txBox="1"/>
            <p:nvPr/>
          </p:nvSpPr>
          <p:spPr>
            <a:xfrm>
              <a:off x="4569252" y="5518964"/>
              <a:ext cx="4501008" cy="1200329"/>
            </a:xfrm>
            <a:prstGeom prst="rect">
              <a:avLst/>
            </a:prstGeom>
            <a:noFill/>
          </p:spPr>
          <p:txBody>
            <a:bodyPr wrap="square" rtlCol="0">
              <a:spAutoFit/>
            </a:bodyPr>
            <a:lstStyle/>
            <a:p>
              <a:r>
                <a:rPr lang="ja-JP" altLang="en-US" dirty="0" smtClean="0">
                  <a:solidFill>
                    <a:prstClr val="black"/>
                  </a:solidFill>
                </a:rPr>
                <a:t>北日本ゲノムと南日本ゲノムの混ざった核ゲノムを有し、かつ北日本ミトコンドリアを有する個体と南日本ミトコンドリアを有する個体が混在する個体群が形成・維持されるはず。</a:t>
              </a:r>
            </a:p>
          </p:txBody>
        </p:sp>
        <p:pic>
          <p:nvPicPr>
            <p:cNvPr id="61" name="Picture 9"/>
            <p:cNvPicPr>
              <a:picLocks noChangeAspect="1" noChangeArrowheads="1"/>
            </p:cNvPicPr>
            <p:nvPr/>
          </p:nvPicPr>
          <p:blipFill>
            <a:blip r:embed="rId5" cstate="print"/>
            <a:srcRect/>
            <a:stretch>
              <a:fillRect/>
            </a:stretch>
          </p:blipFill>
          <p:spPr bwMode="auto">
            <a:xfrm>
              <a:off x="4860032" y="4869160"/>
              <a:ext cx="1008400" cy="303700"/>
            </a:xfrm>
            <a:prstGeom prst="rect">
              <a:avLst/>
            </a:prstGeom>
            <a:noFill/>
            <a:ln w="9525">
              <a:noFill/>
              <a:miter lim="800000"/>
              <a:headEnd/>
              <a:tailEnd/>
            </a:ln>
          </p:spPr>
        </p:pic>
        <p:pic>
          <p:nvPicPr>
            <p:cNvPr id="62" name="Picture 9"/>
            <p:cNvPicPr>
              <a:picLocks noChangeAspect="1" noChangeArrowheads="1"/>
            </p:cNvPicPr>
            <p:nvPr/>
          </p:nvPicPr>
          <p:blipFill>
            <a:blip r:embed="rId5" cstate="print"/>
            <a:srcRect/>
            <a:stretch>
              <a:fillRect/>
            </a:stretch>
          </p:blipFill>
          <p:spPr bwMode="auto">
            <a:xfrm>
              <a:off x="8135600" y="4869160"/>
              <a:ext cx="1008400" cy="303700"/>
            </a:xfrm>
            <a:prstGeom prst="rect">
              <a:avLst/>
            </a:prstGeom>
            <a:noFill/>
            <a:ln w="9525">
              <a:noFill/>
              <a:miter lim="800000"/>
              <a:headEnd/>
              <a:tailEnd/>
            </a:ln>
          </p:spPr>
        </p:pic>
        <p:pic>
          <p:nvPicPr>
            <p:cNvPr id="63" name="Picture 9"/>
            <p:cNvPicPr>
              <a:picLocks noChangeAspect="1" noChangeArrowheads="1"/>
            </p:cNvPicPr>
            <p:nvPr/>
          </p:nvPicPr>
          <p:blipFill>
            <a:blip r:embed="rId5" cstate="print"/>
            <a:srcRect/>
            <a:stretch>
              <a:fillRect/>
            </a:stretch>
          </p:blipFill>
          <p:spPr bwMode="auto">
            <a:xfrm>
              <a:off x="3491880" y="5445224"/>
              <a:ext cx="1008400" cy="303700"/>
            </a:xfrm>
            <a:prstGeom prst="rect">
              <a:avLst/>
            </a:prstGeom>
            <a:noFill/>
            <a:ln w="9525">
              <a:noFill/>
              <a:miter lim="800000"/>
              <a:headEnd/>
              <a:tailEnd/>
            </a:ln>
          </p:spPr>
        </p:pic>
        <p:pic>
          <p:nvPicPr>
            <p:cNvPr id="64" name="Picture 7"/>
            <p:cNvPicPr>
              <a:picLocks noChangeAspect="1" noChangeArrowheads="1"/>
            </p:cNvPicPr>
            <p:nvPr/>
          </p:nvPicPr>
          <p:blipFill>
            <a:blip r:embed="rId4" cstate="print"/>
            <a:srcRect/>
            <a:stretch>
              <a:fillRect/>
            </a:stretch>
          </p:blipFill>
          <p:spPr bwMode="auto">
            <a:xfrm>
              <a:off x="5796136" y="5085184"/>
              <a:ext cx="1008400" cy="306648"/>
            </a:xfrm>
            <a:prstGeom prst="rect">
              <a:avLst/>
            </a:prstGeom>
            <a:noFill/>
            <a:ln w="9525">
              <a:noFill/>
              <a:miter lim="800000"/>
              <a:headEnd/>
              <a:tailEnd/>
            </a:ln>
          </p:spPr>
        </p:pic>
        <p:pic>
          <p:nvPicPr>
            <p:cNvPr id="65" name="Picture 7"/>
            <p:cNvPicPr>
              <a:picLocks noChangeAspect="1" noChangeArrowheads="1"/>
            </p:cNvPicPr>
            <p:nvPr/>
          </p:nvPicPr>
          <p:blipFill>
            <a:blip r:embed="rId4" cstate="print"/>
            <a:srcRect/>
            <a:stretch>
              <a:fillRect/>
            </a:stretch>
          </p:blipFill>
          <p:spPr bwMode="auto">
            <a:xfrm>
              <a:off x="6660232" y="4653136"/>
              <a:ext cx="1008400" cy="306648"/>
            </a:xfrm>
            <a:prstGeom prst="rect">
              <a:avLst/>
            </a:prstGeom>
            <a:noFill/>
            <a:ln w="9525">
              <a:noFill/>
              <a:miter lim="800000"/>
              <a:headEnd/>
              <a:tailEnd/>
            </a:ln>
          </p:spPr>
        </p:pic>
        <p:pic>
          <p:nvPicPr>
            <p:cNvPr id="66" name="Picture 7"/>
            <p:cNvPicPr>
              <a:picLocks noChangeAspect="1" noChangeArrowheads="1"/>
            </p:cNvPicPr>
            <p:nvPr/>
          </p:nvPicPr>
          <p:blipFill>
            <a:blip r:embed="rId4" cstate="print"/>
            <a:srcRect/>
            <a:stretch>
              <a:fillRect/>
            </a:stretch>
          </p:blipFill>
          <p:spPr bwMode="auto">
            <a:xfrm>
              <a:off x="6876256" y="5013176"/>
              <a:ext cx="1008400" cy="306648"/>
            </a:xfrm>
            <a:prstGeom prst="rect">
              <a:avLst/>
            </a:prstGeom>
            <a:noFill/>
            <a:ln w="9525">
              <a:noFill/>
              <a:miter lim="800000"/>
              <a:headEnd/>
              <a:tailEnd/>
            </a:ln>
          </p:spPr>
        </p:pic>
        <p:pic>
          <p:nvPicPr>
            <p:cNvPr id="67" name="Picture 7"/>
            <p:cNvPicPr>
              <a:picLocks noChangeAspect="1" noChangeArrowheads="1"/>
            </p:cNvPicPr>
            <p:nvPr/>
          </p:nvPicPr>
          <p:blipFill>
            <a:blip r:embed="rId4" cstate="print"/>
            <a:srcRect/>
            <a:stretch>
              <a:fillRect/>
            </a:stretch>
          </p:blipFill>
          <p:spPr bwMode="auto">
            <a:xfrm>
              <a:off x="-252536" y="5661248"/>
              <a:ext cx="1008400" cy="306648"/>
            </a:xfrm>
            <a:prstGeom prst="rect">
              <a:avLst/>
            </a:prstGeom>
            <a:noFill/>
            <a:ln w="9525">
              <a:noFill/>
              <a:miter lim="800000"/>
              <a:headEnd/>
              <a:tailEnd/>
            </a:ln>
          </p:spPr>
        </p:pic>
        <p:pic>
          <p:nvPicPr>
            <p:cNvPr id="68" name="Picture 7"/>
            <p:cNvPicPr>
              <a:picLocks noChangeAspect="1" noChangeArrowheads="1"/>
            </p:cNvPicPr>
            <p:nvPr/>
          </p:nvPicPr>
          <p:blipFill>
            <a:blip r:embed="rId4" cstate="print"/>
            <a:srcRect/>
            <a:stretch>
              <a:fillRect/>
            </a:stretch>
          </p:blipFill>
          <p:spPr bwMode="auto">
            <a:xfrm>
              <a:off x="0" y="6551352"/>
              <a:ext cx="1008400" cy="306648"/>
            </a:xfrm>
            <a:prstGeom prst="rect">
              <a:avLst/>
            </a:prstGeom>
            <a:noFill/>
            <a:ln w="9525">
              <a:noFill/>
              <a:miter lim="800000"/>
              <a:headEnd/>
              <a:tailEnd/>
            </a:ln>
          </p:spPr>
        </p:pic>
        <p:pic>
          <p:nvPicPr>
            <p:cNvPr id="69" name="Picture 7"/>
            <p:cNvPicPr>
              <a:picLocks noChangeAspect="1" noChangeArrowheads="1"/>
            </p:cNvPicPr>
            <p:nvPr/>
          </p:nvPicPr>
          <p:blipFill>
            <a:blip r:embed="rId4" cstate="print"/>
            <a:srcRect/>
            <a:stretch>
              <a:fillRect/>
            </a:stretch>
          </p:blipFill>
          <p:spPr bwMode="auto">
            <a:xfrm>
              <a:off x="8639800" y="5229200"/>
              <a:ext cx="1008400" cy="306648"/>
            </a:xfrm>
            <a:prstGeom prst="rect">
              <a:avLst/>
            </a:prstGeom>
            <a:noFill/>
            <a:ln w="9525">
              <a:noFill/>
              <a:miter lim="800000"/>
              <a:headEnd/>
              <a:tailEnd/>
            </a:ln>
          </p:spPr>
        </p:pic>
        <p:pic>
          <p:nvPicPr>
            <p:cNvPr id="70" name="Picture 9"/>
            <p:cNvPicPr>
              <a:picLocks noChangeAspect="1" noChangeArrowheads="1"/>
            </p:cNvPicPr>
            <p:nvPr/>
          </p:nvPicPr>
          <p:blipFill>
            <a:blip r:embed="rId5" cstate="print"/>
            <a:srcRect/>
            <a:stretch>
              <a:fillRect/>
            </a:stretch>
          </p:blipFill>
          <p:spPr bwMode="auto">
            <a:xfrm>
              <a:off x="-324544" y="6093296"/>
              <a:ext cx="1008400" cy="303700"/>
            </a:xfrm>
            <a:prstGeom prst="rect">
              <a:avLst/>
            </a:prstGeom>
            <a:noFill/>
            <a:ln w="9525">
              <a:noFill/>
              <a:miter lim="800000"/>
              <a:headEnd/>
              <a:tailEnd/>
            </a:ln>
          </p:spPr>
        </p:pic>
        <p:pic>
          <p:nvPicPr>
            <p:cNvPr id="71" name="Picture 9"/>
            <p:cNvPicPr>
              <a:picLocks noChangeAspect="1" noChangeArrowheads="1"/>
            </p:cNvPicPr>
            <p:nvPr/>
          </p:nvPicPr>
          <p:blipFill>
            <a:blip r:embed="rId5" cstate="print"/>
            <a:srcRect/>
            <a:stretch>
              <a:fillRect/>
            </a:stretch>
          </p:blipFill>
          <p:spPr bwMode="auto">
            <a:xfrm>
              <a:off x="1475656" y="6706150"/>
              <a:ext cx="1008400" cy="303700"/>
            </a:xfrm>
            <a:prstGeom prst="rect">
              <a:avLst/>
            </a:prstGeom>
            <a:noFill/>
            <a:ln w="9525">
              <a:noFill/>
              <a:miter lim="800000"/>
              <a:headEnd/>
              <a:tailEnd/>
            </a:ln>
          </p:spPr>
        </p:pic>
        <p:pic>
          <p:nvPicPr>
            <p:cNvPr id="72" name="Picture 9"/>
            <p:cNvPicPr>
              <a:picLocks noChangeAspect="1" noChangeArrowheads="1"/>
            </p:cNvPicPr>
            <p:nvPr/>
          </p:nvPicPr>
          <p:blipFill>
            <a:blip r:embed="rId5" cstate="print"/>
            <a:srcRect/>
            <a:stretch>
              <a:fillRect/>
            </a:stretch>
          </p:blipFill>
          <p:spPr bwMode="auto">
            <a:xfrm>
              <a:off x="4716016" y="5157192"/>
              <a:ext cx="1008400" cy="303700"/>
            </a:xfrm>
            <a:prstGeom prst="rect">
              <a:avLst/>
            </a:prstGeom>
            <a:noFill/>
            <a:ln w="9525">
              <a:noFill/>
              <a:miter lim="800000"/>
              <a:headEnd/>
              <a:tailEnd/>
            </a:ln>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73"/>
                                        </p:tgtEl>
                                        <p:attrNameLst>
                                          <p:attrName>style.visibility</p:attrName>
                                        </p:attrNameLst>
                                      </p:cBhvr>
                                      <p:to>
                                        <p:strVal val="visible"/>
                                      </p:to>
                                    </p:set>
                                    <p:animEffect transition="in" filter="dissolve">
                                      <p:cBhvr>
                                        <p:cTn id="7" dur="500"/>
                                        <p:tgtEl>
                                          <p:spTgt spid="73"/>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74"/>
                                        </p:tgtEl>
                                        <p:attrNameLst>
                                          <p:attrName>style.visibility</p:attrName>
                                        </p:attrNameLst>
                                      </p:cBhvr>
                                      <p:to>
                                        <p:strVal val="visible"/>
                                      </p:to>
                                    </p:set>
                                    <p:animEffect transition="in" filter="dissolve">
                                      <p:cBhvr>
                                        <p:cTn id="12" dur="500"/>
                                        <p:tgtEl>
                                          <p:spTgt spid="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 name="Picture 17"/>
          <p:cNvPicPr>
            <a:picLocks noChangeAspect="1" noChangeArrowheads="1"/>
          </p:cNvPicPr>
          <p:nvPr/>
        </p:nvPicPr>
        <p:blipFill>
          <a:blip r:embed="rId2" cstate="print"/>
          <a:srcRect/>
          <a:stretch>
            <a:fillRect/>
          </a:stretch>
        </p:blipFill>
        <p:spPr bwMode="auto">
          <a:xfrm>
            <a:off x="5580112" y="44624"/>
            <a:ext cx="936104" cy="288032"/>
          </a:xfrm>
          <a:prstGeom prst="rect">
            <a:avLst/>
          </a:prstGeom>
          <a:noFill/>
          <a:ln w="9525">
            <a:noFill/>
            <a:miter lim="800000"/>
            <a:headEnd/>
            <a:tailEnd/>
          </a:ln>
        </p:spPr>
      </p:pic>
      <p:pic>
        <p:nvPicPr>
          <p:cNvPr id="5" name="Picture 17"/>
          <p:cNvPicPr>
            <a:picLocks noChangeAspect="1" noChangeArrowheads="1"/>
          </p:cNvPicPr>
          <p:nvPr/>
        </p:nvPicPr>
        <p:blipFill>
          <a:blip r:embed="rId3" cstate="print"/>
          <a:srcRect/>
          <a:stretch>
            <a:fillRect/>
          </a:stretch>
        </p:blipFill>
        <p:spPr bwMode="auto">
          <a:xfrm>
            <a:off x="3527884" y="4365104"/>
            <a:ext cx="1872208" cy="576064"/>
          </a:xfrm>
          <a:prstGeom prst="rect">
            <a:avLst/>
          </a:prstGeom>
          <a:noFill/>
          <a:ln w="9525">
            <a:noFill/>
            <a:miter lim="800000"/>
            <a:headEnd/>
            <a:tailEnd/>
          </a:ln>
        </p:spPr>
      </p:pic>
      <p:pic>
        <p:nvPicPr>
          <p:cNvPr id="6" name="Picture 17"/>
          <p:cNvPicPr>
            <a:picLocks noChangeAspect="1" noChangeArrowheads="1"/>
          </p:cNvPicPr>
          <p:nvPr/>
        </p:nvPicPr>
        <p:blipFill>
          <a:blip r:embed="rId3" cstate="print"/>
          <a:srcRect/>
          <a:stretch>
            <a:fillRect/>
          </a:stretch>
        </p:blipFill>
        <p:spPr bwMode="auto">
          <a:xfrm>
            <a:off x="4788024" y="4941168"/>
            <a:ext cx="1872208" cy="576064"/>
          </a:xfrm>
          <a:prstGeom prst="rect">
            <a:avLst/>
          </a:prstGeom>
          <a:noFill/>
          <a:ln w="9525">
            <a:noFill/>
            <a:miter lim="800000"/>
            <a:headEnd/>
            <a:tailEnd/>
          </a:ln>
        </p:spPr>
      </p:pic>
      <p:pic>
        <p:nvPicPr>
          <p:cNvPr id="7" name="Picture 17"/>
          <p:cNvPicPr>
            <a:picLocks noChangeAspect="1" noChangeArrowheads="1"/>
          </p:cNvPicPr>
          <p:nvPr/>
        </p:nvPicPr>
        <p:blipFill>
          <a:blip r:embed="rId3" cstate="print"/>
          <a:srcRect/>
          <a:stretch>
            <a:fillRect/>
          </a:stretch>
        </p:blipFill>
        <p:spPr bwMode="auto">
          <a:xfrm>
            <a:off x="2987824" y="5157192"/>
            <a:ext cx="1872208" cy="576064"/>
          </a:xfrm>
          <a:prstGeom prst="rect">
            <a:avLst/>
          </a:prstGeom>
          <a:noFill/>
          <a:ln w="9525">
            <a:noFill/>
            <a:miter lim="800000"/>
            <a:headEnd/>
            <a:tailEnd/>
          </a:ln>
        </p:spPr>
      </p:pic>
      <p:pic>
        <p:nvPicPr>
          <p:cNvPr id="10" name="Picture 17"/>
          <p:cNvPicPr>
            <a:picLocks noChangeAspect="1" noChangeArrowheads="1"/>
          </p:cNvPicPr>
          <p:nvPr/>
        </p:nvPicPr>
        <p:blipFill>
          <a:blip r:embed="rId3" cstate="print"/>
          <a:srcRect/>
          <a:stretch>
            <a:fillRect/>
          </a:stretch>
        </p:blipFill>
        <p:spPr bwMode="auto">
          <a:xfrm>
            <a:off x="-936104" y="4509120"/>
            <a:ext cx="1872208" cy="576064"/>
          </a:xfrm>
          <a:prstGeom prst="rect">
            <a:avLst/>
          </a:prstGeom>
          <a:noFill/>
          <a:ln w="9525">
            <a:noFill/>
            <a:miter lim="800000"/>
            <a:headEnd/>
            <a:tailEnd/>
          </a:ln>
        </p:spPr>
      </p:pic>
      <p:pic>
        <p:nvPicPr>
          <p:cNvPr id="11" name="Picture 17"/>
          <p:cNvPicPr>
            <a:picLocks noChangeAspect="1" noChangeArrowheads="1"/>
          </p:cNvPicPr>
          <p:nvPr/>
        </p:nvPicPr>
        <p:blipFill>
          <a:blip r:embed="rId3" cstate="print"/>
          <a:srcRect/>
          <a:stretch>
            <a:fillRect/>
          </a:stretch>
        </p:blipFill>
        <p:spPr bwMode="auto">
          <a:xfrm>
            <a:off x="4572000" y="6021288"/>
            <a:ext cx="1872208" cy="576064"/>
          </a:xfrm>
          <a:prstGeom prst="rect">
            <a:avLst/>
          </a:prstGeom>
          <a:noFill/>
          <a:ln w="9525">
            <a:noFill/>
            <a:miter lim="800000"/>
            <a:headEnd/>
            <a:tailEnd/>
          </a:ln>
        </p:spPr>
      </p:pic>
      <p:pic>
        <p:nvPicPr>
          <p:cNvPr id="12" name="Picture 17"/>
          <p:cNvPicPr>
            <a:picLocks noChangeAspect="1" noChangeArrowheads="1"/>
          </p:cNvPicPr>
          <p:nvPr/>
        </p:nvPicPr>
        <p:blipFill>
          <a:blip r:embed="rId3" cstate="print"/>
          <a:srcRect/>
          <a:stretch>
            <a:fillRect/>
          </a:stretch>
        </p:blipFill>
        <p:spPr bwMode="auto">
          <a:xfrm>
            <a:off x="8676456" y="6281936"/>
            <a:ext cx="1872208" cy="576064"/>
          </a:xfrm>
          <a:prstGeom prst="rect">
            <a:avLst/>
          </a:prstGeom>
          <a:noFill/>
          <a:ln w="9525">
            <a:noFill/>
            <a:miter lim="800000"/>
            <a:headEnd/>
            <a:tailEnd/>
          </a:ln>
        </p:spPr>
      </p:pic>
      <p:pic>
        <p:nvPicPr>
          <p:cNvPr id="13" name="Picture 17"/>
          <p:cNvPicPr>
            <a:picLocks noChangeAspect="1" noChangeArrowheads="1"/>
          </p:cNvPicPr>
          <p:nvPr/>
        </p:nvPicPr>
        <p:blipFill>
          <a:blip r:embed="rId3" cstate="print"/>
          <a:srcRect/>
          <a:stretch>
            <a:fillRect/>
          </a:stretch>
        </p:blipFill>
        <p:spPr bwMode="auto">
          <a:xfrm>
            <a:off x="2339752" y="5877272"/>
            <a:ext cx="1872208" cy="576064"/>
          </a:xfrm>
          <a:prstGeom prst="rect">
            <a:avLst/>
          </a:prstGeom>
          <a:noFill/>
          <a:ln w="9525">
            <a:noFill/>
            <a:miter lim="800000"/>
            <a:headEnd/>
            <a:tailEnd/>
          </a:ln>
        </p:spPr>
      </p:pic>
      <p:pic>
        <p:nvPicPr>
          <p:cNvPr id="14" name="Picture 17"/>
          <p:cNvPicPr>
            <a:picLocks noChangeAspect="1" noChangeArrowheads="1"/>
          </p:cNvPicPr>
          <p:nvPr/>
        </p:nvPicPr>
        <p:blipFill>
          <a:blip r:embed="rId2" cstate="print"/>
          <a:srcRect/>
          <a:stretch>
            <a:fillRect/>
          </a:stretch>
        </p:blipFill>
        <p:spPr bwMode="auto">
          <a:xfrm>
            <a:off x="6156176" y="692696"/>
            <a:ext cx="936104" cy="288032"/>
          </a:xfrm>
          <a:prstGeom prst="rect">
            <a:avLst/>
          </a:prstGeom>
          <a:noFill/>
          <a:ln w="9525">
            <a:noFill/>
            <a:miter lim="800000"/>
            <a:headEnd/>
            <a:tailEnd/>
          </a:ln>
        </p:spPr>
      </p:pic>
      <p:pic>
        <p:nvPicPr>
          <p:cNvPr id="15" name="Picture 17"/>
          <p:cNvPicPr>
            <a:picLocks noChangeAspect="1" noChangeArrowheads="1"/>
          </p:cNvPicPr>
          <p:nvPr/>
        </p:nvPicPr>
        <p:blipFill>
          <a:blip r:embed="rId3" cstate="print"/>
          <a:srcRect/>
          <a:stretch>
            <a:fillRect/>
          </a:stretch>
        </p:blipFill>
        <p:spPr bwMode="auto">
          <a:xfrm>
            <a:off x="5004048" y="5517232"/>
            <a:ext cx="1872208" cy="576064"/>
          </a:xfrm>
          <a:prstGeom prst="rect">
            <a:avLst/>
          </a:prstGeom>
          <a:noFill/>
          <a:ln w="9525">
            <a:noFill/>
            <a:miter lim="800000"/>
            <a:headEnd/>
            <a:tailEnd/>
          </a:ln>
        </p:spPr>
      </p:pic>
      <p:pic>
        <p:nvPicPr>
          <p:cNvPr id="18" name="Picture 17"/>
          <p:cNvPicPr>
            <a:picLocks noChangeAspect="1" noChangeArrowheads="1"/>
          </p:cNvPicPr>
          <p:nvPr/>
        </p:nvPicPr>
        <p:blipFill>
          <a:blip r:embed="rId3" cstate="print"/>
          <a:srcRect/>
          <a:stretch>
            <a:fillRect/>
          </a:stretch>
        </p:blipFill>
        <p:spPr bwMode="auto">
          <a:xfrm>
            <a:off x="323528" y="6093296"/>
            <a:ext cx="1872208" cy="576064"/>
          </a:xfrm>
          <a:prstGeom prst="rect">
            <a:avLst/>
          </a:prstGeom>
          <a:noFill/>
          <a:ln w="9525">
            <a:noFill/>
            <a:miter lim="800000"/>
            <a:headEnd/>
            <a:tailEnd/>
          </a:ln>
        </p:spPr>
      </p:pic>
      <p:pic>
        <p:nvPicPr>
          <p:cNvPr id="19" name="Picture 18"/>
          <p:cNvPicPr>
            <a:picLocks noChangeAspect="1" noChangeArrowheads="1"/>
          </p:cNvPicPr>
          <p:nvPr/>
        </p:nvPicPr>
        <p:blipFill>
          <a:blip r:embed="rId4" cstate="print"/>
          <a:srcRect/>
          <a:stretch>
            <a:fillRect/>
          </a:stretch>
        </p:blipFill>
        <p:spPr bwMode="auto">
          <a:xfrm flipH="1">
            <a:off x="632470" y="909615"/>
            <a:ext cx="987202" cy="303754"/>
          </a:xfrm>
          <a:prstGeom prst="rect">
            <a:avLst/>
          </a:prstGeom>
          <a:noFill/>
          <a:ln w="9525">
            <a:noFill/>
            <a:miter lim="800000"/>
            <a:headEnd/>
            <a:tailEnd/>
          </a:ln>
        </p:spPr>
      </p:pic>
      <p:pic>
        <p:nvPicPr>
          <p:cNvPr id="20" name="Picture 18"/>
          <p:cNvPicPr>
            <a:picLocks noChangeAspect="1" noChangeArrowheads="1"/>
          </p:cNvPicPr>
          <p:nvPr/>
        </p:nvPicPr>
        <p:blipFill>
          <a:blip r:embed="rId4" cstate="print"/>
          <a:srcRect/>
          <a:stretch>
            <a:fillRect/>
          </a:stretch>
        </p:blipFill>
        <p:spPr bwMode="auto">
          <a:xfrm flipH="1">
            <a:off x="1115616" y="1340768"/>
            <a:ext cx="987202" cy="303754"/>
          </a:xfrm>
          <a:prstGeom prst="rect">
            <a:avLst/>
          </a:prstGeom>
          <a:noFill/>
          <a:ln w="9525">
            <a:noFill/>
            <a:miter lim="800000"/>
            <a:headEnd/>
            <a:tailEnd/>
          </a:ln>
        </p:spPr>
      </p:pic>
      <p:pic>
        <p:nvPicPr>
          <p:cNvPr id="21" name="Picture 18"/>
          <p:cNvPicPr>
            <a:picLocks noChangeAspect="1" noChangeArrowheads="1"/>
          </p:cNvPicPr>
          <p:nvPr/>
        </p:nvPicPr>
        <p:blipFill>
          <a:blip r:embed="rId4" cstate="print"/>
          <a:srcRect/>
          <a:stretch>
            <a:fillRect/>
          </a:stretch>
        </p:blipFill>
        <p:spPr bwMode="auto">
          <a:xfrm flipH="1">
            <a:off x="251520" y="1628800"/>
            <a:ext cx="987202" cy="303754"/>
          </a:xfrm>
          <a:prstGeom prst="rect">
            <a:avLst/>
          </a:prstGeom>
          <a:noFill/>
          <a:ln w="9525">
            <a:noFill/>
            <a:miter lim="800000"/>
            <a:headEnd/>
            <a:tailEnd/>
          </a:ln>
        </p:spPr>
      </p:pic>
      <p:pic>
        <p:nvPicPr>
          <p:cNvPr id="17" name="Picture 17"/>
          <p:cNvPicPr>
            <a:picLocks noChangeAspect="1" noChangeArrowheads="1"/>
          </p:cNvPicPr>
          <p:nvPr/>
        </p:nvPicPr>
        <p:blipFill>
          <a:blip r:embed="rId3" cstate="print"/>
          <a:srcRect/>
          <a:stretch>
            <a:fillRect/>
          </a:stretch>
        </p:blipFill>
        <p:spPr bwMode="auto">
          <a:xfrm>
            <a:off x="-936104" y="5301208"/>
            <a:ext cx="1872208" cy="576064"/>
          </a:xfrm>
          <a:prstGeom prst="rect">
            <a:avLst/>
          </a:prstGeom>
          <a:noFill/>
          <a:ln w="9525">
            <a:noFill/>
            <a:miter lim="800000"/>
            <a:headEnd/>
            <a:tailEnd/>
          </a:ln>
        </p:spPr>
      </p:pic>
      <p:pic>
        <p:nvPicPr>
          <p:cNvPr id="22" name="Picture 17"/>
          <p:cNvPicPr>
            <a:picLocks noChangeAspect="1" noChangeArrowheads="1"/>
          </p:cNvPicPr>
          <p:nvPr/>
        </p:nvPicPr>
        <p:blipFill>
          <a:blip r:embed="rId3" cstate="print"/>
          <a:srcRect/>
          <a:stretch>
            <a:fillRect/>
          </a:stretch>
        </p:blipFill>
        <p:spPr bwMode="auto">
          <a:xfrm>
            <a:off x="1043608" y="5157192"/>
            <a:ext cx="1872208" cy="576064"/>
          </a:xfrm>
          <a:prstGeom prst="rect">
            <a:avLst/>
          </a:prstGeom>
          <a:noFill/>
          <a:ln w="9525">
            <a:noFill/>
            <a:miter lim="800000"/>
            <a:headEnd/>
            <a:tailEnd/>
          </a:ln>
        </p:spPr>
      </p:pic>
      <p:pic>
        <p:nvPicPr>
          <p:cNvPr id="23" name="Picture 17"/>
          <p:cNvPicPr>
            <a:picLocks noChangeAspect="1" noChangeArrowheads="1"/>
          </p:cNvPicPr>
          <p:nvPr/>
        </p:nvPicPr>
        <p:blipFill>
          <a:blip r:embed="rId3" cstate="print"/>
          <a:srcRect/>
          <a:stretch>
            <a:fillRect/>
          </a:stretch>
        </p:blipFill>
        <p:spPr bwMode="auto">
          <a:xfrm>
            <a:off x="8892480" y="3717032"/>
            <a:ext cx="1872208" cy="576064"/>
          </a:xfrm>
          <a:prstGeom prst="rect">
            <a:avLst/>
          </a:prstGeom>
          <a:noFill/>
          <a:ln w="9525">
            <a:noFill/>
            <a:miter lim="800000"/>
            <a:headEnd/>
            <a:tailEnd/>
          </a:ln>
        </p:spPr>
      </p:pic>
      <p:pic>
        <p:nvPicPr>
          <p:cNvPr id="24" name="Picture 17"/>
          <p:cNvPicPr>
            <a:picLocks noChangeAspect="1" noChangeArrowheads="1"/>
          </p:cNvPicPr>
          <p:nvPr/>
        </p:nvPicPr>
        <p:blipFill>
          <a:blip r:embed="rId3" cstate="print"/>
          <a:srcRect/>
          <a:stretch>
            <a:fillRect/>
          </a:stretch>
        </p:blipFill>
        <p:spPr bwMode="auto">
          <a:xfrm>
            <a:off x="4572000" y="6569968"/>
            <a:ext cx="1872208" cy="576064"/>
          </a:xfrm>
          <a:prstGeom prst="rect">
            <a:avLst/>
          </a:prstGeom>
          <a:noFill/>
          <a:ln w="9525">
            <a:noFill/>
            <a:miter lim="800000"/>
            <a:headEnd/>
            <a:tailEnd/>
          </a:ln>
        </p:spPr>
      </p:pic>
      <p:pic>
        <p:nvPicPr>
          <p:cNvPr id="25" name="Picture 17"/>
          <p:cNvPicPr>
            <a:picLocks noChangeAspect="1" noChangeArrowheads="1"/>
          </p:cNvPicPr>
          <p:nvPr/>
        </p:nvPicPr>
        <p:blipFill>
          <a:blip r:embed="rId3" cstate="print"/>
          <a:srcRect/>
          <a:stretch>
            <a:fillRect/>
          </a:stretch>
        </p:blipFill>
        <p:spPr bwMode="auto">
          <a:xfrm>
            <a:off x="8892480" y="2924944"/>
            <a:ext cx="1872208" cy="576064"/>
          </a:xfrm>
          <a:prstGeom prst="rect">
            <a:avLst/>
          </a:prstGeom>
          <a:noFill/>
          <a:ln w="9525">
            <a:noFill/>
            <a:miter lim="800000"/>
            <a:headEnd/>
            <a:tailEnd/>
          </a:ln>
        </p:spPr>
      </p:pic>
      <p:pic>
        <p:nvPicPr>
          <p:cNvPr id="26" name="Picture 17"/>
          <p:cNvPicPr>
            <a:picLocks noChangeAspect="1" noChangeArrowheads="1"/>
          </p:cNvPicPr>
          <p:nvPr/>
        </p:nvPicPr>
        <p:blipFill>
          <a:blip r:embed="rId3" cstate="print"/>
          <a:srcRect/>
          <a:stretch>
            <a:fillRect/>
          </a:stretch>
        </p:blipFill>
        <p:spPr bwMode="auto">
          <a:xfrm>
            <a:off x="6804248" y="4437112"/>
            <a:ext cx="1872208" cy="576064"/>
          </a:xfrm>
          <a:prstGeom prst="rect">
            <a:avLst/>
          </a:prstGeom>
          <a:noFill/>
          <a:ln w="9525">
            <a:noFill/>
            <a:miter lim="800000"/>
            <a:headEnd/>
            <a:tailEnd/>
          </a:ln>
        </p:spPr>
      </p:pic>
      <p:pic>
        <p:nvPicPr>
          <p:cNvPr id="27" name="Picture 17"/>
          <p:cNvPicPr>
            <a:picLocks noChangeAspect="1" noChangeArrowheads="1"/>
          </p:cNvPicPr>
          <p:nvPr/>
        </p:nvPicPr>
        <p:blipFill>
          <a:blip r:embed="rId3" cstate="print"/>
          <a:srcRect/>
          <a:stretch>
            <a:fillRect/>
          </a:stretch>
        </p:blipFill>
        <p:spPr bwMode="auto">
          <a:xfrm>
            <a:off x="6372200" y="5877272"/>
            <a:ext cx="1872208" cy="576064"/>
          </a:xfrm>
          <a:prstGeom prst="rect">
            <a:avLst/>
          </a:prstGeom>
          <a:noFill/>
          <a:ln w="9525">
            <a:noFill/>
            <a:miter lim="800000"/>
            <a:headEnd/>
            <a:tailEnd/>
          </a:ln>
        </p:spPr>
      </p:pic>
      <p:pic>
        <p:nvPicPr>
          <p:cNvPr id="28" name="Picture 17"/>
          <p:cNvPicPr>
            <a:picLocks noChangeAspect="1" noChangeArrowheads="1"/>
          </p:cNvPicPr>
          <p:nvPr/>
        </p:nvPicPr>
        <p:blipFill>
          <a:blip r:embed="rId3" cstate="print"/>
          <a:srcRect/>
          <a:stretch>
            <a:fillRect/>
          </a:stretch>
        </p:blipFill>
        <p:spPr bwMode="auto">
          <a:xfrm>
            <a:off x="8028384" y="5661248"/>
            <a:ext cx="1872208" cy="576064"/>
          </a:xfrm>
          <a:prstGeom prst="rect">
            <a:avLst/>
          </a:prstGeom>
          <a:noFill/>
          <a:ln w="9525">
            <a:noFill/>
            <a:miter lim="800000"/>
            <a:headEnd/>
            <a:tailEnd/>
          </a:ln>
        </p:spPr>
      </p:pic>
      <p:pic>
        <p:nvPicPr>
          <p:cNvPr id="29" name="Picture 17"/>
          <p:cNvPicPr>
            <a:picLocks noChangeAspect="1" noChangeArrowheads="1"/>
          </p:cNvPicPr>
          <p:nvPr/>
        </p:nvPicPr>
        <p:blipFill>
          <a:blip r:embed="rId2" cstate="print"/>
          <a:srcRect/>
          <a:stretch>
            <a:fillRect/>
          </a:stretch>
        </p:blipFill>
        <p:spPr bwMode="auto">
          <a:xfrm>
            <a:off x="7164288" y="404664"/>
            <a:ext cx="936104" cy="288032"/>
          </a:xfrm>
          <a:prstGeom prst="rect">
            <a:avLst/>
          </a:prstGeom>
          <a:noFill/>
          <a:ln w="9525">
            <a:noFill/>
            <a:miter lim="800000"/>
            <a:headEnd/>
            <a:tailEnd/>
          </a:ln>
        </p:spPr>
      </p:pic>
      <p:pic>
        <p:nvPicPr>
          <p:cNvPr id="30" name="Picture 17"/>
          <p:cNvPicPr>
            <a:picLocks noChangeAspect="1" noChangeArrowheads="1"/>
          </p:cNvPicPr>
          <p:nvPr/>
        </p:nvPicPr>
        <p:blipFill>
          <a:blip r:embed="rId2" cstate="print"/>
          <a:srcRect/>
          <a:stretch>
            <a:fillRect/>
          </a:stretch>
        </p:blipFill>
        <p:spPr bwMode="auto">
          <a:xfrm>
            <a:off x="5580112" y="404664"/>
            <a:ext cx="936104" cy="288032"/>
          </a:xfrm>
          <a:prstGeom prst="rect">
            <a:avLst/>
          </a:prstGeom>
          <a:noFill/>
          <a:ln w="9525">
            <a:noFill/>
            <a:miter lim="800000"/>
            <a:headEnd/>
            <a:tailEnd/>
          </a:ln>
        </p:spPr>
      </p:pic>
      <p:pic>
        <p:nvPicPr>
          <p:cNvPr id="31" name="Picture 17"/>
          <p:cNvPicPr>
            <a:picLocks noChangeAspect="1" noChangeArrowheads="1"/>
          </p:cNvPicPr>
          <p:nvPr/>
        </p:nvPicPr>
        <p:blipFill>
          <a:blip r:embed="rId2" cstate="print"/>
          <a:srcRect/>
          <a:stretch>
            <a:fillRect/>
          </a:stretch>
        </p:blipFill>
        <p:spPr bwMode="auto">
          <a:xfrm>
            <a:off x="6372200" y="188640"/>
            <a:ext cx="936104" cy="288032"/>
          </a:xfrm>
          <a:prstGeom prst="rect">
            <a:avLst/>
          </a:prstGeom>
          <a:noFill/>
          <a:ln w="9525">
            <a:noFill/>
            <a:miter lim="800000"/>
            <a:headEnd/>
            <a:tailEnd/>
          </a:ln>
        </p:spPr>
      </p:pic>
      <p:pic>
        <p:nvPicPr>
          <p:cNvPr id="32" name="Picture 17"/>
          <p:cNvPicPr>
            <a:picLocks noChangeAspect="1" noChangeArrowheads="1"/>
          </p:cNvPicPr>
          <p:nvPr/>
        </p:nvPicPr>
        <p:blipFill>
          <a:blip r:embed="rId3" cstate="print"/>
          <a:srcRect/>
          <a:stretch>
            <a:fillRect/>
          </a:stretch>
        </p:blipFill>
        <p:spPr bwMode="auto">
          <a:xfrm>
            <a:off x="9540552" y="5373216"/>
            <a:ext cx="1872208" cy="576064"/>
          </a:xfrm>
          <a:prstGeom prst="rect">
            <a:avLst/>
          </a:prstGeom>
          <a:noFill/>
          <a:ln w="9525">
            <a:noFill/>
            <a:miter lim="800000"/>
            <a:headEnd/>
            <a:tailEnd/>
          </a:ln>
        </p:spPr>
      </p:pic>
      <p:pic>
        <p:nvPicPr>
          <p:cNvPr id="33" name="Picture 17"/>
          <p:cNvPicPr>
            <a:picLocks noChangeAspect="1" noChangeArrowheads="1"/>
          </p:cNvPicPr>
          <p:nvPr/>
        </p:nvPicPr>
        <p:blipFill>
          <a:blip r:embed="rId3" cstate="print"/>
          <a:srcRect/>
          <a:stretch>
            <a:fillRect/>
          </a:stretch>
        </p:blipFill>
        <p:spPr bwMode="auto">
          <a:xfrm>
            <a:off x="6732240" y="6569968"/>
            <a:ext cx="1872208" cy="576064"/>
          </a:xfrm>
          <a:prstGeom prst="rect">
            <a:avLst/>
          </a:prstGeom>
          <a:noFill/>
          <a:ln w="9525">
            <a:noFill/>
            <a:miter lim="800000"/>
            <a:headEnd/>
            <a:tailEnd/>
          </a:ln>
        </p:spPr>
      </p:pic>
      <p:pic>
        <p:nvPicPr>
          <p:cNvPr id="34" name="Picture 17"/>
          <p:cNvPicPr>
            <a:picLocks noChangeAspect="1" noChangeArrowheads="1"/>
          </p:cNvPicPr>
          <p:nvPr/>
        </p:nvPicPr>
        <p:blipFill>
          <a:blip r:embed="rId2" cstate="print"/>
          <a:srcRect/>
          <a:stretch>
            <a:fillRect/>
          </a:stretch>
        </p:blipFill>
        <p:spPr bwMode="auto">
          <a:xfrm>
            <a:off x="8207896" y="692696"/>
            <a:ext cx="936104" cy="288032"/>
          </a:xfrm>
          <a:prstGeom prst="rect">
            <a:avLst/>
          </a:prstGeom>
          <a:noFill/>
          <a:ln w="9525">
            <a:noFill/>
            <a:miter lim="800000"/>
            <a:headEnd/>
            <a:tailEnd/>
          </a:ln>
        </p:spPr>
      </p:pic>
      <p:pic>
        <p:nvPicPr>
          <p:cNvPr id="35" name="Picture 17"/>
          <p:cNvPicPr>
            <a:picLocks noChangeAspect="1" noChangeArrowheads="1"/>
          </p:cNvPicPr>
          <p:nvPr/>
        </p:nvPicPr>
        <p:blipFill>
          <a:blip r:embed="rId3" cstate="print"/>
          <a:srcRect/>
          <a:stretch>
            <a:fillRect/>
          </a:stretch>
        </p:blipFill>
        <p:spPr bwMode="auto">
          <a:xfrm>
            <a:off x="9396536" y="4509120"/>
            <a:ext cx="1872208" cy="576064"/>
          </a:xfrm>
          <a:prstGeom prst="rect">
            <a:avLst/>
          </a:prstGeom>
          <a:noFill/>
          <a:ln w="9525">
            <a:noFill/>
            <a:miter lim="800000"/>
            <a:headEnd/>
            <a:tailEnd/>
          </a:ln>
        </p:spPr>
      </p:pic>
      <p:pic>
        <p:nvPicPr>
          <p:cNvPr id="36" name="Picture 17"/>
          <p:cNvPicPr>
            <a:picLocks noChangeAspect="1" noChangeArrowheads="1"/>
          </p:cNvPicPr>
          <p:nvPr/>
        </p:nvPicPr>
        <p:blipFill>
          <a:blip r:embed="rId3" cstate="print"/>
          <a:srcRect/>
          <a:stretch>
            <a:fillRect/>
          </a:stretch>
        </p:blipFill>
        <p:spPr bwMode="auto">
          <a:xfrm>
            <a:off x="2267744" y="6569968"/>
            <a:ext cx="1872208" cy="576064"/>
          </a:xfrm>
          <a:prstGeom prst="rect">
            <a:avLst/>
          </a:prstGeom>
          <a:noFill/>
          <a:ln w="9525">
            <a:noFill/>
            <a:miter lim="800000"/>
            <a:headEnd/>
            <a:tailEnd/>
          </a:ln>
        </p:spPr>
      </p:pic>
      <p:pic>
        <p:nvPicPr>
          <p:cNvPr id="37" name="Picture 17"/>
          <p:cNvPicPr>
            <a:picLocks noChangeAspect="1" noChangeArrowheads="1"/>
          </p:cNvPicPr>
          <p:nvPr/>
        </p:nvPicPr>
        <p:blipFill>
          <a:blip r:embed="rId3" cstate="print"/>
          <a:srcRect/>
          <a:stretch>
            <a:fillRect/>
          </a:stretch>
        </p:blipFill>
        <p:spPr bwMode="auto">
          <a:xfrm>
            <a:off x="7956376" y="5085184"/>
            <a:ext cx="1872208" cy="576064"/>
          </a:xfrm>
          <a:prstGeom prst="rect">
            <a:avLst/>
          </a:prstGeom>
          <a:noFill/>
          <a:ln w="9525">
            <a:noFill/>
            <a:miter lim="800000"/>
            <a:headEnd/>
            <a:tailEnd/>
          </a:ln>
        </p:spPr>
      </p:pic>
      <p:pic>
        <p:nvPicPr>
          <p:cNvPr id="38" name="Picture 17"/>
          <p:cNvPicPr>
            <a:picLocks noChangeAspect="1" noChangeArrowheads="1"/>
          </p:cNvPicPr>
          <p:nvPr/>
        </p:nvPicPr>
        <p:blipFill>
          <a:blip r:embed="rId2" cstate="print"/>
          <a:srcRect/>
          <a:stretch>
            <a:fillRect/>
          </a:stretch>
        </p:blipFill>
        <p:spPr bwMode="auto">
          <a:xfrm>
            <a:off x="8207896" y="260648"/>
            <a:ext cx="936104" cy="288032"/>
          </a:xfrm>
          <a:prstGeom prst="rect">
            <a:avLst/>
          </a:prstGeom>
          <a:noFill/>
          <a:ln w="9525">
            <a:noFill/>
            <a:miter lim="800000"/>
            <a:headEnd/>
            <a:tailEnd/>
          </a:ln>
        </p:spPr>
      </p:pic>
      <p:pic>
        <p:nvPicPr>
          <p:cNvPr id="39" name="Picture 17"/>
          <p:cNvPicPr>
            <a:picLocks noChangeAspect="1" noChangeArrowheads="1"/>
          </p:cNvPicPr>
          <p:nvPr/>
        </p:nvPicPr>
        <p:blipFill>
          <a:blip r:embed="rId2" cstate="print"/>
          <a:srcRect/>
          <a:stretch>
            <a:fillRect/>
          </a:stretch>
        </p:blipFill>
        <p:spPr bwMode="auto">
          <a:xfrm>
            <a:off x="7524328" y="0"/>
            <a:ext cx="936104" cy="288032"/>
          </a:xfrm>
          <a:prstGeom prst="rect">
            <a:avLst/>
          </a:prstGeom>
          <a:noFill/>
          <a:ln w="9525">
            <a:noFill/>
            <a:miter lim="800000"/>
            <a:headEnd/>
            <a:tailEnd/>
          </a:ln>
        </p:spPr>
      </p:pic>
      <p:pic>
        <p:nvPicPr>
          <p:cNvPr id="40" name="Picture 17"/>
          <p:cNvPicPr>
            <a:picLocks noChangeAspect="1" noChangeArrowheads="1"/>
          </p:cNvPicPr>
          <p:nvPr/>
        </p:nvPicPr>
        <p:blipFill>
          <a:blip r:embed="rId2" cstate="print"/>
          <a:srcRect/>
          <a:stretch>
            <a:fillRect/>
          </a:stretch>
        </p:blipFill>
        <p:spPr bwMode="auto">
          <a:xfrm>
            <a:off x="4644008" y="188640"/>
            <a:ext cx="936104" cy="288032"/>
          </a:xfrm>
          <a:prstGeom prst="rect">
            <a:avLst/>
          </a:prstGeom>
          <a:noFill/>
          <a:ln w="9525">
            <a:noFill/>
            <a:miter lim="800000"/>
            <a:headEnd/>
            <a:tailEnd/>
          </a:ln>
        </p:spPr>
      </p:pic>
      <p:pic>
        <p:nvPicPr>
          <p:cNvPr id="42" name="Picture 7"/>
          <p:cNvPicPr>
            <a:picLocks noChangeAspect="1" noChangeArrowheads="1"/>
          </p:cNvPicPr>
          <p:nvPr/>
        </p:nvPicPr>
        <p:blipFill>
          <a:blip r:embed="rId5" cstate="print"/>
          <a:srcRect/>
          <a:stretch>
            <a:fillRect/>
          </a:stretch>
        </p:blipFill>
        <p:spPr bwMode="auto">
          <a:xfrm>
            <a:off x="1691680" y="3429000"/>
            <a:ext cx="3257550" cy="990600"/>
          </a:xfrm>
          <a:prstGeom prst="rect">
            <a:avLst/>
          </a:prstGeom>
          <a:noFill/>
          <a:ln w="9525">
            <a:noFill/>
            <a:miter lim="800000"/>
            <a:headEnd/>
            <a:tailEnd/>
          </a:ln>
        </p:spPr>
      </p:pic>
      <p:pic>
        <p:nvPicPr>
          <p:cNvPr id="43" name="Picture 9"/>
          <p:cNvPicPr>
            <a:picLocks noChangeAspect="1" noChangeArrowheads="1"/>
          </p:cNvPicPr>
          <p:nvPr/>
        </p:nvPicPr>
        <p:blipFill>
          <a:blip r:embed="rId6" cstate="print"/>
          <a:srcRect/>
          <a:stretch>
            <a:fillRect/>
          </a:stretch>
        </p:blipFill>
        <p:spPr bwMode="auto">
          <a:xfrm>
            <a:off x="5220072" y="3429000"/>
            <a:ext cx="3257550" cy="981075"/>
          </a:xfrm>
          <a:prstGeom prst="rect">
            <a:avLst/>
          </a:prstGeom>
          <a:noFill/>
          <a:ln w="9525">
            <a:noFill/>
            <a:miter lim="800000"/>
            <a:headEnd/>
            <a:tailEnd/>
          </a:ln>
        </p:spPr>
      </p:pic>
      <p:sp>
        <p:nvSpPr>
          <p:cNvPr id="44" name="テキスト ボックス 43"/>
          <p:cNvSpPr txBox="1"/>
          <p:nvPr/>
        </p:nvSpPr>
        <p:spPr>
          <a:xfrm>
            <a:off x="323528" y="3645024"/>
            <a:ext cx="1099981" cy="369332"/>
          </a:xfrm>
          <a:prstGeom prst="rect">
            <a:avLst/>
          </a:prstGeom>
          <a:noFill/>
        </p:spPr>
        <p:txBody>
          <a:bodyPr wrap="none" rtlCol="0">
            <a:spAutoFit/>
          </a:bodyPr>
          <a:lstStyle/>
          <a:p>
            <a:r>
              <a:rPr lang="en-US" altLang="ja-JP" dirty="0" smtClean="0">
                <a:solidFill>
                  <a:prstClr val="black"/>
                </a:solidFill>
              </a:rPr>
              <a:t>F1</a:t>
            </a:r>
            <a:r>
              <a:rPr lang="ja-JP" altLang="en-US" dirty="0" smtClean="0">
                <a:solidFill>
                  <a:prstClr val="black"/>
                </a:solidFill>
              </a:rPr>
              <a:t>世代目</a:t>
            </a:r>
          </a:p>
        </p:txBody>
      </p:sp>
      <p:pic>
        <p:nvPicPr>
          <p:cNvPr id="45" name="Picture 17"/>
          <p:cNvPicPr>
            <a:picLocks noChangeAspect="1" noChangeArrowheads="1"/>
          </p:cNvPicPr>
          <p:nvPr/>
        </p:nvPicPr>
        <p:blipFill>
          <a:blip r:embed="rId3" cstate="print"/>
          <a:srcRect/>
          <a:stretch>
            <a:fillRect/>
          </a:stretch>
        </p:blipFill>
        <p:spPr bwMode="auto">
          <a:xfrm>
            <a:off x="1187624" y="4581128"/>
            <a:ext cx="1944216" cy="598220"/>
          </a:xfrm>
          <a:prstGeom prst="rect">
            <a:avLst/>
          </a:prstGeom>
          <a:noFill/>
          <a:ln w="9525">
            <a:noFill/>
            <a:miter lim="800000"/>
            <a:headEnd/>
            <a:tailEnd/>
          </a:ln>
        </p:spPr>
      </p:pic>
      <p:sp>
        <p:nvSpPr>
          <p:cNvPr id="46" name="テキスト ボックス 45"/>
          <p:cNvSpPr txBox="1"/>
          <p:nvPr/>
        </p:nvSpPr>
        <p:spPr>
          <a:xfrm>
            <a:off x="395536" y="2924944"/>
            <a:ext cx="8141972" cy="369332"/>
          </a:xfrm>
          <a:prstGeom prst="rect">
            <a:avLst/>
          </a:prstGeom>
          <a:noFill/>
        </p:spPr>
        <p:txBody>
          <a:bodyPr wrap="none" rtlCol="0">
            <a:spAutoFit/>
          </a:bodyPr>
          <a:lstStyle/>
          <a:p>
            <a:r>
              <a:rPr lang="ja-JP" altLang="en-US" dirty="0" smtClean="0">
                <a:solidFill>
                  <a:prstClr val="black"/>
                </a:solidFill>
              </a:rPr>
              <a:t>現場では交雑子孫群が隔離されないと、子孫群の大多数は北日本集団個体となる</a:t>
            </a: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テキスト ボックス 48"/>
          <p:cNvSpPr txBox="1"/>
          <p:nvPr/>
        </p:nvSpPr>
        <p:spPr>
          <a:xfrm>
            <a:off x="899592" y="836712"/>
            <a:ext cx="1099981" cy="369332"/>
          </a:xfrm>
          <a:prstGeom prst="rect">
            <a:avLst/>
          </a:prstGeom>
          <a:noFill/>
        </p:spPr>
        <p:txBody>
          <a:bodyPr wrap="none" rtlCol="0">
            <a:spAutoFit/>
          </a:bodyPr>
          <a:lstStyle/>
          <a:p>
            <a:r>
              <a:rPr lang="en-US" altLang="ja-JP" dirty="0" smtClean="0">
                <a:solidFill>
                  <a:prstClr val="black"/>
                </a:solidFill>
              </a:rPr>
              <a:t>F2</a:t>
            </a:r>
            <a:r>
              <a:rPr lang="ja-JP" altLang="en-US" dirty="0" smtClean="0">
                <a:solidFill>
                  <a:prstClr val="black"/>
                </a:solidFill>
              </a:rPr>
              <a:t>世代目</a:t>
            </a:r>
          </a:p>
        </p:txBody>
      </p:sp>
      <p:pic>
        <p:nvPicPr>
          <p:cNvPr id="27" name="Picture 17"/>
          <p:cNvPicPr>
            <a:picLocks noChangeAspect="1" noChangeArrowheads="1"/>
          </p:cNvPicPr>
          <p:nvPr/>
        </p:nvPicPr>
        <p:blipFill>
          <a:blip r:embed="rId2" cstate="print"/>
          <a:srcRect/>
          <a:stretch>
            <a:fillRect/>
          </a:stretch>
        </p:blipFill>
        <p:spPr bwMode="auto">
          <a:xfrm>
            <a:off x="5355704" y="3060576"/>
            <a:ext cx="936104" cy="288032"/>
          </a:xfrm>
          <a:prstGeom prst="rect">
            <a:avLst/>
          </a:prstGeom>
          <a:noFill/>
          <a:ln w="9525">
            <a:noFill/>
            <a:miter lim="800000"/>
            <a:headEnd/>
            <a:tailEnd/>
          </a:ln>
        </p:spPr>
      </p:pic>
      <p:pic>
        <p:nvPicPr>
          <p:cNvPr id="33" name="Picture 17"/>
          <p:cNvPicPr>
            <a:picLocks noChangeAspect="1" noChangeArrowheads="1"/>
          </p:cNvPicPr>
          <p:nvPr/>
        </p:nvPicPr>
        <p:blipFill>
          <a:blip r:embed="rId2" cstate="print"/>
          <a:srcRect/>
          <a:stretch>
            <a:fillRect/>
          </a:stretch>
        </p:blipFill>
        <p:spPr bwMode="auto">
          <a:xfrm>
            <a:off x="5859760" y="3420616"/>
            <a:ext cx="936104" cy="288032"/>
          </a:xfrm>
          <a:prstGeom prst="rect">
            <a:avLst/>
          </a:prstGeom>
          <a:noFill/>
          <a:ln w="9525">
            <a:noFill/>
            <a:miter lim="800000"/>
            <a:headEnd/>
            <a:tailEnd/>
          </a:ln>
        </p:spPr>
      </p:pic>
      <p:pic>
        <p:nvPicPr>
          <p:cNvPr id="36" name="Picture 17"/>
          <p:cNvPicPr>
            <a:picLocks noChangeAspect="1" noChangeArrowheads="1"/>
          </p:cNvPicPr>
          <p:nvPr/>
        </p:nvPicPr>
        <p:blipFill>
          <a:blip r:embed="rId2" cstate="print"/>
          <a:srcRect/>
          <a:stretch>
            <a:fillRect/>
          </a:stretch>
        </p:blipFill>
        <p:spPr bwMode="auto">
          <a:xfrm>
            <a:off x="6291808" y="3060576"/>
            <a:ext cx="936104" cy="288032"/>
          </a:xfrm>
          <a:prstGeom prst="rect">
            <a:avLst/>
          </a:prstGeom>
          <a:noFill/>
          <a:ln w="9525">
            <a:noFill/>
            <a:miter lim="800000"/>
            <a:headEnd/>
            <a:tailEnd/>
          </a:ln>
        </p:spPr>
      </p:pic>
      <p:pic>
        <p:nvPicPr>
          <p:cNvPr id="50" name="Picture 17"/>
          <p:cNvPicPr>
            <a:picLocks noChangeAspect="1" noChangeArrowheads="1"/>
          </p:cNvPicPr>
          <p:nvPr/>
        </p:nvPicPr>
        <p:blipFill>
          <a:blip r:embed="rId2" cstate="print"/>
          <a:srcRect/>
          <a:stretch>
            <a:fillRect/>
          </a:stretch>
        </p:blipFill>
        <p:spPr bwMode="auto">
          <a:xfrm>
            <a:off x="2987824" y="1700808"/>
            <a:ext cx="936104" cy="288032"/>
          </a:xfrm>
          <a:prstGeom prst="rect">
            <a:avLst/>
          </a:prstGeom>
          <a:noFill/>
          <a:ln w="9525">
            <a:noFill/>
            <a:miter lim="800000"/>
            <a:headEnd/>
            <a:tailEnd/>
          </a:ln>
        </p:spPr>
      </p:pic>
      <p:pic>
        <p:nvPicPr>
          <p:cNvPr id="51" name="Picture 17"/>
          <p:cNvPicPr>
            <a:picLocks noChangeAspect="1" noChangeArrowheads="1"/>
          </p:cNvPicPr>
          <p:nvPr/>
        </p:nvPicPr>
        <p:blipFill>
          <a:blip r:embed="rId2" cstate="print"/>
          <a:srcRect/>
          <a:stretch>
            <a:fillRect/>
          </a:stretch>
        </p:blipFill>
        <p:spPr bwMode="auto">
          <a:xfrm>
            <a:off x="3563888" y="1988840"/>
            <a:ext cx="936104" cy="288032"/>
          </a:xfrm>
          <a:prstGeom prst="rect">
            <a:avLst/>
          </a:prstGeom>
          <a:noFill/>
          <a:ln w="9525">
            <a:noFill/>
            <a:miter lim="800000"/>
            <a:headEnd/>
            <a:tailEnd/>
          </a:ln>
        </p:spPr>
      </p:pic>
      <p:pic>
        <p:nvPicPr>
          <p:cNvPr id="52" name="Picture 17"/>
          <p:cNvPicPr>
            <a:picLocks noChangeAspect="1" noChangeArrowheads="1"/>
          </p:cNvPicPr>
          <p:nvPr/>
        </p:nvPicPr>
        <p:blipFill>
          <a:blip r:embed="rId2" cstate="print"/>
          <a:srcRect/>
          <a:stretch>
            <a:fillRect/>
          </a:stretch>
        </p:blipFill>
        <p:spPr bwMode="auto">
          <a:xfrm>
            <a:off x="2555776" y="2204864"/>
            <a:ext cx="936104" cy="288032"/>
          </a:xfrm>
          <a:prstGeom prst="rect">
            <a:avLst/>
          </a:prstGeom>
          <a:noFill/>
          <a:ln w="9525">
            <a:noFill/>
            <a:miter lim="800000"/>
            <a:headEnd/>
            <a:tailEnd/>
          </a:ln>
        </p:spPr>
      </p:pic>
      <p:pic>
        <p:nvPicPr>
          <p:cNvPr id="53" name="Picture 17"/>
          <p:cNvPicPr>
            <a:picLocks noChangeAspect="1" noChangeArrowheads="1"/>
          </p:cNvPicPr>
          <p:nvPr/>
        </p:nvPicPr>
        <p:blipFill>
          <a:blip r:embed="rId2" cstate="print"/>
          <a:srcRect/>
          <a:stretch>
            <a:fillRect/>
          </a:stretch>
        </p:blipFill>
        <p:spPr bwMode="auto">
          <a:xfrm>
            <a:off x="2987824" y="2636912"/>
            <a:ext cx="936104" cy="288032"/>
          </a:xfrm>
          <a:prstGeom prst="rect">
            <a:avLst/>
          </a:prstGeom>
          <a:noFill/>
          <a:ln w="9525">
            <a:noFill/>
            <a:miter lim="800000"/>
            <a:headEnd/>
            <a:tailEnd/>
          </a:ln>
        </p:spPr>
      </p:pic>
      <p:pic>
        <p:nvPicPr>
          <p:cNvPr id="54" name="Picture 17"/>
          <p:cNvPicPr>
            <a:picLocks noChangeAspect="1" noChangeArrowheads="1"/>
          </p:cNvPicPr>
          <p:nvPr/>
        </p:nvPicPr>
        <p:blipFill>
          <a:blip r:embed="rId2" cstate="print"/>
          <a:srcRect/>
          <a:stretch>
            <a:fillRect/>
          </a:stretch>
        </p:blipFill>
        <p:spPr bwMode="auto">
          <a:xfrm>
            <a:off x="3923928" y="2348880"/>
            <a:ext cx="936104" cy="288032"/>
          </a:xfrm>
          <a:prstGeom prst="rect">
            <a:avLst/>
          </a:prstGeom>
          <a:noFill/>
          <a:ln w="9525">
            <a:noFill/>
            <a:miter lim="800000"/>
            <a:headEnd/>
            <a:tailEnd/>
          </a:ln>
        </p:spPr>
      </p:pic>
      <p:pic>
        <p:nvPicPr>
          <p:cNvPr id="55" name="Picture 17"/>
          <p:cNvPicPr>
            <a:picLocks noChangeAspect="1" noChangeArrowheads="1"/>
          </p:cNvPicPr>
          <p:nvPr/>
        </p:nvPicPr>
        <p:blipFill>
          <a:blip r:embed="rId2" cstate="print"/>
          <a:srcRect/>
          <a:stretch>
            <a:fillRect/>
          </a:stretch>
        </p:blipFill>
        <p:spPr bwMode="auto">
          <a:xfrm>
            <a:off x="6156176" y="548680"/>
            <a:ext cx="936104" cy="288032"/>
          </a:xfrm>
          <a:prstGeom prst="rect">
            <a:avLst/>
          </a:prstGeom>
          <a:noFill/>
          <a:ln w="9525">
            <a:noFill/>
            <a:miter lim="800000"/>
            <a:headEnd/>
            <a:tailEnd/>
          </a:ln>
        </p:spPr>
      </p:pic>
      <p:pic>
        <p:nvPicPr>
          <p:cNvPr id="56" name="Picture 17"/>
          <p:cNvPicPr>
            <a:picLocks noChangeAspect="1" noChangeArrowheads="1"/>
          </p:cNvPicPr>
          <p:nvPr/>
        </p:nvPicPr>
        <p:blipFill>
          <a:blip r:embed="rId2" cstate="print"/>
          <a:srcRect/>
          <a:stretch>
            <a:fillRect/>
          </a:stretch>
        </p:blipFill>
        <p:spPr bwMode="auto">
          <a:xfrm>
            <a:off x="4283968" y="2708920"/>
            <a:ext cx="936104" cy="288032"/>
          </a:xfrm>
          <a:prstGeom prst="rect">
            <a:avLst/>
          </a:prstGeom>
          <a:noFill/>
          <a:ln w="9525">
            <a:noFill/>
            <a:miter lim="800000"/>
            <a:headEnd/>
            <a:tailEnd/>
          </a:ln>
        </p:spPr>
      </p:pic>
      <p:pic>
        <p:nvPicPr>
          <p:cNvPr id="57" name="Picture 17"/>
          <p:cNvPicPr>
            <a:picLocks noChangeAspect="1" noChangeArrowheads="1"/>
          </p:cNvPicPr>
          <p:nvPr/>
        </p:nvPicPr>
        <p:blipFill>
          <a:blip r:embed="rId2" cstate="print"/>
          <a:srcRect/>
          <a:stretch>
            <a:fillRect/>
          </a:stretch>
        </p:blipFill>
        <p:spPr bwMode="auto">
          <a:xfrm>
            <a:off x="5004048" y="2348880"/>
            <a:ext cx="936104" cy="288032"/>
          </a:xfrm>
          <a:prstGeom prst="rect">
            <a:avLst/>
          </a:prstGeom>
          <a:noFill/>
          <a:ln w="9525">
            <a:noFill/>
            <a:miter lim="800000"/>
            <a:headEnd/>
            <a:tailEnd/>
          </a:ln>
        </p:spPr>
      </p:pic>
      <p:pic>
        <p:nvPicPr>
          <p:cNvPr id="58" name="Picture 17"/>
          <p:cNvPicPr>
            <a:picLocks noChangeAspect="1" noChangeArrowheads="1"/>
          </p:cNvPicPr>
          <p:nvPr/>
        </p:nvPicPr>
        <p:blipFill>
          <a:blip r:embed="rId2" cstate="print"/>
          <a:srcRect/>
          <a:stretch>
            <a:fillRect/>
          </a:stretch>
        </p:blipFill>
        <p:spPr bwMode="auto">
          <a:xfrm>
            <a:off x="4788024" y="620688"/>
            <a:ext cx="936104" cy="288032"/>
          </a:xfrm>
          <a:prstGeom prst="rect">
            <a:avLst/>
          </a:prstGeom>
          <a:noFill/>
          <a:ln w="9525">
            <a:noFill/>
            <a:miter lim="800000"/>
            <a:headEnd/>
            <a:tailEnd/>
          </a:ln>
        </p:spPr>
      </p:pic>
      <p:pic>
        <p:nvPicPr>
          <p:cNvPr id="59" name="Picture 17"/>
          <p:cNvPicPr>
            <a:picLocks noChangeAspect="1" noChangeArrowheads="1"/>
          </p:cNvPicPr>
          <p:nvPr/>
        </p:nvPicPr>
        <p:blipFill>
          <a:blip r:embed="rId2" cstate="print"/>
          <a:srcRect/>
          <a:stretch>
            <a:fillRect/>
          </a:stretch>
        </p:blipFill>
        <p:spPr bwMode="auto">
          <a:xfrm>
            <a:off x="4211960" y="1628800"/>
            <a:ext cx="936104" cy="288032"/>
          </a:xfrm>
          <a:prstGeom prst="rect">
            <a:avLst/>
          </a:prstGeom>
          <a:noFill/>
          <a:ln w="9525">
            <a:noFill/>
            <a:miter lim="800000"/>
            <a:headEnd/>
            <a:tailEnd/>
          </a:ln>
        </p:spPr>
      </p:pic>
      <p:pic>
        <p:nvPicPr>
          <p:cNvPr id="60" name="Picture 17"/>
          <p:cNvPicPr>
            <a:picLocks noChangeAspect="1" noChangeArrowheads="1"/>
          </p:cNvPicPr>
          <p:nvPr/>
        </p:nvPicPr>
        <p:blipFill>
          <a:blip r:embed="rId2" cstate="print"/>
          <a:srcRect/>
          <a:stretch>
            <a:fillRect/>
          </a:stretch>
        </p:blipFill>
        <p:spPr bwMode="auto">
          <a:xfrm>
            <a:off x="4427984" y="3068960"/>
            <a:ext cx="936104" cy="288032"/>
          </a:xfrm>
          <a:prstGeom prst="rect">
            <a:avLst/>
          </a:prstGeom>
          <a:noFill/>
          <a:ln w="9525">
            <a:noFill/>
            <a:miter lim="800000"/>
            <a:headEnd/>
            <a:tailEnd/>
          </a:ln>
        </p:spPr>
      </p:pic>
      <p:pic>
        <p:nvPicPr>
          <p:cNvPr id="61" name="Picture 17"/>
          <p:cNvPicPr>
            <a:picLocks noChangeAspect="1" noChangeArrowheads="1"/>
          </p:cNvPicPr>
          <p:nvPr/>
        </p:nvPicPr>
        <p:blipFill>
          <a:blip r:embed="rId2" cstate="print"/>
          <a:srcRect/>
          <a:stretch>
            <a:fillRect/>
          </a:stretch>
        </p:blipFill>
        <p:spPr bwMode="auto">
          <a:xfrm>
            <a:off x="3779912" y="3861048"/>
            <a:ext cx="936104" cy="288032"/>
          </a:xfrm>
          <a:prstGeom prst="rect">
            <a:avLst/>
          </a:prstGeom>
          <a:noFill/>
          <a:ln w="9525">
            <a:noFill/>
            <a:miter lim="800000"/>
            <a:headEnd/>
            <a:tailEnd/>
          </a:ln>
        </p:spPr>
      </p:pic>
      <p:pic>
        <p:nvPicPr>
          <p:cNvPr id="62" name="Picture 17"/>
          <p:cNvPicPr>
            <a:picLocks noChangeAspect="1" noChangeArrowheads="1"/>
          </p:cNvPicPr>
          <p:nvPr/>
        </p:nvPicPr>
        <p:blipFill>
          <a:blip r:embed="rId2" cstate="print"/>
          <a:srcRect/>
          <a:stretch>
            <a:fillRect/>
          </a:stretch>
        </p:blipFill>
        <p:spPr bwMode="auto">
          <a:xfrm>
            <a:off x="1763688" y="2780928"/>
            <a:ext cx="936104" cy="288032"/>
          </a:xfrm>
          <a:prstGeom prst="rect">
            <a:avLst/>
          </a:prstGeom>
          <a:noFill/>
          <a:ln w="9525">
            <a:noFill/>
            <a:miter lim="800000"/>
            <a:headEnd/>
            <a:tailEnd/>
          </a:ln>
        </p:spPr>
      </p:pic>
      <p:pic>
        <p:nvPicPr>
          <p:cNvPr id="63" name="Picture 17"/>
          <p:cNvPicPr>
            <a:picLocks noChangeAspect="1" noChangeArrowheads="1"/>
          </p:cNvPicPr>
          <p:nvPr/>
        </p:nvPicPr>
        <p:blipFill>
          <a:blip r:embed="rId2" cstate="print"/>
          <a:srcRect/>
          <a:stretch>
            <a:fillRect/>
          </a:stretch>
        </p:blipFill>
        <p:spPr bwMode="auto">
          <a:xfrm>
            <a:off x="2483768" y="2996952"/>
            <a:ext cx="936104" cy="288032"/>
          </a:xfrm>
          <a:prstGeom prst="rect">
            <a:avLst/>
          </a:prstGeom>
          <a:noFill/>
          <a:ln w="9525">
            <a:noFill/>
            <a:miter lim="800000"/>
            <a:headEnd/>
            <a:tailEnd/>
          </a:ln>
        </p:spPr>
      </p:pic>
      <p:pic>
        <p:nvPicPr>
          <p:cNvPr id="64" name="Picture 17"/>
          <p:cNvPicPr>
            <a:picLocks noChangeAspect="1" noChangeArrowheads="1"/>
          </p:cNvPicPr>
          <p:nvPr/>
        </p:nvPicPr>
        <p:blipFill>
          <a:blip r:embed="rId2" cstate="print"/>
          <a:srcRect/>
          <a:stretch>
            <a:fillRect/>
          </a:stretch>
        </p:blipFill>
        <p:spPr bwMode="auto">
          <a:xfrm>
            <a:off x="1691680" y="2420888"/>
            <a:ext cx="936104" cy="288032"/>
          </a:xfrm>
          <a:prstGeom prst="rect">
            <a:avLst/>
          </a:prstGeom>
          <a:noFill/>
          <a:ln w="9525">
            <a:noFill/>
            <a:miter lim="800000"/>
            <a:headEnd/>
            <a:tailEnd/>
          </a:ln>
        </p:spPr>
      </p:pic>
      <p:pic>
        <p:nvPicPr>
          <p:cNvPr id="65" name="Picture 17"/>
          <p:cNvPicPr>
            <a:picLocks noChangeAspect="1" noChangeArrowheads="1"/>
          </p:cNvPicPr>
          <p:nvPr/>
        </p:nvPicPr>
        <p:blipFill>
          <a:blip r:embed="rId2" cstate="print"/>
          <a:srcRect/>
          <a:stretch>
            <a:fillRect/>
          </a:stretch>
        </p:blipFill>
        <p:spPr bwMode="auto">
          <a:xfrm>
            <a:off x="2195736" y="1916832"/>
            <a:ext cx="936104" cy="288032"/>
          </a:xfrm>
          <a:prstGeom prst="rect">
            <a:avLst/>
          </a:prstGeom>
          <a:noFill/>
          <a:ln w="9525">
            <a:noFill/>
            <a:miter lim="800000"/>
            <a:headEnd/>
            <a:tailEnd/>
          </a:ln>
        </p:spPr>
      </p:pic>
      <p:pic>
        <p:nvPicPr>
          <p:cNvPr id="66" name="Picture 17"/>
          <p:cNvPicPr>
            <a:picLocks noChangeAspect="1" noChangeArrowheads="1"/>
          </p:cNvPicPr>
          <p:nvPr/>
        </p:nvPicPr>
        <p:blipFill>
          <a:blip r:embed="rId2" cstate="print"/>
          <a:srcRect/>
          <a:stretch>
            <a:fillRect/>
          </a:stretch>
        </p:blipFill>
        <p:spPr bwMode="auto">
          <a:xfrm>
            <a:off x="3419872" y="3284984"/>
            <a:ext cx="936104" cy="288032"/>
          </a:xfrm>
          <a:prstGeom prst="rect">
            <a:avLst/>
          </a:prstGeom>
          <a:noFill/>
          <a:ln w="9525">
            <a:noFill/>
            <a:miter lim="800000"/>
            <a:headEnd/>
            <a:tailEnd/>
          </a:ln>
        </p:spPr>
      </p:pic>
      <p:pic>
        <p:nvPicPr>
          <p:cNvPr id="67" name="Picture 17"/>
          <p:cNvPicPr>
            <a:picLocks noChangeAspect="1" noChangeArrowheads="1"/>
          </p:cNvPicPr>
          <p:nvPr/>
        </p:nvPicPr>
        <p:blipFill>
          <a:blip r:embed="rId2" cstate="print"/>
          <a:srcRect/>
          <a:stretch>
            <a:fillRect/>
          </a:stretch>
        </p:blipFill>
        <p:spPr bwMode="auto">
          <a:xfrm>
            <a:off x="5220072" y="1700808"/>
            <a:ext cx="936104" cy="288032"/>
          </a:xfrm>
          <a:prstGeom prst="rect">
            <a:avLst/>
          </a:prstGeom>
          <a:noFill/>
          <a:ln w="9525">
            <a:noFill/>
            <a:miter lim="800000"/>
            <a:headEnd/>
            <a:tailEnd/>
          </a:ln>
        </p:spPr>
      </p:pic>
      <p:pic>
        <p:nvPicPr>
          <p:cNvPr id="68" name="Picture 17"/>
          <p:cNvPicPr>
            <a:picLocks noChangeAspect="1" noChangeArrowheads="1"/>
          </p:cNvPicPr>
          <p:nvPr/>
        </p:nvPicPr>
        <p:blipFill>
          <a:blip r:embed="rId2" cstate="print"/>
          <a:srcRect/>
          <a:stretch>
            <a:fillRect/>
          </a:stretch>
        </p:blipFill>
        <p:spPr bwMode="auto">
          <a:xfrm>
            <a:off x="5796136" y="2060848"/>
            <a:ext cx="936104" cy="288032"/>
          </a:xfrm>
          <a:prstGeom prst="rect">
            <a:avLst/>
          </a:prstGeom>
          <a:noFill/>
          <a:ln w="9525">
            <a:noFill/>
            <a:miter lim="800000"/>
            <a:headEnd/>
            <a:tailEnd/>
          </a:ln>
        </p:spPr>
      </p:pic>
      <p:pic>
        <p:nvPicPr>
          <p:cNvPr id="70" name="Picture 17"/>
          <p:cNvPicPr>
            <a:picLocks noChangeAspect="1" noChangeArrowheads="1"/>
          </p:cNvPicPr>
          <p:nvPr/>
        </p:nvPicPr>
        <p:blipFill>
          <a:blip r:embed="rId2" cstate="print"/>
          <a:srcRect/>
          <a:stretch>
            <a:fillRect/>
          </a:stretch>
        </p:blipFill>
        <p:spPr bwMode="auto">
          <a:xfrm>
            <a:off x="6084168" y="2492896"/>
            <a:ext cx="936104" cy="288032"/>
          </a:xfrm>
          <a:prstGeom prst="rect">
            <a:avLst/>
          </a:prstGeom>
          <a:noFill/>
          <a:ln w="9525">
            <a:noFill/>
            <a:miter lim="800000"/>
            <a:headEnd/>
            <a:tailEnd/>
          </a:ln>
        </p:spPr>
      </p:pic>
      <p:pic>
        <p:nvPicPr>
          <p:cNvPr id="71" name="Picture 17"/>
          <p:cNvPicPr>
            <a:picLocks noChangeAspect="1" noChangeArrowheads="1"/>
          </p:cNvPicPr>
          <p:nvPr/>
        </p:nvPicPr>
        <p:blipFill>
          <a:blip r:embed="rId2" cstate="print"/>
          <a:srcRect/>
          <a:stretch>
            <a:fillRect/>
          </a:stretch>
        </p:blipFill>
        <p:spPr bwMode="auto">
          <a:xfrm>
            <a:off x="2267744" y="3573016"/>
            <a:ext cx="936104" cy="288032"/>
          </a:xfrm>
          <a:prstGeom prst="rect">
            <a:avLst/>
          </a:prstGeom>
          <a:noFill/>
          <a:ln w="9525">
            <a:noFill/>
            <a:miter lim="800000"/>
            <a:headEnd/>
            <a:tailEnd/>
          </a:ln>
        </p:spPr>
      </p:pic>
      <p:pic>
        <p:nvPicPr>
          <p:cNvPr id="72" name="Picture 17"/>
          <p:cNvPicPr>
            <a:picLocks noChangeAspect="1" noChangeArrowheads="1"/>
          </p:cNvPicPr>
          <p:nvPr/>
        </p:nvPicPr>
        <p:blipFill>
          <a:blip r:embed="rId2" cstate="print"/>
          <a:srcRect/>
          <a:stretch>
            <a:fillRect/>
          </a:stretch>
        </p:blipFill>
        <p:spPr bwMode="auto">
          <a:xfrm>
            <a:off x="3635896" y="1340768"/>
            <a:ext cx="936104" cy="288032"/>
          </a:xfrm>
          <a:prstGeom prst="rect">
            <a:avLst/>
          </a:prstGeom>
          <a:noFill/>
          <a:ln w="9525">
            <a:noFill/>
            <a:miter lim="800000"/>
            <a:headEnd/>
            <a:tailEnd/>
          </a:ln>
        </p:spPr>
      </p:pic>
      <p:pic>
        <p:nvPicPr>
          <p:cNvPr id="73" name="Picture 17"/>
          <p:cNvPicPr>
            <a:picLocks noChangeAspect="1" noChangeArrowheads="1"/>
          </p:cNvPicPr>
          <p:nvPr/>
        </p:nvPicPr>
        <p:blipFill>
          <a:blip r:embed="rId2" cstate="print"/>
          <a:srcRect/>
          <a:stretch>
            <a:fillRect/>
          </a:stretch>
        </p:blipFill>
        <p:spPr bwMode="auto">
          <a:xfrm>
            <a:off x="4427984" y="1124744"/>
            <a:ext cx="936104" cy="288032"/>
          </a:xfrm>
          <a:prstGeom prst="rect">
            <a:avLst/>
          </a:prstGeom>
          <a:noFill/>
          <a:ln w="9525">
            <a:noFill/>
            <a:miter lim="800000"/>
            <a:headEnd/>
            <a:tailEnd/>
          </a:ln>
        </p:spPr>
      </p:pic>
      <p:pic>
        <p:nvPicPr>
          <p:cNvPr id="74" name="Picture 17"/>
          <p:cNvPicPr>
            <a:picLocks noChangeAspect="1" noChangeArrowheads="1"/>
          </p:cNvPicPr>
          <p:nvPr/>
        </p:nvPicPr>
        <p:blipFill>
          <a:blip r:embed="rId2" cstate="print"/>
          <a:srcRect/>
          <a:stretch>
            <a:fillRect/>
          </a:stretch>
        </p:blipFill>
        <p:spPr bwMode="auto">
          <a:xfrm>
            <a:off x="4427984" y="3429000"/>
            <a:ext cx="936104" cy="288032"/>
          </a:xfrm>
          <a:prstGeom prst="rect">
            <a:avLst/>
          </a:prstGeom>
          <a:noFill/>
          <a:ln w="9525">
            <a:noFill/>
            <a:miter lim="800000"/>
            <a:headEnd/>
            <a:tailEnd/>
          </a:ln>
        </p:spPr>
      </p:pic>
      <p:pic>
        <p:nvPicPr>
          <p:cNvPr id="76" name="Picture 17"/>
          <p:cNvPicPr>
            <a:picLocks noChangeAspect="1" noChangeArrowheads="1"/>
          </p:cNvPicPr>
          <p:nvPr/>
        </p:nvPicPr>
        <p:blipFill>
          <a:blip r:embed="rId2" cstate="print"/>
          <a:srcRect/>
          <a:stretch>
            <a:fillRect/>
          </a:stretch>
        </p:blipFill>
        <p:spPr bwMode="auto">
          <a:xfrm>
            <a:off x="6263680" y="1628800"/>
            <a:ext cx="936104" cy="288032"/>
          </a:xfrm>
          <a:prstGeom prst="rect">
            <a:avLst/>
          </a:prstGeom>
          <a:noFill/>
          <a:ln w="9525">
            <a:noFill/>
            <a:miter lim="800000"/>
            <a:headEnd/>
            <a:tailEnd/>
          </a:ln>
        </p:spPr>
      </p:pic>
      <p:pic>
        <p:nvPicPr>
          <p:cNvPr id="77" name="Picture 17"/>
          <p:cNvPicPr>
            <a:picLocks noChangeAspect="1" noChangeArrowheads="1"/>
          </p:cNvPicPr>
          <p:nvPr/>
        </p:nvPicPr>
        <p:blipFill>
          <a:blip r:embed="rId2" cstate="print"/>
          <a:srcRect/>
          <a:stretch>
            <a:fillRect/>
          </a:stretch>
        </p:blipFill>
        <p:spPr bwMode="auto">
          <a:xfrm>
            <a:off x="6731732" y="2780928"/>
            <a:ext cx="936104" cy="288032"/>
          </a:xfrm>
          <a:prstGeom prst="rect">
            <a:avLst/>
          </a:prstGeom>
          <a:noFill/>
          <a:ln w="9525">
            <a:noFill/>
            <a:miter lim="800000"/>
            <a:headEnd/>
            <a:tailEnd/>
          </a:ln>
        </p:spPr>
      </p:pic>
      <p:pic>
        <p:nvPicPr>
          <p:cNvPr id="79" name="Picture 17"/>
          <p:cNvPicPr>
            <a:picLocks noChangeAspect="1" noChangeArrowheads="1"/>
          </p:cNvPicPr>
          <p:nvPr/>
        </p:nvPicPr>
        <p:blipFill>
          <a:blip r:embed="rId2" cstate="print"/>
          <a:srcRect/>
          <a:stretch>
            <a:fillRect/>
          </a:stretch>
        </p:blipFill>
        <p:spPr bwMode="auto">
          <a:xfrm>
            <a:off x="6731732" y="2132856"/>
            <a:ext cx="936104" cy="288032"/>
          </a:xfrm>
          <a:prstGeom prst="rect">
            <a:avLst/>
          </a:prstGeom>
          <a:noFill/>
          <a:ln w="9525">
            <a:noFill/>
            <a:miter lim="800000"/>
            <a:headEnd/>
            <a:tailEnd/>
          </a:ln>
        </p:spPr>
      </p:pic>
      <p:pic>
        <p:nvPicPr>
          <p:cNvPr id="80" name="Picture 17"/>
          <p:cNvPicPr>
            <a:picLocks noChangeAspect="1" noChangeArrowheads="1"/>
          </p:cNvPicPr>
          <p:nvPr/>
        </p:nvPicPr>
        <p:blipFill>
          <a:blip r:embed="rId2" cstate="print"/>
          <a:srcRect/>
          <a:stretch>
            <a:fillRect/>
          </a:stretch>
        </p:blipFill>
        <p:spPr bwMode="auto">
          <a:xfrm>
            <a:off x="6263680" y="1196752"/>
            <a:ext cx="936104" cy="288032"/>
          </a:xfrm>
          <a:prstGeom prst="rect">
            <a:avLst/>
          </a:prstGeom>
          <a:noFill/>
          <a:ln w="9525">
            <a:noFill/>
            <a:miter lim="800000"/>
            <a:headEnd/>
            <a:tailEnd/>
          </a:ln>
        </p:spPr>
      </p:pic>
      <p:pic>
        <p:nvPicPr>
          <p:cNvPr id="81" name="Picture 17"/>
          <p:cNvPicPr>
            <a:picLocks noChangeAspect="1" noChangeArrowheads="1"/>
          </p:cNvPicPr>
          <p:nvPr/>
        </p:nvPicPr>
        <p:blipFill>
          <a:blip r:embed="rId2" cstate="print"/>
          <a:srcRect/>
          <a:stretch>
            <a:fillRect/>
          </a:stretch>
        </p:blipFill>
        <p:spPr bwMode="auto">
          <a:xfrm>
            <a:off x="5580112" y="936104"/>
            <a:ext cx="936104" cy="288032"/>
          </a:xfrm>
          <a:prstGeom prst="rect">
            <a:avLst/>
          </a:prstGeom>
          <a:noFill/>
          <a:ln w="9525">
            <a:noFill/>
            <a:miter lim="800000"/>
            <a:headEnd/>
            <a:tailEnd/>
          </a:ln>
        </p:spPr>
      </p:pic>
      <p:pic>
        <p:nvPicPr>
          <p:cNvPr id="82" name="Picture 17"/>
          <p:cNvPicPr>
            <a:picLocks noChangeAspect="1" noChangeArrowheads="1"/>
          </p:cNvPicPr>
          <p:nvPr/>
        </p:nvPicPr>
        <p:blipFill>
          <a:blip r:embed="rId2" cstate="print"/>
          <a:srcRect/>
          <a:stretch>
            <a:fillRect/>
          </a:stretch>
        </p:blipFill>
        <p:spPr bwMode="auto">
          <a:xfrm>
            <a:off x="2555776" y="1268760"/>
            <a:ext cx="936104" cy="288032"/>
          </a:xfrm>
          <a:prstGeom prst="rect">
            <a:avLst/>
          </a:prstGeom>
          <a:noFill/>
          <a:ln w="9525">
            <a:noFill/>
            <a:miter lim="800000"/>
            <a:headEnd/>
            <a:tailEnd/>
          </a:ln>
        </p:spPr>
      </p:pic>
      <p:pic>
        <p:nvPicPr>
          <p:cNvPr id="83" name="Picture 17"/>
          <p:cNvPicPr>
            <a:picLocks noChangeAspect="1" noChangeArrowheads="1"/>
          </p:cNvPicPr>
          <p:nvPr/>
        </p:nvPicPr>
        <p:blipFill>
          <a:blip r:embed="rId2" cstate="print"/>
          <a:srcRect/>
          <a:stretch>
            <a:fillRect/>
          </a:stretch>
        </p:blipFill>
        <p:spPr bwMode="auto">
          <a:xfrm>
            <a:off x="3635896" y="692696"/>
            <a:ext cx="936104" cy="288032"/>
          </a:xfrm>
          <a:prstGeom prst="rect">
            <a:avLst/>
          </a:prstGeom>
          <a:noFill/>
          <a:ln w="9525">
            <a:noFill/>
            <a:miter lim="800000"/>
            <a:headEnd/>
            <a:tailEnd/>
          </a:ln>
        </p:spPr>
      </p:pic>
      <p:sp>
        <p:nvSpPr>
          <p:cNvPr id="95" name="テキスト ボックス 94"/>
          <p:cNvSpPr txBox="1"/>
          <p:nvPr/>
        </p:nvSpPr>
        <p:spPr>
          <a:xfrm>
            <a:off x="971600" y="4437112"/>
            <a:ext cx="7488832" cy="1477328"/>
          </a:xfrm>
          <a:prstGeom prst="rect">
            <a:avLst/>
          </a:prstGeom>
          <a:noFill/>
        </p:spPr>
        <p:txBody>
          <a:bodyPr wrap="square" rtlCol="0">
            <a:spAutoFit/>
          </a:bodyPr>
          <a:lstStyle/>
          <a:p>
            <a:r>
              <a:rPr lang="ja-JP" altLang="en-US" dirty="0" smtClean="0">
                <a:solidFill>
                  <a:prstClr val="black"/>
                </a:solidFill>
              </a:rPr>
              <a:t>交雑個体に比較して、北日本集団の個体数が圧倒的に多いので、ほとんどの個体は北日本集団個体同士の子孫となる。</a:t>
            </a:r>
            <a:endParaRPr lang="en-US" altLang="ja-JP" dirty="0" smtClean="0">
              <a:solidFill>
                <a:prstClr val="black"/>
              </a:solidFill>
            </a:endParaRPr>
          </a:p>
          <a:p>
            <a:r>
              <a:rPr lang="ja-JP" altLang="en-US" dirty="0" smtClean="0">
                <a:solidFill>
                  <a:prstClr val="black"/>
                </a:solidFill>
              </a:rPr>
              <a:t>交雑個体の子孫も北日本集団個体と交配するので、ゲノムはどんどん北日本化する。</a:t>
            </a:r>
            <a:endParaRPr lang="en-US" altLang="ja-JP" dirty="0" smtClean="0">
              <a:solidFill>
                <a:prstClr val="black"/>
              </a:solidFill>
            </a:endParaRPr>
          </a:p>
          <a:p>
            <a:r>
              <a:rPr lang="ja-JP" altLang="en-US" dirty="0" smtClean="0">
                <a:solidFill>
                  <a:prstClr val="black"/>
                </a:solidFill>
              </a:rPr>
              <a:t>ミトコンドリアは組換えしないので、一部の個体にそのまま維持される。</a:t>
            </a:r>
            <a:endParaRPr lang="en-US" altLang="ja-JP" dirty="0" smtClean="0">
              <a:solidFill>
                <a:prstClr val="black"/>
              </a:solidFill>
            </a:endParaRPr>
          </a:p>
        </p:txBody>
      </p:sp>
      <p:pic>
        <p:nvPicPr>
          <p:cNvPr id="172033" name="Picture 1"/>
          <p:cNvPicPr>
            <a:picLocks noChangeAspect="1" noChangeArrowheads="1"/>
          </p:cNvPicPr>
          <p:nvPr/>
        </p:nvPicPr>
        <p:blipFill>
          <a:blip r:embed="rId3" cstate="print"/>
          <a:srcRect/>
          <a:stretch>
            <a:fillRect/>
          </a:stretch>
        </p:blipFill>
        <p:spPr bwMode="auto">
          <a:xfrm>
            <a:off x="3491879" y="2924944"/>
            <a:ext cx="909433" cy="288032"/>
          </a:xfrm>
          <a:prstGeom prst="rect">
            <a:avLst/>
          </a:prstGeom>
          <a:noFill/>
          <a:ln w="9525">
            <a:noFill/>
            <a:miter lim="800000"/>
            <a:headEnd/>
            <a:tailEnd/>
          </a:ln>
        </p:spPr>
      </p:pic>
      <p:pic>
        <p:nvPicPr>
          <p:cNvPr id="46" name="Picture 1"/>
          <p:cNvPicPr>
            <a:picLocks noChangeAspect="1" noChangeArrowheads="1"/>
          </p:cNvPicPr>
          <p:nvPr/>
        </p:nvPicPr>
        <p:blipFill>
          <a:blip r:embed="rId3" cstate="print"/>
          <a:srcRect/>
          <a:stretch>
            <a:fillRect/>
          </a:stretch>
        </p:blipFill>
        <p:spPr bwMode="auto">
          <a:xfrm>
            <a:off x="5148064" y="1340768"/>
            <a:ext cx="909433" cy="288032"/>
          </a:xfrm>
          <a:prstGeom prst="rect">
            <a:avLst/>
          </a:prstGeom>
          <a:noFill/>
          <a:ln w="9525">
            <a:noFill/>
            <a:miter lim="800000"/>
            <a:headEnd/>
            <a:tailEnd/>
          </a:ln>
        </p:spPr>
      </p:pic>
      <p:pic>
        <p:nvPicPr>
          <p:cNvPr id="172035" name="Picture 3"/>
          <p:cNvPicPr>
            <a:picLocks noChangeAspect="1" noChangeArrowheads="1"/>
          </p:cNvPicPr>
          <p:nvPr/>
        </p:nvPicPr>
        <p:blipFill>
          <a:blip r:embed="rId4" cstate="print"/>
          <a:srcRect/>
          <a:stretch>
            <a:fillRect/>
          </a:stretch>
        </p:blipFill>
        <p:spPr bwMode="auto">
          <a:xfrm>
            <a:off x="5364088" y="2708920"/>
            <a:ext cx="961653" cy="293048"/>
          </a:xfrm>
          <a:prstGeom prst="rect">
            <a:avLst/>
          </a:prstGeom>
          <a:noFill/>
          <a:ln w="9525">
            <a:noFill/>
            <a:miter lim="800000"/>
            <a:headEnd/>
            <a:tailEnd/>
          </a:ln>
        </p:spPr>
      </p:pic>
      <p:pic>
        <p:nvPicPr>
          <p:cNvPr id="48" name="Picture 3"/>
          <p:cNvPicPr>
            <a:picLocks noChangeAspect="1" noChangeArrowheads="1"/>
          </p:cNvPicPr>
          <p:nvPr/>
        </p:nvPicPr>
        <p:blipFill>
          <a:blip r:embed="rId4" cstate="print"/>
          <a:srcRect/>
          <a:stretch>
            <a:fillRect/>
          </a:stretch>
        </p:blipFill>
        <p:spPr bwMode="auto">
          <a:xfrm>
            <a:off x="5076056" y="3789040"/>
            <a:ext cx="961653" cy="293048"/>
          </a:xfrm>
          <a:prstGeom prst="rect">
            <a:avLst/>
          </a:prstGeom>
          <a:noFill/>
          <a:ln w="9525">
            <a:noFill/>
            <a:miter lim="800000"/>
            <a:headEnd/>
            <a:tailEnd/>
          </a:ln>
        </p:spPr>
      </p:pic>
      <p:pic>
        <p:nvPicPr>
          <p:cNvPr id="69" name="Picture 3"/>
          <p:cNvPicPr>
            <a:picLocks noChangeAspect="1" noChangeArrowheads="1"/>
          </p:cNvPicPr>
          <p:nvPr/>
        </p:nvPicPr>
        <p:blipFill>
          <a:blip r:embed="rId4" cstate="print"/>
          <a:srcRect/>
          <a:stretch>
            <a:fillRect/>
          </a:stretch>
        </p:blipFill>
        <p:spPr bwMode="auto">
          <a:xfrm>
            <a:off x="4716016" y="2060848"/>
            <a:ext cx="961653" cy="29304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テキスト ボックス 6"/>
          <p:cNvSpPr txBox="1"/>
          <p:nvPr/>
        </p:nvSpPr>
        <p:spPr>
          <a:xfrm>
            <a:off x="971600" y="764704"/>
            <a:ext cx="1221809" cy="369332"/>
          </a:xfrm>
          <a:prstGeom prst="rect">
            <a:avLst/>
          </a:prstGeom>
          <a:noFill/>
        </p:spPr>
        <p:txBody>
          <a:bodyPr wrap="none" rtlCol="0">
            <a:spAutoFit/>
          </a:bodyPr>
          <a:lstStyle/>
          <a:p>
            <a:r>
              <a:rPr lang="en-US" altLang="ja-JP" dirty="0" smtClean="0">
                <a:solidFill>
                  <a:prstClr val="black"/>
                </a:solidFill>
              </a:rPr>
              <a:t>Fn1</a:t>
            </a:r>
            <a:r>
              <a:rPr lang="ja-JP" altLang="en-US" dirty="0" smtClean="0">
                <a:solidFill>
                  <a:prstClr val="black"/>
                </a:solidFill>
              </a:rPr>
              <a:t>世代目</a:t>
            </a:r>
          </a:p>
        </p:txBody>
      </p:sp>
      <p:pic>
        <p:nvPicPr>
          <p:cNvPr id="4" name="Picture 17"/>
          <p:cNvPicPr>
            <a:picLocks noChangeAspect="1" noChangeArrowheads="1"/>
          </p:cNvPicPr>
          <p:nvPr/>
        </p:nvPicPr>
        <p:blipFill>
          <a:blip r:embed="rId2" cstate="print"/>
          <a:srcRect/>
          <a:stretch>
            <a:fillRect/>
          </a:stretch>
        </p:blipFill>
        <p:spPr bwMode="auto">
          <a:xfrm>
            <a:off x="5067672" y="3060576"/>
            <a:ext cx="936104" cy="288032"/>
          </a:xfrm>
          <a:prstGeom prst="rect">
            <a:avLst/>
          </a:prstGeom>
          <a:noFill/>
          <a:ln w="9525">
            <a:noFill/>
            <a:miter lim="800000"/>
            <a:headEnd/>
            <a:tailEnd/>
          </a:ln>
        </p:spPr>
      </p:pic>
      <p:pic>
        <p:nvPicPr>
          <p:cNvPr id="5" name="Picture 17"/>
          <p:cNvPicPr>
            <a:picLocks noChangeAspect="1" noChangeArrowheads="1"/>
          </p:cNvPicPr>
          <p:nvPr/>
        </p:nvPicPr>
        <p:blipFill>
          <a:blip r:embed="rId2" cstate="print"/>
          <a:srcRect/>
          <a:stretch>
            <a:fillRect/>
          </a:stretch>
        </p:blipFill>
        <p:spPr bwMode="auto">
          <a:xfrm>
            <a:off x="5571728" y="3420616"/>
            <a:ext cx="936104" cy="288032"/>
          </a:xfrm>
          <a:prstGeom prst="rect">
            <a:avLst/>
          </a:prstGeom>
          <a:noFill/>
          <a:ln w="9525">
            <a:noFill/>
            <a:miter lim="800000"/>
            <a:headEnd/>
            <a:tailEnd/>
          </a:ln>
        </p:spPr>
      </p:pic>
      <p:pic>
        <p:nvPicPr>
          <p:cNvPr id="6" name="Picture 17"/>
          <p:cNvPicPr>
            <a:picLocks noChangeAspect="1" noChangeArrowheads="1"/>
          </p:cNvPicPr>
          <p:nvPr/>
        </p:nvPicPr>
        <p:blipFill>
          <a:blip r:embed="rId2" cstate="print"/>
          <a:srcRect/>
          <a:stretch>
            <a:fillRect/>
          </a:stretch>
        </p:blipFill>
        <p:spPr bwMode="auto">
          <a:xfrm>
            <a:off x="6003776" y="3060576"/>
            <a:ext cx="936104" cy="288032"/>
          </a:xfrm>
          <a:prstGeom prst="rect">
            <a:avLst/>
          </a:prstGeom>
          <a:noFill/>
          <a:ln w="9525">
            <a:noFill/>
            <a:miter lim="800000"/>
            <a:headEnd/>
            <a:tailEnd/>
          </a:ln>
        </p:spPr>
      </p:pic>
      <p:pic>
        <p:nvPicPr>
          <p:cNvPr id="8" name="Picture 17"/>
          <p:cNvPicPr>
            <a:picLocks noChangeAspect="1" noChangeArrowheads="1"/>
          </p:cNvPicPr>
          <p:nvPr/>
        </p:nvPicPr>
        <p:blipFill>
          <a:blip r:embed="rId2" cstate="print"/>
          <a:srcRect/>
          <a:stretch>
            <a:fillRect/>
          </a:stretch>
        </p:blipFill>
        <p:spPr bwMode="auto">
          <a:xfrm>
            <a:off x="2699792" y="1700808"/>
            <a:ext cx="936104" cy="288032"/>
          </a:xfrm>
          <a:prstGeom prst="rect">
            <a:avLst/>
          </a:prstGeom>
          <a:noFill/>
          <a:ln w="9525">
            <a:noFill/>
            <a:miter lim="800000"/>
            <a:headEnd/>
            <a:tailEnd/>
          </a:ln>
        </p:spPr>
      </p:pic>
      <p:pic>
        <p:nvPicPr>
          <p:cNvPr id="9" name="Picture 17"/>
          <p:cNvPicPr>
            <a:picLocks noChangeAspect="1" noChangeArrowheads="1"/>
          </p:cNvPicPr>
          <p:nvPr/>
        </p:nvPicPr>
        <p:blipFill>
          <a:blip r:embed="rId2" cstate="print"/>
          <a:srcRect/>
          <a:stretch>
            <a:fillRect/>
          </a:stretch>
        </p:blipFill>
        <p:spPr bwMode="auto">
          <a:xfrm>
            <a:off x="3275856" y="1988840"/>
            <a:ext cx="936104" cy="288032"/>
          </a:xfrm>
          <a:prstGeom prst="rect">
            <a:avLst/>
          </a:prstGeom>
          <a:noFill/>
          <a:ln w="9525">
            <a:noFill/>
            <a:miter lim="800000"/>
            <a:headEnd/>
            <a:tailEnd/>
          </a:ln>
        </p:spPr>
      </p:pic>
      <p:pic>
        <p:nvPicPr>
          <p:cNvPr id="10" name="Picture 17"/>
          <p:cNvPicPr>
            <a:picLocks noChangeAspect="1" noChangeArrowheads="1"/>
          </p:cNvPicPr>
          <p:nvPr/>
        </p:nvPicPr>
        <p:blipFill>
          <a:blip r:embed="rId2" cstate="print"/>
          <a:srcRect/>
          <a:stretch>
            <a:fillRect/>
          </a:stretch>
        </p:blipFill>
        <p:spPr bwMode="auto">
          <a:xfrm>
            <a:off x="2267744" y="2204864"/>
            <a:ext cx="936104" cy="288032"/>
          </a:xfrm>
          <a:prstGeom prst="rect">
            <a:avLst/>
          </a:prstGeom>
          <a:noFill/>
          <a:ln w="9525">
            <a:noFill/>
            <a:miter lim="800000"/>
            <a:headEnd/>
            <a:tailEnd/>
          </a:ln>
        </p:spPr>
      </p:pic>
      <p:pic>
        <p:nvPicPr>
          <p:cNvPr id="11" name="Picture 17"/>
          <p:cNvPicPr>
            <a:picLocks noChangeAspect="1" noChangeArrowheads="1"/>
          </p:cNvPicPr>
          <p:nvPr/>
        </p:nvPicPr>
        <p:blipFill>
          <a:blip r:embed="rId2" cstate="print"/>
          <a:srcRect/>
          <a:stretch>
            <a:fillRect/>
          </a:stretch>
        </p:blipFill>
        <p:spPr bwMode="auto">
          <a:xfrm>
            <a:off x="2699792" y="2636912"/>
            <a:ext cx="936104" cy="288032"/>
          </a:xfrm>
          <a:prstGeom prst="rect">
            <a:avLst/>
          </a:prstGeom>
          <a:noFill/>
          <a:ln w="9525">
            <a:noFill/>
            <a:miter lim="800000"/>
            <a:headEnd/>
            <a:tailEnd/>
          </a:ln>
        </p:spPr>
      </p:pic>
      <p:pic>
        <p:nvPicPr>
          <p:cNvPr id="12" name="Picture 17"/>
          <p:cNvPicPr>
            <a:picLocks noChangeAspect="1" noChangeArrowheads="1"/>
          </p:cNvPicPr>
          <p:nvPr/>
        </p:nvPicPr>
        <p:blipFill>
          <a:blip r:embed="rId2" cstate="print"/>
          <a:srcRect/>
          <a:stretch>
            <a:fillRect/>
          </a:stretch>
        </p:blipFill>
        <p:spPr bwMode="auto">
          <a:xfrm>
            <a:off x="3635896" y="2348880"/>
            <a:ext cx="936104" cy="288032"/>
          </a:xfrm>
          <a:prstGeom prst="rect">
            <a:avLst/>
          </a:prstGeom>
          <a:noFill/>
          <a:ln w="9525">
            <a:noFill/>
            <a:miter lim="800000"/>
            <a:headEnd/>
            <a:tailEnd/>
          </a:ln>
        </p:spPr>
      </p:pic>
      <p:pic>
        <p:nvPicPr>
          <p:cNvPr id="13" name="Picture 17"/>
          <p:cNvPicPr>
            <a:picLocks noChangeAspect="1" noChangeArrowheads="1"/>
          </p:cNvPicPr>
          <p:nvPr/>
        </p:nvPicPr>
        <p:blipFill>
          <a:blip r:embed="rId2" cstate="print"/>
          <a:srcRect/>
          <a:stretch>
            <a:fillRect/>
          </a:stretch>
        </p:blipFill>
        <p:spPr bwMode="auto">
          <a:xfrm>
            <a:off x="5868144" y="548680"/>
            <a:ext cx="936104" cy="288032"/>
          </a:xfrm>
          <a:prstGeom prst="rect">
            <a:avLst/>
          </a:prstGeom>
          <a:noFill/>
          <a:ln w="9525">
            <a:noFill/>
            <a:miter lim="800000"/>
            <a:headEnd/>
            <a:tailEnd/>
          </a:ln>
        </p:spPr>
      </p:pic>
      <p:pic>
        <p:nvPicPr>
          <p:cNvPr id="14" name="Picture 17"/>
          <p:cNvPicPr>
            <a:picLocks noChangeAspect="1" noChangeArrowheads="1"/>
          </p:cNvPicPr>
          <p:nvPr/>
        </p:nvPicPr>
        <p:blipFill>
          <a:blip r:embed="rId2" cstate="print"/>
          <a:srcRect/>
          <a:stretch>
            <a:fillRect/>
          </a:stretch>
        </p:blipFill>
        <p:spPr bwMode="auto">
          <a:xfrm>
            <a:off x="3995936" y="2708920"/>
            <a:ext cx="936104" cy="288032"/>
          </a:xfrm>
          <a:prstGeom prst="rect">
            <a:avLst/>
          </a:prstGeom>
          <a:noFill/>
          <a:ln w="9525">
            <a:noFill/>
            <a:miter lim="800000"/>
            <a:headEnd/>
            <a:tailEnd/>
          </a:ln>
        </p:spPr>
      </p:pic>
      <p:pic>
        <p:nvPicPr>
          <p:cNvPr id="15" name="Picture 17"/>
          <p:cNvPicPr>
            <a:picLocks noChangeAspect="1" noChangeArrowheads="1"/>
          </p:cNvPicPr>
          <p:nvPr/>
        </p:nvPicPr>
        <p:blipFill>
          <a:blip r:embed="rId2" cstate="print"/>
          <a:srcRect/>
          <a:stretch>
            <a:fillRect/>
          </a:stretch>
        </p:blipFill>
        <p:spPr bwMode="auto">
          <a:xfrm>
            <a:off x="4716016" y="2348880"/>
            <a:ext cx="936104" cy="288032"/>
          </a:xfrm>
          <a:prstGeom prst="rect">
            <a:avLst/>
          </a:prstGeom>
          <a:noFill/>
          <a:ln w="9525">
            <a:noFill/>
            <a:miter lim="800000"/>
            <a:headEnd/>
            <a:tailEnd/>
          </a:ln>
        </p:spPr>
      </p:pic>
      <p:pic>
        <p:nvPicPr>
          <p:cNvPr id="16" name="Picture 17"/>
          <p:cNvPicPr>
            <a:picLocks noChangeAspect="1" noChangeArrowheads="1"/>
          </p:cNvPicPr>
          <p:nvPr/>
        </p:nvPicPr>
        <p:blipFill>
          <a:blip r:embed="rId2" cstate="print"/>
          <a:srcRect/>
          <a:stretch>
            <a:fillRect/>
          </a:stretch>
        </p:blipFill>
        <p:spPr bwMode="auto">
          <a:xfrm>
            <a:off x="4499992" y="620688"/>
            <a:ext cx="936104" cy="288032"/>
          </a:xfrm>
          <a:prstGeom prst="rect">
            <a:avLst/>
          </a:prstGeom>
          <a:noFill/>
          <a:ln w="9525">
            <a:noFill/>
            <a:miter lim="800000"/>
            <a:headEnd/>
            <a:tailEnd/>
          </a:ln>
        </p:spPr>
      </p:pic>
      <p:pic>
        <p:nvPicPr>
          <p:cNvPr id="17" name="Picture 17"/>
          <p:cNvPicPr>
            <a:picLocks noChangeAspect="1" noChangeArrowheads="1"/>
          </p:cNvPicPr>
          <p:nvPr/>
        </p:nvPicPr>
        <p:blipFill>
          <a:blip r:embed="rId2" cstate="print"/>
          <a:srcRect/>
          <a:stretch>
            <a:fillRect/>
          </a:stretch>
        </p:blipFill>
        <p:spPr bwMode="auto">
          <a:xfrm>
            <a:off x="3923928" y="1628800"/>
            <a:ext cx="936104" cy="288032"/>
          </a:xfrm>
          <a:prstGeom prst="rect">
            <a:avLst/>
          </a:prstGeom>
          <a:noFill/>
          <a:ln w="9525">
            <a:noFill/>
            <a:miter lim="800000"/>
            <a:headEnd/>
            <a:tailEnd/>
          </a:ln>
        </p:spPr>
      </p:pic>
      <p:pic>
        <p:nvPicPr>
          <p:cNvPr id="18" name="Picture 17"/>
          <p:cNvPicPr>
            <a:picLocks noChangeAspect="1" noChangeArrowheads="1"/>
          </p:cNvPicPr>
          <p:nvPr/>
        </p:nvPicPr>
        <p:blipFill>
          <a:blip r:embed="rId2" cstate="print"/>
          <a:srcRect/>
          <a:stretch>
            <a:fillRect/>
          </a:stretch>
        </p:blipFill>
        <p:spPr bwMode="auto">
          <a:xfrm>
            <a:off x="4139952" y="3068960"/>
            <a:ext cx="936104" cy="288032"/>
          </a:xfrm>
          <a:prstGeom prst="rect">
            <a:avLst/>
          </a:prstGeom>
          <a:noFill/>
          <a:ln w="9525">
            <a:noFill/>
            <a:miter lim="800000"/>
            <a:headEnd/>
            <a:tailEnd/>
          </a:ln>
        </p:spPr>
      </p:pic>
      <p:pic>
        <p:nvPicPr>
          <p:cNvPr id="19" name="Picture 17"/>
          <p:cNvPicPr>
            <a:picLocks noChangeAspect="1" noChangeArrowheads="1"/>
          </p:cNvPicPr>
          <p:nvPr/>
        </p:nvPicPr>
        <p:blipFill>
          <a:blip r:embed="rId2" cstate="print"/>
          <a:srcRect/>
          <a:stretch>
            <a:fillRect/>
          </a:stretch>
        </p:blipFill>
        <p:spPr bwMode="auto">
          <a:xfrm>
            <a:off x="3491880" y="3861048"/>
            <a:ext cx="936104" cy="288032"/>
          </a:xfrm>
          <a:prstGeom prst="rect">
            <a:avLst/>
          </a:prstGeom>
          <a:noFill/>
          <a:ln w="9525">
            <a:noFill/>
            <a:miter lim="800000"/>
            <a:headEnd/>
            <a:tailEnd/>
          </a:ln>
        </p:spPr>
      </p:pic>
      <p:pic>
        <p:nvPicPr>
          <p:cNvPr id="20" name="Picture 17"/>
          <p:cNvPicPr>
            <a:picLocks noChangeAspect="1" noChangeArrowheads="1"/>
          </p:cNvPicPr>
          <p:nvPr/>
        </p:nvPicPr>
        <p:blipFill>
          <a:blip r:embed="rId2" cstate="print"/>
          <a:srcRect/>
          <a:stretch>
            <a:fillRect/>
          </a:stretch>
        </p:blipFill>
        <p:spPr bwMode="auto">
          <a:xfrm>
            <a:off x="1475656" y="2780928"/>
            <a:ext cx="936104" cy="288032"/>
          </a:xfrm>
          <a:prstGeom prst="rect">
            <a:avLst/>
          </a:prstGeom>
          <a:noFill/>
          <a:ln w="9525">
            <a:noFill/>
            <a:miter lim="800000"/>
            <a:headEnd/>
            <a:tailEnd/>
          </a:ln>
        </p:spPr>
      </p:pic>
      <p:pic>
        <p:nvPicPr>
          <p:cNvPr id="21" name="Picture 17"/>
          <p:cNvPicPr>
            <a:picLocks noChangeAspect="1" noChangeArrowheads="1"/>
          </p:cNvPicPr>
          <p:nvPr/>
        </p:nvPicPr>
        <p:blipFill>
          <a:blip r:embed="rId2" cstate="print"/>
          <a:srcRect/>
          <a:stretch>
            <a:fillRect/>
          </a:stretch>
        </p:blipFill>
        <p:spPr bwMode="auto">
          <a:xfrm>
            <a:off x="2195736" y="2996952"/>
            <a:ext cx="936104" cy="288032"/>
          </a:xfrm>
          <a:prstGeom prst="rect">
            <a:avLst/>
          </a:prstGeom>
          <a:noFill/>
          <a:ln w="9525">
            <a:noFill/>
            <a:miter lim="800000"/>
            <a:headEnd/>
            <a:tailEnd/>
          </a:ln>
        </p:spPr>
      </p:pic>
      <p:pic>
        <p:nvPicPr>
          <p:cNvPr id="22" name="Picture 17"/>
          <p:cNvPicPr>
            <a:picLocks noChangeAspect="1" noChangeArrowheads="1"/>
          </p:cNvPicPr>
          <p:nvPr/>
        </p:nvPicPr>
        <p:blipFill>
          <a:blip r:embed="rId2" cstate="print"/>
          <a:srcRect/>
          <a:stretch>
            <a:fillRect/>
          </a:stretch>
        </p:blipFill>
        <p:spPr bwMode="auto">
          <a:xfrm>
            <a:off x="1403648" y="2420888"/>
            <a:ext cx="936104" cy="288032"/>
          </a:xfrm>
          <a:prstGeom prst="rect">
            <a:avLst/>
          </a:prstGeom>
          <a:noFill/>
          <a:ln w="9525">
            <a:noFill/>
            <a:miter lim="800000"/>
            <a:headEnd/>
            <a:tailEnd/>
          </a:ln>
        </p:spPr>
      </p:pic>
      <p:pic>
        <p:nvPicPr>
          <p:cNvPr id="23" name="Picture 17"/>
          <p:cNvPicPr>
            <a:picLocks noChangeAspect="1" noChangeArrowheads="1"/>
          </p:cNvPicPr>
          <p:nvPr/>
        </p:nvPicPr>
        <p:blipFill>
          <a:blip r:embed="rId2" cstate="print"/>
          <a:srcRect/>
          <a:stretch>
            <a:fillRect/>
          </a:stretch>
        </p:blipFill>
        <p:spPr bwMode="auto">
          <a:xfrm>
            <a:off x="1907704" y="1916832"/>
            <a:ext cx="936104" cy="288032"/>
          </a:xfrm>
          <a:prstGeom prst="rect">
            <a:avLst/>
          </a:prstGeom>
          <a:noFill/>
          <a:ln w="9525">
            <a:noFill/>
            <a:miter lim="800000"/>
            <a:headEnd/>
            <a:tailEnd/>
          </a:ln>
        </p:spPr>
      </p:pic>
      <p:pic>
        <p:nvPicPr>
          <p:cNvPr id="24" name="Picture 17"/>
          <p:cNvPicPr>
            <a:picLocks noChangeAspect="1" noChangeArrowheads="1"/>
          </p:cNvPicPr>
          <p:nvPr/>
        </p:nvPicPr>
        <p:blipFill>
          <a:blip r:embed="rId2" cstate="print"/>
          <a:srcRect/>
          <a:stretch>
            <a:fillRect/>
          </a:stretch>
        </p:blipFill>
        <p:spPr bwMode="auto">
          <a:xfrm>
            <a:off x="3131840" y="3284984"/>
            <a:ext cx="936104" cy="288032"/>
          </a:xfrm>
          <a:prstGeom prst="rect">
            <a:avLst/>
          </a:prstGeom>
          <a:noFill/>
          <a:ln w="9525">
            <a:noFill/>
            <a:miter lim="800000"/>
            <a:headEnd/>
            <a:tailEnd/>
          </a:ln>
        </p:spPr>
      </p:pic>
      <p:pic>
        <p:nvPicPr>
          <p:cNvPr id="25" name="Picture 17"/>
          <p:cNvPicPr>
            <a:picLocks noChangeAspect="1" noChangeArrowheads="1"/>
          </p:cNvPicPr>
          <p:nvPr/>
        </p:nvPicPr>
        <p:blipFill>
          <a:blip r:embed="rId2" cstate="print"/>
          <a:srcRect/>
          <a:stretch>
            <a:fillRect/>
          </a:stretch>
        </p:blipFill>
        <p:spPr bwMode="auto">
          <a:xfrm>
            <a:off x="4932040" y="1700808"/>
            <a:ext cx="936104" cy="288032"/>
          </a:xfrm>
          <a:prstGeom prst="rect">
            <a:avLst/>
          </a:prstGeom>
          <a:noFill/>
          <a:ln w="9525">
            <a:noFill/>
            <a:miter lim="800000"/>
            <a:headEnd/>
            <a:tailEnd/>
          </a:ln>
        </p:spPr>
      </p:pic>
      <p:pic>
        <p:nvPicPr>
          <p:cNvPr id="26" name="Picture 17"/>
          <p:cNvPicPr>
            <a:picLocks noChangeAspect="1" noChangeArrowheads="1"/>
          </p:cNvPicPr>
          <p:nvPr/>
        </p:nvPicPr>
        <p:blipFill>
          <a:blip r:embed="rId2" cstate="print"/>
          <a:srcRect/>
          <a:stretch>
            <a:fillRect/>
          </a:stretch>
        </p:blipFill>
        <p:spPr bwMode="auto">
          <a:xfrm>
            <a:off x="5508104" y="2060848"/>
            <a:ext cx="936104" cy="288032"/>
          </a:xfrm>
          <a:prstGeom prst="rect">
            <a:avLst/>
          </a:prstGeom>
          <a:noFill/>
          <a:ln w="9525">
            <a:noFill/>
            <a:miter lim="800000"/>
            <a:headEnd/>
            <a:tailEnd/>
          </a:ln>
        </p:spPr>
      </p:pic>
      <p:pic>
        <p:nvPicPr>
          <p:cNvPr id="27" name="Picture 17"/>
          <p:cNvPicPr>
            <a:picLocks noChangeAspect="1" noChangeArrowheads="1"/>
          </p:cNvPicPr>
          <p:nvPr/>
        </p:nvPicPr>
        <p:blipFill>
          <a:blip r:embed="rId2" cstate="print"/>
          <a:srcRect/>
          <a:stretch>
            <a:fillRect/>
          </a:stretch>
        </p:blipFill>
        <p:spPr bwMode="auto">
          <a:xfrm>
            <a:off x="5796136" y="2492896"/>
            <a:ext cx="936104" cy="288032"/>
          </a:xfrm>
          <a:prstGeom prst="rect">
            <a:avLst/>
          </a:prstGeom>
          <a:noFill/>
          <a:ln w="9525">
            <a:noFill/>
            <a:miter lim="800000"/>
            <a:headEnd/>
            <a:tailEnd/>
          </a:ln>
        </p:spPr>
      </p:pic>
      <p:pic>
        <p:nvPicPr>
          <p:cNvPr id="28" name="Picture 17"/>
          <p:cNvPicPr>
            <a:picLocks noChangeAspect="1" noChangeArrowheads="1"/>
          </p:cNvPicPr>
          <p:nvPr/>
        </p:nvPicPr>
        <p:blipFill>
          <a:blip r:embed="rId2" cstate="print"/>
          <a:srcRect/>
          <a:stretch>
            <a:fillRect/>
          </a:stretch>
        </p:blipFill>
        <p:spPr bwMode="auto">
          <a:xfrm>
            <a:off x="2123220" y="3501008"/>
            <a:ext cx="936104" cy="288032"/>
          </a:xfrm>
          <a:prstGeom prst="rect">
            <a:avLst/>
          </a:prstGeom>
          <a:noFill/>
          <a:ln w="9525">
            <a:noFill/>
            <a:miter lim="800000"/>
            <a:headEnd/>
            <a:tailEnd/>
          </a:ln>
        </p:spPr>
      </p:pic>
      <p:pic>
        <p:nvPicPr>
          <p:cNvPr id="29" name="Picture 17"/>
          <p:cNvPicPr>
            <a:picLocks noChangeAspect="1" noChangeArrowheads="1"/>
          </p:cNvPicPr>
          <p:nvPr/>
        </p:nvPicPr>
        <p:blipFill>
          <a:blip r:embed="rId2" cstate="print"/>
          <a:srcRect/>
          <a:stretch>
            <a:fillRect/>
          </a:stretch>
        </p:blipFill>
        <p:spPr bwMode="auto">
          <a:xfrm>
            <a:off x="3347864" y="1340768"/>
            <a:ext cx="936104" cy="288032"/>
          </a:xfrm>
          <a:prstGeom prst="rect">
            <a:avLst/>
          </a:prstGeom>
          <a:noFill/>
          <a:ln w="9525">
            <a:noFill/>
            <a:miter lim="800000"/>
            <a:headEnd/>
            <a:tailEnd/>
          </a:ln>
        </p:spPr>
      </p:pic>
      <p:pic>
        <p:nvPicPr>
          <p:cNvPr id="30" name="Picture 17"/>
          <p:cNvPicPr>
            <a:picLocks noChangeAspect="1" noChangeArrowheads="1"/>
          </p:cNvPicPr>
          <p:nvPr/>
        </p:nvPicPr>
        <p:blipFill>
          <a:blip r:embed="rId2" cstate="print"/>
          <a:srcRect/>
          <a:stretch>
            <a:fillRect/>
          </a:stretch>
        </p:blipFill>
        <p:spPr bwMode="auto">
          <a:xfrm>
            <a:off x="4139952" y="1124744"/>
            <a:ext cx="936104" cy="288032"/>
          </a:xfrm>
          <a:prstGeom prst="rect">
            <a:avLst/>
          </a:prstGeom>
          <a:noFill/>
          <a:ln w="9525">
            <a:noFill/>
            <a:miter lim="800000"/>
            <a:headEnd/>
            <a:tailEnd/>
          </a:ln>
        </p:spPr>
      </p:pic>
      <p:pic>
        <p:nvPicPr>
          <p:cNvPr id="31" name="Picture 17"/>
          <p:cNvPicPr>
            <a:picLocks noChangeAspect="1" noChangeArrowheads="1"/>
          </p:cNvPicPr>
          <p:nvPr/>
        </p:nvPicPr>
        <p:blipFill>
          <a:blip r:embed="rId2" cstate="print"/>
          <a:srcRect/>
          <a:stretch>
            <a:fillRect/>
          </a:stretch>
        </p:blipFill>
        <p:spPr bwMode="auto">
          <a:xfrm>
            <a:off x="4139952" y="3429000"/>
            <a:ext cx="936104" cy="288032"/>
          </a:xfrm>
          <a:prstGeom prst="rect">
            <a:avLst/>
          </a:prstGeom>
          <a:noFill/>
          <a:ln w="9525">
            <a:noFill/>
            <a:miter lim="800000"/>
            <a:headEnd/>
            <a:tailEnd/>
          </a:ln>
        </p:spPr>
      </p:pic>
      <p:pic>
        <p:nvPicPr>
          <p:cNvPr id="32" name="Picture 17"/>
          <p:cNvPicPr>
            <a:picLocks noChangeAspect="1" noChangeArrowheads="1"/>
          </p:cNvPicPr>
          <p:nvPr/>
        </p:nvPicPr>
        <p:blipFill>
          <a:blip r:embed="rId2" cstate="print"/>
          <a:srcRect/>
          <a:stretch>
            <a:fillRect/>
          </a:stretch>
        </p:blipFill>
        <p:spPr bwMode="auto">
          <a:xfrm>
            <a:off x="5975648" y="1628800"/>
            <a:ext cx="936104" cy="288032"/>
          </a:xfrm>
          <a:prstGeom prst="rect">
            <a:avLst/>
          </a:prstGeom>
          <a:noFill/>
          <a:ln w="9525">
            <a:noFill/>
            <a:miter lim="800000"/>
            <a:headEnd/>
            <a:tailEnd/>
          </a:ln>
        </p:spPr>
      </p:pic>
      <p:pic>
        <p:nvPicPr>
          <p:cNvPr id="33" name="Picture 17"/>
          <p:cNvPicPr>
            <a:picLocks noChangeAspect="1" noChangeArrowheads="1"/>
          </p:cNvPicPr>
          <p:nvPr/>
        </p:nvPicPr>
        <p:blipFill>
          <a:blip r:embed="rId2" cstate="print"/>
          <a:srcRect/>
          <a:stretch>
            <a:fillRect/>
          </a:stretch>
        </p:blipFill>
        <p:spPr bwMode="auto">
          <a:xfrm>
            <a:off x="6443700" y="2780928"/>
            <a:ext cx="936104" cy="288032"/>
          </a:xfrm>
          <a:prstGeom prst="rect">
            <a:avLst/>
          </a:prstGeom>
          <a:noFill/>
          <a:ln w="9525">
            <a:noFill/>
            <a:miter lim="800000"/>
            <a:headEnd/>
            <a:tailEnd/>
          </a:ln>
        </p:spPr>
      </p:pic>
      <p:pic>
        <p:nvPicPr>
          <p:cNvPr id="34" name="Picture 17"/>
          <p:cNvPicPr>
            <a:picLocks noChangeAspect="1" noChangeArrowheads="1"/>
          </p:cNvPicPr>
          <p:nvPr/>
        </p:nvPicPr>
        <p:blipFill>
          <a:blip r:embed="rId2" cstate="print"/>
          <a:srcRect/>
          <a:stretch>
            <a:fillRect/>
          </a:stretch>
        </p:blipFill>
        <p:spPr bwMode="auto">
          <a:xfrm>
            <a:off x="6443700" y="2132856"/>
            <a:ext cx="936104" cy="288032"/>
          </a:xfrm>
          <a:prstGeom prst="rect">
            <a:avLst/>
          </a:prstGeom>
          <a:noFill/>
          <a:ln w="9525">
            <a:noFill/>
            <a:miter lim="800000"/>
            <a:headEnd/>
            <a:tailEnd/>
          </a:ln>
        </p:spPr>
      </p:pic>
      <p:pic>
        <p:nvPicPr>
          <p:cNvPr id="35" name="Picture 17"/>
          <p:cNvPicPr>
            <a:picLocks noChangeAspect="1" noChangeArrowheads="1"/>
          </p:cNvPicPr>
          <p:nvPr/>
        </p:nvPicPr>
        <p:blipFill>
          <a:blip r:embed="rId2" cstate="print"/>
          <a:srcRect/>
          <a:stretch>
            <a:fillRect/>
          </a:stretch>
        </p:blipFill>
        <p:spPr bwMode="auto">
          <a:xfrm>
            <a:off x="5975648" y="1196752"/>
            <a:ext cx="936104" cy="288032"/>
          </a:xfrm>
          <a:prstGeom prst="rect">
            <a:avLst/>
          </a:prstGeom>
          <a:noFill/>
          <a:ln w="9525">
            <a:noFill/>
            <a:miter lim="800000"/>
            <a:headEnd/>
            <a:tailEnd/>
          </a:ln>
        </p:spPr>
      </p:pic>
      <p:pic>
        <p:nvPicPr>
          <p:cNvPr id="36" name="Picture 17"/>
          <p:cNvPicPr>
            <a:picLocks noChangeAspect="1" noChangeArrowheads="1"/>
          </p:cNvPicPr>
          <p:nvPr/>
        </p:nvPicPr>
        <p:blipFill>
          <a:blip r:embed="rId2" cstate="print"/>
          <a:srcRect/>
          <a:stretch>
            <a:fillRect/>
          </a:stretch>
        </p:blipFill>
        <p:spPr bwMode="auto">
          <a:xfrm>
            <a:off x="5292080" y="936104"/>
            <a:ext cx="936104" cy="288032"/>
          </a:xfrm>
          <a:prstGeom prst="rect">
            <a:avLst/>
          </a:prstGeom>
          <a:noFill/>
          <a:ln w="9525">
            <a:noFill/>
            <a:miter lim="800000"/>
            <a:headEnd/>
            <a:tailEnd/>
          </a:ln>
        </p:spPr>
      </p:pic>
      <p:pic>
        <p:nvPicPr>
          <p:cNvPr id="37" name="Picture 17"/>
          <p:cNvPicPr>
            <a:picLocks noChangeAspect="1" noChangeArrowheads="1"/>
          </p:cNvPicPr>
          <p:nvPr/>
        </p:nvPicPr>
        <p:blipFill>
          <a:blip r:embed="rId2" cstate="print"/>
          <a:srcRect/>
          <a:stretch>
            <a:fillRect/>
          </a:stretch>
        </p:blipFill>
        <p:spPr bwMode="auto">
          <a:xfrm>
            <a:off x="2267744" y="1268760"/>
            <a:ext cx="936104" cy="288032"/>
          </a:xfrm>
          <a:prstGeom prst="rect">
            <a:avLst/>
          </a:prstGeom>
          <a:noFill/>
          <a:ln w="9525">
            <a:noFill/>
            <a:miter lim="800000"/>
            <a:headEnd/>
            <a:tailEnd/>
          </a:ln>
        </p:spPr>
      </p:pic>
      <p:pic>
        <p:nvPicPr>
          <p:cNvPr id="38" name="Picture 17"/>
          <p:cNvPicPr>
            <a:picLocks noChangeAspect="1" noChangeArrowheads="1"/>
          </p:cNvPicPr>
          <p:nvPr/>
        </p:nvPicPr>
        <p:blipFill>
          <a:blip r:embed="rId2" cstate="print"/>
          <a:srcRect/>
          <a:stretch>
            <a:fillRect/>
          </a:stretch>
        </p:blipFill>
        <p:spPr bwMode="auto">
          <a:xfrm>
            <a:off x="3419872" y="764704"/>
            <a:ext cx="936104" cy="288032"/>
          </a:xfrm>
          <a:prstGeom prst="rect">
            <a:avLst/>
          </a:prstGeom>
          <a:noFill/>
          <a:ln w="9525">
            <a:noFill/>
            <a:miter lim="800000"/>
            <a:headEnd/>
            <a:tailEnd/>
          </a:ln>
        </p:spPr>
      </p:pic>
      <p:pic>
        <p:nvPicPr>
          <p:cNvPr id="44" name="Picture 14"/>
          <p:cNvPicPr>
            <a:picLocks noChangeAspect="1" noChangeArrowheads="1"/>
          </p:cNvPicPr>
          <p:nvPr/>
        </p:nvPicPr>
        <p:blipFill>
          <a:blip r:embed="rId3" cstate="print"/>
          <a:srcRect/>
          <a:stretch>
            <a:fillRect/>
          </a:stretch>
        </p:blipFill>
        <p:spPr bwMode="auto">
          <a:xfrm>
            <a:off x="5004048" y="2708920"/>
            <a:ext cx="856469" cy="263529"/>
          </a:xfrm>
          <a:prstGeom prst="rect">
            <a:avLst/>
          </a:prstGeom>
          <a:noFill/>
          <a:ln w="9525">
            <a:noFill/>
            <a:miter lim="800000"/>
            <a:headEnd/>
            <a:tailEnd/>
          </a:ln>
        </p:spPr>
      </p:pic>
      <p:pic>
        <p:nvPicPr>
          <p:cNvPr id="45" name="Picture 16"/>
          <p:cNvPicPr>
            <a:picLocks noChangeAspect="1" noChangeArrowheads="1"/>
          </p:cNvPicPr>
          <p:nvPr/>
        </p:nvPicPr>
        <p:blipFill>
          <a:blip r:embed="rId4" cstate="print"/>
          <a:srcRect/>
          <a:stretch>
            <a:fillRect/>
          </a:stretch>
        </p:blipFill>
        <p:spPr bwMode="auto">
          <a:xfrm>
            <a:off x="3347864" y="2924944"/>
            <a:ext cx="856469" cy="260995"/>
          </a:xfrm>
          <a:prstGeom prst="rect">
            <a:avLst/>
          </a:prstGeom>
          <a:noFill/>
          <a:ln w="9525">
            <a:noFill/>
            <a:miter lim="800000"/>
            <a:headEnd/>
            <a:tailEnd/>
          </a:ln>
        </p:spPr>
      </p:pic>
      <p:pic>
        <p:nvPicPr>
          <p:cNvPr id="46" name="Picture 14"/>
          <p:cNvPicPr>
            <a:picLocks noChangeAspect="1" noChangeArrowheads="1"/>
          </p:cNvPicPr>
          <p:nvPr/>
        </p:nvPicPr>
        <p:blipFill>
          <a:blip r:embed="rId3" cstate="print"/>
          <a:srcRect/>
          <a:stretch>
            <a:fillRect/>
          </a:stretch>
        </p:blipFill>
        <p:spPr bwMode="auto">
          <a:xfrm>
            <a:off x="4716016" y="3717032"/>
            <a:ext cx="856469" cy="263529"/>
          </a:xfrm>
          <a:prstGeom prst="rect">
            <a:avLst/>
          </a:prstGeom>
          <a:noFill/>
          <a:ln w="9525">
            <a:noFill/>
            <a:miter lim="800000"/>
            <a:headEnd/>
            <a:tailEnd/>
          </a:ln>
        </p:spPr>
      </p:pic>
      <p:pic>
        <p:nvPicPr>
          <p:cNvPr id="47" name="Picture 16"/>
          <p:cNvPicPr>
            <a:picLocks noChangeAspect="1" noChangeArrowheads="1"/>
          </p:cNvPicPr>
          <p:nvPr/>
        </p:nvPicPr>
        <p:blipFill>
          <a:blip r:embed="rId4" cstate="print"/>
          <a:srcRect/>
          <a:stretch>
            <a:fillRect/>
          </a:stretch>
        </p:blipFill>
        <p:spPr bwMode="auto">
          <a:xfrm>
            <a:off x="4355976" y="2060848"/>
            <a:ext cx="856469" cy="260995"/>
          </a:xfrm>
          <a:prstGeom prst="rect">
            <a:avLst/>
          </a:prstGeom>
          <a:noFill/>
          <a:ln w="9525">
            <a:noFill/>
            <a:miter lim="800000"/>
            <a:headEnd/>
            <a:tailEnd/>
          </a:ln>
        </p:spPr>
      </p:pic>
      <p:pic>
        <p:nvPicPr>
          <p:cNvPr id="48" name="Picture 16"/>
          <p:cNvPicPr>
            <a:picLocks noChangeAspect="1" noChangeArrowheads="1"/>
          </p:cNvPicPr>
          <p:nvPr/>
        </p:nvPicPr>
        <p:blipFill>
          <a:blip r:embed="rId4" cstate="print"/>
          <a:srcRect/>
          <a:stretch>
            <a:fillRect/>
          </a:stretch>
        </p:blipFill>
        <p:spPr bwMode="auto">
          <a:xfrm>
            <a:off x="5004048" y="1340768"/>
            <a:ext cx="856469" cy="260995"/>
          </a:xfrm>
          <a:prstGeom prst="rect">
            <a:avLst/>
          </a:prstGeom>
          <a:noFill/>
          <a:ln w="9525">
            <a:noFill/>
            <a:miter lim="800000"/>
            <a:headEnd/>
            <a:tailEnd/>
          </a:ln>
        </p:spPr>
      </p:pic>
      <p:pic>
        <p:nvPicPr>
          <p:cNvPr id="82" name="Picture 17"/>
          <p:cNvPicPr>
            <a:picLocks noChangeAspect="1" noChangeArrowheads="1"/>
          </p:cNvPicPr>
          <p:nvPr/>
        </p:nvPicPr>
        <p:blipFill>
          <a:blip r:embed="rId2" cstate="print"/>
          <a:srcRect/>
          <a:stretch>
            <a:fillRect/>
          </a:stretch>
        </p:blipFill>
        <p:spPr bwMode="auto">
          <a:xfrm>
            <a:off x="4931532" y="4005064"/>
            <a:ext cx="936104" cy="288032"/>
          </a:xfrm>
          <a:prstGeom prst="rect">
            <a:avLst/>
          </a:prstGeom>
          <a:noFill/>
          <a:ln w="9525">
            <a:noFill/>
            <a:miter lim="800000"/>
            <a:headEnd/>
            <a:tailEnd/>
          </a:ln>
        </p:spPr>
      </p:pic>
      <p:sp>
        <p:nvSpPr>
          <p:cNvPr id="117" name="テキスト ボックス 116"/>
          <p:cNvSpPr txBox="1"/>
          <p:nvPr/>
        </p:nvSpPr>
        <p:spPr>
          <a:xfrm>
            <a:off x="539552" y="5157192"/>
            <a:ext cx="7920880" cy="923330"/>
          </a:xfrm>
          <a:prstGeom prst="rect">
            <a:avLst/>
          </a:prstGeom>
          <a:noFill/>
        </p:spPr>
        <p:txBody>
          <a:bodyPr wrap="square" rtlCol="0">
            <a:spAutoFit/>
          </a:bodyPr>
          <a:lstStyle/>
          <a:p>
            <a:r>
              <a:rPr lang="ja-JP" altLang="en-US" dirty="0" smtClean="0">
                <a:solidFill>
                  <a:prstClr val="black"/>
                </a:solidFill>
              </a:rPr>
              <a:t>南日本集団由来遺伝子は世代ごとに </a:t>
            </a:r>
            <a:r>
              <a:rPr lang="en-US" altLang="ja-JP" dirty="0" smtClean="0">
                <a:solidFill>
                  <a:prstClr val="black"/>
                </a:solidFill>
              </a:rPr>
              <a:t>½ </a:t>
            </a:r>
            <a:r>
              <a:rPr lang="ja-JP" altLang="en-US" dirty="0" smtClean="0">
                <a:solidFill>
                  <a:prstClr val="black"/>
                </a:solidFill>
              </a:rPr>
              <a:t>に希釈され、「交雑群」のゲノムは北日本集団化するのに対して、ミトコンドリアは組換えがなく母性遺伝するので、南日本ゲノムをもつミトコンドリアを有する少数の個体が集団内に維持される。</a:t>
            </a: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テキスト ボックス 48"/>
          <p:cNvSpPr txBox="1"/>
          <p:nvPr/>
        </p:nvSpPr>
        <p:spPr>
          <a:xfrm>
            <a:off x="611560" y="692696"/>
            <a:ext cx="1221809" cy="369332"/>
          </a:xfrm>
          <a:prstGeom prst="rect">
            <a:avLst/>
          </a:prstGeom>
          <a:noFill/>
        </p:spPr>
        <p:txBody>
          <a:bodyPr wrap="none" rtlCol="0">
            <a:spAutoFit/>
          </a:bodyPr>
          <a:lstStyle/>
          <a:p>
            <a:r>
              <a:rPr lang="en-US" altLang="ja-JP" dirty="0" smtClean="0">
                <a:solidFill>
                  <a:prstClr val="black"/>
                </a:solidFill>
              </a:rPr>
              <a:t>Fn2</a:t>
            </a:r>
            <a:r>
              <a:rPr lang="ja-JP" altLang="en-US" dirty="0" smtClean="0">
                <a:solidFill>
                  <a:prstClr val="black"/>
                </a:solidFill>
              </a:rPr>
              <a:t>世代目</a:t>
            </a:r>
          </a:p>
        </p:txBody>
      </p:sp>
      <p:pic>
        <p:nvPicPr>
          <p:cNvPr id="50" name="Picture 17"/>
          <p:cNvPicPr>
            <a:picLocks noChangeAspect="1" noChangeArrowheads="1"/>
          </p:cNvPicPr>
          <p:nvPr/>
        </p:nvPicPr>
        <p:blipFill>
          <a:blip r:embed="rId2" cstate="print"/>
          <a:srcRect/>
          <a:stretch>
            <a:fillRect/>
          </a:stretch>
        </p:blipFill>
        <p:spPr bwMode="auto">
          <a:xfrm>
            <a:off x="4564124" y="3204592"/>
            <a:ext cx="936104" cy="288032"/>
          </a:xfrm>
          <a:prstGeom prst="rect">
            <a:avLst/>
          </a:prstGeom>
          <a:noFill/>
          <a:ln w="9525">
            <a:noFill/>
            <a:miter lim="800000"/>
            <a:headEnd/>
            <a:tailEnd/>
          </a:ln>
        </p:spPr>
      </p:pic>
      <p:pic>
        <p:nvPicPr>
          <p:cNvPr id="51" name="Picture 17"/>
          <p:cNvPicPr>
            <a:picLocks noChangeAspect="1" noChangeArrowheads="1"/>
          </p:cNvPicPr>
          <p:nvPr/>
        </p:nvPicPr>
        <p:blipFill>
          <a:blip r:embed="rId2" cstate="print"/>
          <a:srcRect/>
          <a:stretch>
            <a:fillRect/>
          </a:stretch>
        </p:blipFill>
        <p:spPr bwMode="auto">
          <a:xfrm>
            <a:off x="5068180" y="3564632"/>
            <a:ext cx="936104" cy="288032"/>
          </a:xfrm>
          <a:prstGeom prst="rect">
            <a:avLst/>
          </a:prstGeom>
          <a:noFill/>
          <a:ln w="9525">
            <a:noFill/>
            <a:miter lim="800000"/>
            <a:headEnd/>
            <a:tailEnd/>
          </a:ln>
        </p:spPr>
      </p:pic>
      <p:pic>
        <p:nvPicPr>
          <p:cNvPr id="52" name="Picture 17"/>
          <p:cNvPicPr>
            <a:picLocks noChangeAspect="1" noChangeArrowheads="1"/>
          </p:cNvPicPr>
          <p:nvPr/>
        </p:nvPicPr>
        <p:blipFill>
          <a:blip r:embed="rId2" cstate="print"/>
          <a:srcRect/>
          <a:stretch>
            <a:fillRect/>
          </a:stretch>
        </p:blipFill>
        <p:spPr bwMode="auto">
          <a:xfrm>
            <a:off x="5500228" y="3204592"/>
            <a:ext cx="936104" cy="288032"/>
          </a:xfrm>
          <a:prstGeom prst="rect">
            <a:avLst/>
          </a:prstGeom>
          <a:noFill/>
          <a:ln w="9525">
            <a:noFill/>
            <a:miter lim="800000"/>
            <a:headEnd/>
            <a:tailEnd/>
          </a:ln>
        </p:spPr>
      </p:pic>
      <p:pic>
        <p:nvPicPr>
          <p:cNvPr id="53" name="Picture 17"/>
          <p:cNvPicPr>
            <a:picLocks noChangeAspect="1" noChangeArrowheads="1"/>
          </p:cNvPicPr>
          <p:nvPr/>
        </p:nvPicPr>
        <p:blipFill>
          <a:blip r:embed="rId2" cstate="print"/>
          <a:srcRect/>
          <a:stretch>
            <a:fillRect/>
          </a:stretch>
        </p:blipFill>
        <p:spPr bwMode="auto">
          <a:xfrm>
            <a:off x="2196244" y="1844824"/>
            <a:ext cx="936104" cy="288032"/>
          </a:xfrm>
          <a:prstGeom prst="rect">
            <a:avLst/>
          </a:prstGeom>
          <a:noFill/>
          <a:ln w="9525">
            <a:noFill/>
            <a:miter lim="800000"/>
            <a:headEnd/>
            <a:tailEnd/>
          </a:ln>
        </p:spPr>
      </p:pic>
      <p:pic>
        <p:nvPicPr>
          <p:cNvPr id="54" name="Picture 17"/>
          <p:cNvPicPr>
            <a:picLocks noChangeAspect="1" noChangeArrowheads="1"/>
          </p:cNvPicPr>
          <p:nvPr/>
        </p:nvPicPr>
        <p:blipFill>
          <a:blip r:embed="rId2" cstate="print"/>
          <a:srcRect/>
          <a:stretch>
            <a:fillRect/>
          </a:stretch>
        </p:blipFill>
        <p:spPr bwMode="auto">
          <a:xfrm>
            <a:off x="2772308" y="2132856"/>
            <a:ext cx="936104" cy="288032"/>
          </a:xfrm>
          <a:prstGeom prst="rect">
            <a:avLst/>
          </a:prstGeom>
          <a:noFill/>
          <a:ln w="9525">
            <a:noFill/>
            <a:miter lim="800000"/>
            <a:headEnd/>
            <a:tailEnd/>
          </a:ln>
        </p:spPr>
      </p:pic>
      <p:pic>
        <p:nvPicPr>
          <p:cNvPr id="55" name="Picture 17"/>
          <p:cNvPicPr>
            <a:picLocks noChangeAspect="1" noChangeArrowheads="1"/>
          </p:cNvPicPr>
          <p:nvPr/>
        </p:nvPicPr>
        <p:blipFill>
          <a:blip r:embed="rId2" cstate="print"/>
          <a:srcRect/>
          <a:stretch>
            <a:fillRect/>
          </a:stretch>
        </p:blipFill>
        <p:spPr bwMode="auto">
          <a:xfrm>
            <a:off x="1764196" y="2348880"/>
            <a:ext cx="936104" cy="288032"/>
          </a:xfrm>
          <a:prstGeom prst="rect">
            <a:avLst/>
          </a:prstGeom>
          <a:noFill/>
          <a:ln w="9525">
            <a:noFill/>
            <a:miter lim="800000"/>
            <a:headEnd/>
            <a:tailEnd/>
          </a:ln>
        </p:spPr>
      </p:pic>
      <p:pic>
        <p:nvPicPr>
          <p:cNvPr id="56" name="Picture 17"/>
          <p:cNvPicPr>
            <a:picLocks noChangeAspect="1" noChangeArrowheads="1"/>
          </p:cNvPicPr>
          <p:nvPr/>
        </p:nvPicPr>
        <p:blipFill>
          <a:blip r:embed="rId2" cstate="print"/>
          <a:srcRect/>
          <a:stretch>
            <a:fillRect/>
          </a:stretch>
        </p:blipFill>
        <p:spPr bwMode="auto">
          <a:xfrm>
            <a:off x="2196244" y="2780928"/>
            <a:ext cx="936104" cy="288032"/>
          </a:xfrm>
          <a:prstGeom prst="rect">
            <a:avLst/>
          </a:prstGeom>
          <a:noFill/>
          <a:ln w="9525">
            <a:noFill/>
            <a:miter lim="800000"/>
            <a:headEnd/>
            <a:tailEnd/>
          </a:ln>
        </p:spPr>
      </p:pic>
      <p:pic>
        <p:nvPicPr>
          <p:cNvPr id="57" name="Picture 17"/>
          <p:cNvPicPr>
            <a:picLocks noChangeAspect="1" noChangeArrowheads="1"/>
          </p:cNvPicPr>
          <p:nvPr/>
        </p:nvPicPr>
        <p:blipFill>
          <a:blip r:embed="rId2" cstate="print"/>
          <a:srcRect/>
          <a:stretch>
            <a:fillRect/>
          </a:stretch>
        </p:blipFill>
        <p:spPr bwMode="auto">
          <a:xfrm>
            <a:off x="3132348" y="2492896"/>
            <a:ext cx="936104" cy="288032"/>
          </a:xfrm>
          <a:prstGeom prst="rect">
            <a:avLst/>
          </a:prstGeom>
          <a:noFill/>
          <a:ln w="9525">
            <a:noFill/>
            <a:miter lim="800000"/>
            <a:headEnd/>
            <a:tailEnd/>
          </a:ln>
        </p:spPr>
      </p:pic>
      <p:pic>
        <p:nvPicPr>
          <p:cNvPr id="58" name="Picture 17"/>
          <p:cNvPicPr>
            <a:picLocks noChangeAspect="1" noChangeArrowheads="1"/>
          </p:cNvPicPr>
          <p:nvPr/>
        </p:nvPicPr>
        <p:blipFill>
          <a:blip r:embed="rId2" cstate="print"/>
          <a:srcRect/>
          <a:stretch>
            <a:fillRect/>
          </a:stretch>
        </p:blipFill>
        <p:spPr bwMode="auto">
          <a:xfrm>
            <a:off x="5364596" y="692696"/>
            <a:ext cx="936104" cy="288032"/>
          </a:xfrm>
          <a:prstGeom prst="rect">
            <a:avLst/>
          </a:prstGeom>
          <a:noFill/>
          <a:ln w="9525">
            <a:noFill/>
            <a:miter lim="800000"/>
            <a:headEnd/>
            <a:tailEnd/>
          </a:ln>
        </p:spPr>
      </p:pic>
      <p:pic>
        <p:nvPicPr>
          <p:cNvPr id="59" name="Picture 17"/>
          <p:cNvPicPr>
            <a:picLocks noChangeAspect="1" noChangeArrowheads="1"/>
          </p:cNvPicPr>
          <p:nvPr/>
        </p:nvPicPr>
        <p:blipFill>
          <a:blip r:embed="rId2" cstate="print"/>
          <a:srcRect/>
          <a:stretch>
            <a:fillRect/>
          </a:stretch>
        </p:blipFill>
        <p:spPr bwMode="auto">
          <a:xfrm>
            <a:off x="3492388" y="2852936"/>
            <a:ext cx="936104" cy="288032"/>
          </a:xfrm>
          <a:prstGeom prst="rect">
            <a:avLst/>
          </a:prstGeom>
          <a:noFill/>
          <a:ln w="9525">
            <a:noFill/>
            <a:miter lim="800000"/>
            <a:headEnd/>
            <a:tailEnd/>
          </a:ln>
        </p:spPr>
      </p:pic>
      <p:pic>
        <p:nvPicPr>
          <p:cNvPr id="60" name="Picture 17"/>
          <p:cNvPicPr>
            <a:picLocks noChangeAspect="1" noChangeArrowheads="1"/>
          </p:cNvPicPr>
          <p:nvPr/>
        </p:nvPicPr>
        <p:blipFill>
          <a:blip r:embed="rId2" cstate="print"/>
          <a:srcRect/>
          <a:stretch>
            <a:fillRect/>
          </a:stretch>
        </p:blipFill>
        <p:spPr bwMode="auto">
          <a:xfrm>
            <a:off x="4212468" y="2492896"/>
            <a:ext cx="936104" cy="288032"/>
          </a:xfrm>
          <a:prstGeom prst="rect">
            <a:avLst/>
          </a:prstGeom>
          <a:noFill/>
          <a:ln w="9525">
            <a:noFill/>
            <a:miter lim="800000"/>
            <a:headEnd/>
            <a:tailEnd/>
          </a:ln>
        </p:spPr>
      </p:pic>
      <p:pic>
        <p:nvPicPr>
          <p:cNvPr id="61" name="Picture 17"/>
          <p:cNvPicPr>
            <a:picLocks noChangeAspect="1" noChangeArrowheads="1"/>
          </p:cNvPicPr>
          <p:nvPr/>
        </p:nvPicPr>
        <p:blipFill>
          <a:blip r:embed="rId2" cstate="print"/>
          <a:srcRect/>
          <a:stretch>
            <a:fillRect/>
          </a:stretch>
        </p:blipFill>
        <p:spPr bwMode="auto">
          <a:xfrm>
            <a:off x="3996444" y="764704"/>
            <a:ext cx="936104" cy="288032"/>
          </a:xfrm>
          <a:prstGeom prst="rect">
            <a:avLst/>
          </a:prstGeom>
          <a:noFill/>
          <a:ln w="9525">
            <a:noFill/>
            <a:miter lim="800000"/>
            <a:headEnd/>
            <a:tailEnd/>
          </a:ln>
        </p:spPr>
      </p:pic>
      <p:pic>
        <p:nvPicPr>
          <p:cNvPr id="62" name="Picture 17"/>
          <p:cNvPicPr>
            <a:picLocks noChangeAspect="1" noChangeArrowheads="1"/>
          </p:cNvPicPr>
          <p:nvPr/>
        </p:nvPicPr>
        <p:blipFill>
          <a:blip r:embed="rId2" cstate="print"/>
          <a:srcRect/>
          <a:stretch>
            <a:fillRect/>
          </a:stretch>
        </p:blipFill>
        <p:spPr bwMode="auto">
          <a:xfrm>
            <a:off x="3420380" y="1772816"/>
            <a:ext cx="936104" cy="288032"/>
          </a:xfrm>
          <a:prstGeom prst="rect">
            <a:avLst/>
          </a:prstGeom>
          <a:noFill/>
          <a:ln w="9525">
            <a:noFill/>
            <a:miter lim="800000"/>
            <a:headEnd/>
            <a:tailEnd/>
          </a:ln>
        </p:spPr>
      </p:pic>
      <p:pic>
        <p:nvPicPr>
          <p:cNvPr id="63" name="Picture 17"/>
          <p:cNvPicPr>
            <a:picLocks noChangeAspect="1" noChangeArrowheads="1"/>
          </p:cNvPicPr>
          <p:nvPr/>
        </p:nvPicPr>
        <p:blipFill>
          <a:blip r:embed="rId2" cstate="print"/>
          <a:srcRect/>
          <a:stretch>
            <a:fillRect/>
          </a:stretch>
        </p:blipFill>
        <p:spPr bwMode="auto">
          <a:xfrm>
            <a:off x="3636404" y="3212976"/>
            <a:ext cx="936104" cy="288032"/>
          </a:xfrm>
          <a:prstGeom prst="rect">
            <a:avLst/>
          </a:prstGeom>
          <a:noFill/>
          <a:ln w="9525">
            <a:noFill/>
            <a:miter lim="800000"/>
            <a:headEnd/>
            <a:tailEnd/>
          </a:ln>
        </p:spPr>
      </p:pic>
      <p:pic>
        <p:nvPicPr>
          <p:cNvPr id="64" name="Picture 17"/>
          <p:cNvPicPr>
            <a:picLocks noChangeAspect="1" noChangeArrowheads="1"/>
          </p:cNvPicPr>
          <p:nvPr/>
        </p:nvPicPr>
        <p:blipFill>
          <a:blip r:embed="rId2" cstate="print"/>
          <a:srcRect/>
          <a:stretch>
            <a:fillRect/>
          </a:stretch>
        </p:blipFill>
        <p:spPr bwMode="auto">
          <a:xfrm>
            <a:off x="2988332" y="4005064"/>
            <a:ext cx="936104" cy="288032"/>
          </a:xfrm>
          <a:prstGeom prst="rect">
            <a:avLst/>
          </a:prstGeom>
          <a:noFill/>
          <a:ln w="9525">
            <a:noFill/>
            <a:miter lim="800000"/>
            <a:headEnd/>
            <a:tailEnd/>
          </a:ln>
        </p:spPr>
      </p:pic>
      <p:pic>
        <p:nvPicPr>
          <p:cNvPr id="65" name="Picture 17"/>
          <p:cNvPicPr>
            <a:picLocks noChangeAspect="1" noChangeArrowheads="1"/>
          </p:cNvPicPr>
          <p:nvPr/>
        </p:nvPicPr>
        <p:blipFill>
          <a:blip r:embed="rId2" cstate="print"/>
          <a:srcRect/>
          <a:stretch>
            <a:fillRect/>
          </a:stretch>
        </p:blipFill>
        <p:spPr bwMode="auto">
          <a:xfrm>
            <a:off x="972108" y="2924944"/>
            <a:ext cx="936104" cy="288032"/>
          </a:xfrm>
          <a:prstGeom prst="rect">
            <a:avLst/>
          </a:prstGeom>
          <a:noFill/>
          <a:ln w="9525">
            <a:noFill/>
            <a:miter lim="800000"/>
            <a:headEnd/>
            <a:tailEnd/>
          </a:ln>
        </p:spPr>
      </p:pic>
      <p:pic>
        <p:nvPicPr>
          <p:cNvPr id="66" name="Picture 17"/>
          <p:cNvPicPr>
            <a:picLocks noChangeAspect="1" noChangeArrowheads="1"/>
          </p:cNvPicPr>
          <p:nvPr/>
        </p:nvPicPr>
        <p:blipFill>
          <a:blip r:embed="rId2" cstate="print"/>
          <a:srcRect/>
          <a:stretch>
            <a:fillRect/>
          </a:stretch>
        </p:blipFill>
        <p:spPr bwMode="auto">
          <a:xfrm>
            <a:off x="1692188" y="3140968"/>
            <a:ext cx="936104" cy="288032"/>
          </a:xfrm>
          <a:prstGeom prst="rect">
            <a:avLst/>
          </a:prstGeom>
          <a:noFill/>
          <a:ln w="9525">
            <a:noFill/>
            <a:miter lim="800000"/>
            <a:headEnd/>
            <a:tailEnd/>
          </a:ln>
        </p:spPr>
      </p:pic>
      <p:pic>
        <p:nvPicPr>
          <p:cNvPr id="67" name="Picture 17"/>
          <p:cNvPicPr>
            <a:picLocks noChangeAspect="1" noChangeArrowheads="1"/>
          </p:cNvPicPr>
          <p:nvPr/>
        </p:nvPicPr>
        <p:blipFill>
          <a:blip r:embed="rId2" cstate="print"/>
          <a:srcRect/>
          <a:stretch>
            <a:fillRect/>
          </a:stretch>
        </p:blipFill>
        <p:spPr bwMode="auto">
          <a:xfrm>
            <a:off x="900100" y="2564904"/>
            <a:ext cx="936104" cy="288032"/>
          </a:xfrm>
          <a:prstGeom prst="rect">
            <a:avLst/>
          </a:prstGeom>
          <a:noFill/>
          <a:ln w="9525">
            <a:noFill/>
            <a:miter lim="800000"/>
            <a:headEnd/>
            <a:tailEnd/>
          </a:ln>
        </p:spPr>
      </p:pic>
      <p:pic>
        <p:nvPicPr>
          <p:cNvPr id="68" name="Picture 17"/>
          <p:cNvPicPr>
            <a:picLocks noChangeAspect="1" noChangeArrowheads="1"/>
          </p:cNvPicPr>
          <p:nvPr/>
        </p:nvPicPr>
        <p:blipFill>
          <a:blip r:embed="rId2" cstate="print"/>
          <a:srcRect/>
          <a:stretch>
            <a:fillRect/>
          </a:stretch>
        </p:blipFill>
        <p:spPr bwMode="auto">
          <a:xfrm>
            <a:off x="1404156" y="2060848"/>
            <a:ext cx="936104" cy="288032"/>
          </a:xfrm>
          <a:prstGeom prst="rect">
            <a:avLst/>
          </a:prstGeom>
          <a:noFill/>
          <a:ln w="9525">
            <a:noFill/>
            <a:miter lim="800000"/>
            <a:headEnd/>
            <a:tailEnd/>
          </a:ln>
        </p:spPr>
      </p:pic>
      <p:pic>
        <p:nvPicPr>
          <p:cNvPr id="69" name="Picture 17"/>
          <p:cNvPicPr>
            <a:picLocks noChangeAspect="1" noChangeArrowheads="1"/>
          </p:cNvPicPr>
          <p:nvPr/>
        </p:nvPicPr>
        <p:blipFill>
          <a:blip r:embed="rId2" cstate="print"/>
          <a:srcRect/>
          <a:stretch>
            <a:fillRect/>
          </a:stretch>
        </p:blipFill>
        <p:spPr bwMode="auto">
          <a:xfrm>
            <a:off x="2628292" y="3429000"/>
            <a:ext cx="936104" cy="288032"/>
          </a:xfrm>
          <a:prstGeom prst="rect">
            <a:avLst/>
          </a:prstGeom>
          <a:noFill/>
          <a:ln w="9525">
            <a:noFill/>
            <a:miter lim="800000"/>
            <a:headEnd/>
            <a:tailEnd/>
          </a:ln>
        </p:spPr>
      </p:pic>
      <p:pic>
        <p:nvPicPr>
          <p:cNvPr id="70" name="Picture 17"/>
          <p:cNvPicPr>
            <a:picLocks noChangeAspect="1" noChangeArrowheads="1"/>
          </p:cNvPicPr>
          <p:nvPr/>
        </p:nvPicPr>
        <p:blipFill>
          <a:blip r:embed="rId2" cstate="print"/>
          <a:srcRect/>
          <a:stretch>
            <a:fillRect/>
          </a:stretch>
        </p:blipFill>
        <p:spPr bwMode="auto">
          <a:xfrm>
            <a:off x="4428492" y="1844824"/>
            <a:ext cx="936104" cy="288032"/>
          </a:xfrm>
          <a:prstGeom prst="rect">
            <a:avLst/>
          </a:prstGeom>
          <a:noFill/>
          <a:ln w="9525">
            <a:noFill/>
            <a:miter lim="800000"/>
            <a:headEnd/>
            <a:tailEnd/>
          </a:ln>
        </p:spPr>
      </p:pic>
      <p:pic>
        <p:nvPicPr>
          <p:cNvPr id="71" name="Picture 17"/>
          <p:cNvPicPr>
            <a:picLocks noChangeAspect="1" noChangeArrowheads="1"/>
          </p:cNvPicPr>
          <p:nvPr/>
        </p:nvPicPr>
        <p:blipFill>
          <a:blip r:embed="rId2" cstate="print"/>
          <a:srcRect/>
          <a:stretch>
            <a:fillRect/>
          </a:stretch>
        </p:blipFill>
        <p:spPr bwMode="auto">
          <a:xfrm>
            <a:off x="5004556" y="2204864"/>
            <a:ext cx="936104" cy="288032"/>
          </a:xfrm>
          <a:prstGeom prst="rect">
            <a:avLst/>
          </a:prstGeom>
          <a:noFill/>
          <a:ln w="9525">
            <a:noFill/>
            <a:miter lim="800000"/>
            <a:headEnd/>
            <a:tailEnd/>
          </a:ln>
        </p:spPr>
      </p:pic>
      <p:pic>
        <p:nvPicPr>
          <p:cNvPr id="72" name="Picture 17"/>
          <p:cNvPicPr>
            <a:picLocks noChangeAspect="1" noChangeArrowheads="1"/>
          </p:cNvPicPr>
          <p:nvPr/>
        </p:nvPicPr>
        <p:blipFill>
          <a:blip r:embed="rId2" cstate="print"/>
          <a:srcRect/>
          <a:stretch>
            <a:fillRect/>
          </a:stretch>
        </p:blipFill>
        <p:spPr bwMode="auto">
          <a:xfrm>
            <a:off x="5292588" y="2636912"/>
            <a:ext cx="936104" cy="288032"/>
          </a:xfrm>
          <a:prstGeom prst="rect">
            <a:avLst/>
          </a:prstGeom>
          <a:noFill/>
          <a:ln w="9525">
            <a:noFill/>
            <a:miter lim="800000"/>
            <a:headEnd/>
            <a:tailEnd/>
          </a:ln>
        </p:spPr>
      </p:pic>
      <p:pic>
        <p:nvPicPr>
          <p:cNvPr id="73" name="Picture 17"/>
          <p:cNvPicPr>
            <a:picLocks noChangeAspect="1" noChangeArrowheads="1"/>
          </p:cNvPicPr>
          <p:nvPr/>
        </p:nvPicPr>
        <p:blipFill>
          <a:blip r:embed="rId2" cstate="print"/>
          <a:srcRect/>
          <a:stretch>
            <a:fillRect/>
          </a:stretch>
        </p:blipFill>
        <p:spPr bwMode="auto">
          <a:xfrm>
            <a:off x="4644516" y="260648"/>
            <a:ext cx="936104" cy="288032"/>
          </a:xfrm>
          <a:prstGeom prst="rect">
            <a:avLst/>
          </a:prstGeom>
          <a:noFill/>
          <a:ln w="9525">
            <a:noFill/>
            <a:miter lim="800000"/>
            <a:headEnd/>
            <a:tailEnd/>
          </a:ln>
        </p:spPr>
      </p:pic>
      <p:pic>
        <p:nvPicPr>
          <p:cNvPr id="74" name="Picture 17"/>
          <p:cNvPicPr>
            <a:picLocks noChangeAspect="1" noChangeArrowheads="1"/>
          </p:cNvPicPr>
          <p:nvPr/>
        </p:nvPicPr>
        <p:blipFill>
          <a:blip r:embed="rId2" cstate="print"/>
          <a:srcRect/>
          <a:stretch>
            <a:fillRect/>
          </a:stretch>
        </p:blipFill>
        <p:spPr bwMode="auto">
          <a:xfrm>
            <a:off x="2844316" y="1484784"/>
            <a:ext cx="936104" cy="288032"/>
          </a:xfrm>
          <a:prstGeom prst="rect">
            <a:avLst/>
          </a:prstGeom>
          <a:noFill/>
          <a:ln w="9525">
            <a:noFill/>
            <a:miter lim="800000"/>
            <a:headEnd/>
            <a:tailEnd/>
          </a:ln>
        </p:spPr>
      </p:pic>
      <p:pic>
        <p:nvPicPr>
          <p:cNvPr id="76" name="Picture 17"/>
          <p:cNvPicPr>
            <a:picLocks noChangeAspect="1" noChangeArrowheads="1"/>
          </p:cNvPicPr>
          <p:nvPr/>
        </p:nvPicPr>
        <p:blipFill>
          <a:blip r:embed="rId2" cstate="print"/>
          <a:srcRect/>
          <a:stretch>
            <a:fillRect/>
          </a:stretch>
        </p:blipFill>
        <p:spPr bwMode="auto">
          <a:xfrm>
            <a:off x="3636404" y="3573016"/>
            <a:ext cx="936104" cy="288032"/>
          </a:xfrm>
          <a:prstGeom prst="rect">
            <a:avLst/>
          </a:prstGeom>
          <a:noFill/>
          <a:ln w="9525">
            <a:noFill/>
            <a:miter lim="800000"/>
            <a:headEnd/>
            <a:tailEnd/>
          </a:ln>
        </p:spPr>
      </p:pic>
      <p:pic>
        <p:nvPicPr>
          <p:cNvPr id="77" name="Picture 17"/>
          <p:cNvPicPr>
            <a:picLocks noChangeAspect="1" noChangeArrowheads="1"/>
          </p:cNvPicPr>
          <p:nvPr/>
        </p:nvPicPr>
        <p:blipFill>
          <a:blip r:embed="rId2" cstate="print"/>
          <a:srcRect/>
          <a:stretch>
            <a:fillRect/>
          </a:stretch>
        </p:blipFill>
        <p:spPr bwMode="auto">
          <a:xfrm>
            <a:off x="5472100" y="1772816"/>
            <a:ext cx="936104" cy="288032"/>
          </a:xfrm>
          <a:prstGeom prst="rect">
            <a:avLst/>
          </a:prstGeom>
          <a:noFill/>
          <a:ln w="9525">
            <a:noFill/>
            <a:miter lim="800000"/>
            <a:headEnd/>
            <a:tailEnd/>
          </a:ln>
        </p:spPr>
      </p:pic>
      <p:pic>
        <p:nvPicPr>
          <p:cNvPr id="78" name="Picture 17"/>
          <p:cNvPicPr>
            <a:picLocks noChangeAspect="1" noChangeArrowheads="1"/>
          </p:cNvPicPr>
          <p:nvPr/>
        </p:nvPicPr>
        <p:blipFill>
          <a:blip r:embed="rId2" cstate="print"/>
          <a:srcRect/>
          <a:stretch>
            <a:fillRect/>
          </a:stretch>
        </p:blipFill>
        <p:spPr bwMode="auto">
          <a:xfrm>
            <a:off x="5940152" y="2924944"/>
            <a:ext cx="936104" cy="288032"/>
          </a:xfrm>
          <a:prstGeom prst="rect">
            <a:avLst/>
          </a:prstGeom>
          <a:noFill/>
          <a:ln w="9525">
            <a:noFill/>
            <a:miter lim="800000"/>
            <a:headEnd/>
            <a:tailEnd/>
          </a:ln>
        </p:spPr>
      </p:pic>
      <p:pic>
        <p:nvPicPr>
          <p:cNvPr id="79" name="Picture 17"/>
          <p:cNvPicPr>
            <a:picLocks noChangeAspect="1" noChangeArrowheads="1"/>
          </p:cNvPicPr>
          <p:nvPr/>
        </p:nvPicPr>
        <p:blipFill>
          <a:blip r:embed="rId2" cstate="print"/>
          <a:srcRect/>
          <a:stretch>
            <a:fillRect/>
          </a:stretch>
        </p:blipFill>
        <p:spPr bwMode="auto">
          <a:xfrm>
            <a:off x="5940152" y="2276872"/>
            <a:ext cx="936104" cy="288032"/>
          </a:xfrm>
          <a:prstGeom prst="rect">
            <a:avLst/>
          </a:prstGeom>
          <a:noFill/>
          <a:ln w="9525">
            <a:noFill/>
            <a:miter lim="800000"/>
            <a:headEnd/>
            <a:tailEnd/>
          </a:ln>
        </p:spPr>
      </p:pic>
      <p:pic>
        <p:nvPicPr>
          <p:cNvPr id="80" name="Picture 17"/>
          <p:cNvPicPr>
            <a:picLocks noChangeAspect="1" noChangeArrowheads="1"/>
          </p:cNvPicPr>
          <p:nvPr/>
        </p:nvPicPr>
        <p:blipFill>
          <a:blip r:embed="rId2" cstate="print"/>
          <a:srcRect/>
          <a:stretch>
            <a:fillRect/>
          </a:stretch>
        </p:blipFill>
        <p:spPr bwMode="auto">
          <a:xfrm>
            <a:off x="5472100" y="1340768"/>
            <a:ext cx="936104" cy="288032"/>
          </a:xfrm>
          <a:prstGeom prst="rect">
            <a:avLst/>
          </a:prstGeom>
          <a:noFill/>
          <a:ln w="9525">
            <a:noFill/>
            <a:miter lim="800000"/>
            <a:headEnd/>
            <a:tailEnd/>
          </a:ln>
        </p:spPr>
      </p:pic>
      <p:pic>
        <p:nvPicPr>
          <p:cNvPr id="81" name="Picture 17"/>
          <p:cNvPicPr>
            <a:picLocks noChangeAspect="1" noChangeArrowheads="1"/>
          </p:cNvPicPr>
          <p:nvPr/>
        </p:nvPicPr>
        <p:blipFill>
          <a:blip r:embed="rId2" cstate="print"/>
          <a:srcRect/>
          <a:stretch>
            <a:fillRect/>
          </a:stretch>
        </p:blipFill>
        <p:spPr bwMode="auto">
          <a:xfrm>
            <a:off x="4788532" y="1080120"/>
            <a:ext cx="936104" cy="288032"/>
          </a:xfrm>
          <a:prstGeom prst="rect">
            <a:avLst/>
          </a:prstGeom>
          <a:noFill/>
          <a:ln w="9525">
            <a:noFill/>
            <a:miter lim="800000"/>
            <a:headEnd/>
            <a:tailEnd/>
          </a:ln>
        </p:spPr>
      </p:pic>
      <p:pic>
        <p:nvPicPr>
          <p:cNvPr id="83" name="Picture 17"/>
          <p:cNvPicPr>
            <a:picLocks noChangeAspect="1" noChangeArrowheads="1"/>
          </p:cNvPicPr>
          <p:nvPr/>
        </p:nvPicPr>
        <p:blipFill>
          <a:blip r:embed="rId2" cstate="print"/>
          <a:srcRect/>
          <a:stretch>
            <a:fillRect/>
          </a:stretch>
        </p:blipFill>
        <p:spPr bwMode="auto">
          <a:xfrm>
            <a:off x="2916324" y="980728"/>
            <a:ext cx="936104" cy="288032"/>
          </a:xfrm>
          <a:prstGeom prst="rect">
            <a:avLst/>
          </a:prstGeom>
          <a:noFill/>
          <a:ln w="9525">
            <a:noFill/>
            <a:miter lim="800000"/>
            <a:headEnd/>
            <a:tailEnd/>
          </a:ln>
        </p:spPr>
      </p:pic>
      <p:pic>
        <p:nvPicPr>
          <p:cNvPr id="89" name="Picture 6"/>
          <p:cNvPicPr>
            <a:picLocks noChangeAspect="1" noChangeArrowheads="1"/>
          </p:cNvPicPr>
          <p:nvPr/>
        </p:nvPicPr>
        <p:blipFill>
          <a:blip r:embed="rId3" cstate="print"/>
          <a:srcRect/>
          <a:stretch>
            <a:fillRect/>
          </a:stretch>
        </p:blipFill>
        <p:spPr bwMode="auto">
          <a:xfrm>
            <a:off x="1908212" y="3789040"/>
            <a:ext cx="974439" cy="308620"/>
          </a:xfrm>
          <a:prstGeom prst="rect">
            <a:avLst/>
          </a:prstGeom>
          <a:noFill/>
          <a:ln w="9525">
            <a:noFill/>
            <a:miter lim="800000"/>
            <a:headEnd/>
            <a:tailEnd/>
          </a:ln>
        </p:spPr>
      </p:pic>
      <p:pic>
        <p:nvPicPr>
          <p:cNvPr id="90" name="Picture 6"/>
          <p:cNvPicPr>
            <a:picLocks noChangeAspect="1" noChangeArrowheads="1"/>
          </p:cNvPicPr>
          <p:nvPr/>
        </p:nvPicPr>
        <p:blipFill>
          <a:blip r:embed="rId3" cstate="print"/>
          <a:srcRect/>
          <a:stretch>
            <a:fillRect/>
          </a:stretch>
        </p:blipFill>
        <p:spPr bwMode="auto">
          <a:xfrm>
            <a:off x="3780420" y="2204864"/>
            <a:ext cx="974439" cy="308620"/>
          </a:xfrm>
          <a:prstGeom prst="rect">
            <a:avLst/>
          </a:prstGeom>
          <a:noFill/>
          <a:ln w="9525">
            <a:noFill/>
            <a:miter lim="800000"/>
            <a:headEnd/>
            <a:tailEnd/>
          </a:ln>
        </p:spPr>
      </p:pic>
      <p:pic>
        <p:nvPicPr>
          <p:cNvPr id="91" name="Picture 17"/>
          <p:cNvPicPr>
            <a:picLocks noChangeAspect="1" noChangeArrowheads="1"/>
          </p:cNvPicPr>
          <p:nvPr/>
        </p:nvPicPr>
        <p:blipFill>
          <a:blip r:embed="rId2" cstate="print"/>
          <a:srcRect/>
          <a:stretch>
            <a:fillRect/>
          </a:stretch>
        </p:blipFill>
        <p:spPr bwMode="auto">
          <a:xfrm>
            <a:off x="4428492" y="1484784"/>
            <a:ext cx="936104" cy="288032"/>
          </a:xfrm>
          <a:prstGeom prst="rect">
            <a:avLst/>
          </a:prstGeom>
          <a:noFill/>
          <a:ln w="9525">
            <a:noFill/>
            <a:miter lim="800000"/>
            <a:headEnd/>
            <a:tailEnd/>
          </a:ln>
        </p:spPr>
      </p:pic>
      <p:pic>
        <p:nvPicPr>
          <p:cNvPr id="75" name="Picture 17"/>
          <p:cNvPicPr>
            <a:picLocks noChangeAspect="1" noChangeArrowheads="1"/>
          </p:cNvPicPr>
          <p:nvPr/>
        </p:nvPicPr>
        <p:blipFill>
          <a:blip r:embed="rId2" cstate="print"/>
          <a:srcRect/>
          <a:stretch>
            <a:fillRect/>
          </a:stretch>
        </p:blipFill>
        <p:spPr bwMode="auto">
          <a:xfrm>
            <a:off x="3636404" y="1268760"/>
            <a:ext cx="936104" cy="288032"/>
          </a:xfrm>
          <a:prstGeom prst="rect">
            <a:avLst/>
          </a:prstGeom>
          <a:noFill/>
          <a:ln w="9525">
            <a:noFill/>
            <a:miter lim="800000"/>
            <a:headEnd/>
            <a:tailEnd/>
          </a:ln>
        </p:spPr>
      </p:pic>
      <p:pic>
        <p:nvPicPr>
          <p:cNvPr id="92" name="Picture 6"/>
          <p:cNvPicPr>
            <a:picLocks noChangeAspect="1" noChangeArrowheads="1"/>
          </p:cNvPicPr>
          <p:nvPr/>
        </p:nvPicPr>
        <p:blipFill>
          <a:blip r:embed="rId3" cstate="print"/>
          <a:srcRect/>
          <a:stretch>
            <a:fillRect/>
          </a:stretch>
        </p:blipFill>
        <p:spPr bwMode="auto">
          <a:xfrm>
            <a:off x="4284476" y="3861048"/>
            <a:ext cx="974439" cy="308620"/>
          </a:xfrm>
          <a:prstGeom prst="rect">
            <a:avLst/>
          </a:prstGeom>
          <a:noFill/>
          <a:ln w="9525">
            <a:noFill/>
            <a:miter lim="800000"/>
            <a:headEnd/>
            <a:tailEnd/>
          </a:ln>
        </p:spPr>
      </p:pic>
      <p:pic>
        <p:nvPicPr>
          <p:cNvPr id="93" name="Picture 17"/>
          <p:cNvPicPr>
            <a:picLocks noChangeAspect="1" noChangeArrowheads="1"/>
          </p:cNvPicPr>
          <p:nvPr/>
        </p:nvPicPr>
        <p:blipFill>
          <a:blip r:embed="rId2" cstate="print"/>
          <a:srcRect/>
          <a:stretch>
            <a:fillRect/>
          </a:stretch>
        </p:blipFill>
        <p:spPr bwMode="auto">
          <a:xfrm>
            <a:off x="4572508" y="2924944"/>
            <a:ext cx="936104" cy="288032"/>
          </a:xfrm>
          <a:prstGeom prst="rect">
            <a:avLst/>
          </a:prstGeom>
          <a:noFill/>
          <a:ln w="9525">
            <a:noFill/>
            <a:miter lim="800000"/>
            <a:headEnd/>
            <a:tailEnd/>
          </a:ln>
        </p:spPr>
      </p:pic>
      <p:pic>
        <p:nvPicPr>
          <p:cNvPr id="94" name="Picture 17"/>
          <p:cNvPicPr>
            <a:picLocks noChangeAspect="1" noChangeArrowheads="1"/>
          </p:cNvPicPr>
          <p:nvPr/>
        </p:nvPicPr>
        <p:blipFill>
          <a:blip r:embed="rId2" cstate="print"/>
          <a:srcRect/>
          <a:stretch>
            <a:fillRect/>
          </a:stretch>
        </p:blipFill>
        <p:spPr bwMode="auto">
          <a:xfrm>
            <a:off x="5580620" y="3861048"/>
            <a:ext cx="936104" cy="288032"/>
          </a:xfrm>
          <a:prstGeom prst="rect">
            <a:avLst/>
          </a:prstGeom>
          <a:noFill/>
          <a:ln w="9525">
            <a:noFill/>
            <a:miter lim="800000"/>
            <a:headEnd/>
            <a:tailEnd/>
          </a:ln>
        </p:spPr>
      </p:pic>
      <p:sp>
        <p:nvSpPr>
          <p:cNvPr id="95" name="テキスト ボックス 94"/>
          <p:cNvSpPr txBox="1"/>
          <p:nvPr/>
        </p:nvSpPr>
        <p:spPr>
          <a:xfrm>
            <a:off x="2699792" y="4941168"/>
            <a:ext cx="6048672" cy="923330"/>
          </a:xfrm>
          <a:prstGeom prst="rect">
            <a:avLst/>
          </a:prstGeom>
          <a:noFill/>
        </p:spPr>
        <p:txBody>
          <a:bodyPr wrap="square" rtlCol="0">
            <a:spAutoFit/>
          </a:bodyPr>
          <a:lstStyle/>
          <a:p>
            <a:r>
              <a:rPr lang="en-US" altLang="ja-JP" dirty="0" smtClean="0">
                <a:solidFill>
                  <a:prstClr val="black"/>
                </a:solidFill>
              </a:rPr>
              <a:t>20 </a:t>
            </a:r>
            <a:r>
              <a:rPr lang="ja-JP" altLang="en-US" dirty="0" smtClean="0">
                <a:solidFill>
                  <a:prstClr val="black"/>
                </a:solidFill>
              </a:rPr>
              <a:t>世代（</a:t>
            </a:r>
            <a:r>
              <a:rPr lang="en-US" altLang="ja-JP" dirty="0" smtClean="0">
                <a:solidFill>
                  <a:prstClr val="black"/>
                </a:solidFill>
              </a:rPr>
              <a:t>20</a:t>
            </a:r>
            <a:r>
              <a:rPr lang="ja-JP" altLang="en-US" dirty="0" smtClean="0">
                <a:solidFill>
                  <a:prstClr val="black"/>
                </a:solidFill>
              </a:rPr>
              <a:t>年）もすると、南日本集団由来遺伝子は失われる（現在の測定方法の検出限界以下となる）。しかし、南日本集団由来のミトコンドリアを有する個体は少数維持される。</a:t>
            </a:r>
          </a:p>
        </p:txBody>
      </p:sp>
      <p:grpSp>
        <p:nvGrpSpPr>
          <p:cNvPr id="2" name="グループ化 101"/>
          <p:cNvGrpSpPr/>
          <p:nvPr/>
        </p:nvGrpSpPr>
        <p:grpSpPr>
          <a:xfrm>
            <a:off x="395536" y="4437112"/>
            <a:ext cx="1907028" cy="1464876"/>
            <a:chOff x="251520" y="3126680"/>
            <a:chExt cx="1907028" cy="1464876"/>
          </a:xfrm>
        </p:grpSpPr>
        <p:grpSp>
          <p:nvGrpSpPr>
            <p:cNvPr id="3" name="グループ化 102"/>
            <p:cNvGrpSpPr/>
            <p:nvPr/>
          </p:nvGrpSpPr>
          <p:grpSpPr>
            <a:xfrm>
              <a:off x="251520" y="3212976"/>
              <a:ext cx="683422" cy="658500"/>
              <a:chOff x="7077424" y="936728"/>
              <a:chExt cx="683422" cy="658500"/>
            </a:xfrm>
          </p:grpSpPr>
          <p:sp>
            <p:nvSpPr>
              <p:cNvPr id="96" name="テキスト ボックス 95"/>
              <p:cNvSpPr txBox="1"/>
              <p:nvPr/>
            </p:nvSpPr>
            <p:spPr>
              <a:xfrm>
                <a:off x="7077424" y="1004368"/>
                <a:ext cx="293670" cy="523220"/>
              </a:xfrm>
              <a:prstGeom prst="rect">
                <a:avLst/>
              </a:prstGeom>
              <a:noFill/>
            </p:spPr>
            <p:txBody>
              <a:bodyPr wrap="none" rtlCol="0">
                <a:spAutoFit/>
              </a:bodyPr>
              <a:lstStyle/>
              <a:p>
                <a:r>
                  <a:rPr lang="en-US" altLang="ja-JP" sz="2800" dirty="0" smtClean="0">
                    <a:solidFill>
                      <a:prstClr val="black"/>
                    </a:solidFill>
                  </a:rPr>
                  <a:t>(</a:t>
                </a:r>
                <a:endParaRPr lang="ja-JP" altLang="en-US" sz="2800" dirty="0" smtClean="0">
                  <a:solidFill>
                    <a:prstClr val="black"/>
                  </a:solidFill>
                </a:endParaRPr>
              </a:p>
            </p:txBody>
          </p:sp>
          <p:grpSp>
            <p:nvGrpSpPr>
              <p:cNvPr id="4" name="グループ化 101"/>
              <p:cNvGrpSpPr/>
              <p:nvPr/>
            </p:nvGrpSpPr>
            <p:grpSpPr>
              <a:xfrm>
                <a:off x="7272300" y="936728"/>
                <a:ext cx="301686" cy="658500"/>
                <a:chOff x="7272300" y="936728"/>
                <a:chExt cx="301686" cy="658500"/>
              </a:xfrm>
            </p:grpSpPr>
            <p:sp>
              <p:nvSpPr>
                <p:cNvPr id="97" name="テキスト ボックス 96"/>
                <p:cNvSpPr txBox="1"/>
                <p:nvPr/>
              </p:nvSpPr>
              <p:spPr>
                <a:xfrm>
                  <a:off x="7272300" y="936728"/>
                  <a:ext cx="301686" cy="369332"/>
                </a:xfrm>
                <a:prstGeom prst="rect">
                  <a:avLst/>
                </a:prstGeom>
                <a:noFill/>
              </p:spPr>
              <p:txBody>
                <a:bodyPr wrap="none" rtlCol="0">
                  <a:spAutoFit/>
                </a:bodyPr>
                <a:lstStyle/>
                <a:p>
                  <a:r>
                    <a:rPr lang="en-US" altLang="ja-JP" dirty="0" smtClean="0">
                      <a:solidFill>
                        <a:prstClr val="black"/>
                      </a:solidFill>
                    </a:rPr>
                    <a:t>1</a:t>
                  </a:r>
                  <a:endParaRPr lang="ja-JP" altLang="en-US" dirty="0" smtClean="0">
                    <a:solidFill>
                      <a:prstClr val="black"/>
                    </a:solidFill>
                  </a:endParaRPr>
                </a:p>
              </p:txBody>
            </p:sp>
            <p:sp>
              <p:nvSpPr>
                <p:cNvPr id="98" name="テキスト ボックス 97"/>
                <p:cNvSpPr txBox="1"/>
                <p:nvPr/>
              </p:nvSpPr>
              <p:spPr>
                <a:xfrm>
                  <a:off x="7272300" y="1225896"/>
                  <a:ext cx="301686" cy="369332"/>
                </a:xfrm>
                <a:prstGeom prst="rect">
                  <a:avLst/>
                </a:prstGeom>
                <a:noFill/>
              </p:spPr>
              <p:txBody>
                <a:bodyPr wrap="none" rtlCol="0">
                  <a:spAutoFit/>
                </a:bodyPr>
                <a:lstStyle/>
                <a:p>
                  <a:r>
                    <a:rPr lang="en-US" altLang="ja-JP" dirty="0" smtClean="0">
                      <a:solidFill>
                        <a:prstClr val="black"/>
                      </a:solidFill>
                    </a:rPr>
                    <a:t>2</a:t>
                  </a:r>
                  <a:endParaRPr lang="ja-JP" altLang="en-US" dirty="0" smtClean="0">
                    <a:solidFill>
                      <a:prstClr val="black"/>
                    </a:solidFill>
                  </a:endParaRPr>
                </a:p>
              </p:txBody>
            </p:sp>
            <p:cxnSp>
              <p:nvCxnSpPr>
                <p:cNvPr id="100" name="直線コネクタ 99"/>
                <p:cNvCxnSpPr/>
                <p:nvPr/>
              </p:nvCxnSpPr>
              <p:spPr>
                <a:xfrm>
                  <a:off x="7293716" y="1268760"/>
                  <a:ext cx="258855"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101" name="テキスト ボックス 100"/>
              <p:cNvSpPr txBox="1"/>
              <p:nvPr/>
            </p:nvSpPr>
            <p:spPr>
              <a:xfrm>
                <a:off x="7467176" y="1004368"/>
                <a:ext cx="293670" cy="523220"/>
              </a:xfrm>
              <a:prstGeom prst="rect">
                <a:avLst/>
              </a:prstGeom>
              <a:noFill/>
            </p:spPr>
            <p:txBody>
              <a:bodyPr wrap="none" rtlCol="0">
                <a:spAutoFit/>
              </a:bodyPr>
              <a:lstStyle/>
              <a:p>
                <a:r>
                  <a:rPr lang="en-US" altLang="ja-JP" sz="2800" dirty="0" smtClean="0">
                    <a:solidFill>
                      <a:prstClr val="black"/>
                    </a:solidFill>
                  </a:rPr>
                  <a:t>)</a:t>
                </a:r>
                <a:endParaRPr lang="ja-JP" altLang="en-US" sz="2800" dirty="0" smtClean="0">
                  <a:solidFill>
                    <a:prstClr val="black"/>
                  </a:solidFill>
                </a:endParaRPr>
              </a:p>
            </p:txBody>
          </p:sp>
        </p:grpSp>
        <p:sp>
          <p:nvSpPr>
            <p:cNvPr id="104" name="テキスト ボックス 103"/>
            <p:cNvSpPr txBox="1"/>
            <p:nvPr/>
          </p:nvSpPr>
          <p:spPr>
            <a:xfrm>
              <a:off x="698424" y="3126680"/>
              <a:ext cx="418704" cy="369332"/>
            </a:xfrm>
            <a:prstGeom prst="rect">
              <a:avLst/>
            </a:prstGeom>
            <a:noFill/>
          </p:spPr>
          <p:txBody>
            <a:bodyPr wrap="none" rtlCol="0">
              <a:spAutoFit/>
            </a:bodyPr>
            <a:lstStyle/>
            <a:p>
              <a:r>
                <a:rPr lang="en-US" altLang="ja-JP" dirty="0" smtClean="0">
                  <a:solidFill>
                    <a:prstClr val="black"/>
                  </a:solidFill>
                </a:rPr>
                <a:t>10</a:t>
              </a:r>
              <a:endParaRPr lang="ja-JP" altLang="en-US" dirty="0" smtClean="0">
                <a:solidFill>
                  <a:prstClr val="black"/>
                </a:solidFill>
              </a:endParaRPr>
            </a:p>
          </p:txBody>
        </p:sp>
        <p:sp>
          <p:nvSpPr>
            <p:cNvPr id="105" name="テキスト ボックス 104"/>
            <p:cNvSpPr txBox="1"/>
            <p:nvPr/>
          </p:nvSpPr>
          <p:spPr>
            <a:xfrm>
              <a:off x="871016" y="3371848"/>
              <a:ext cx="878767" cy="369332"/>
            </a:xfrm>
            <a:prstGeom prst="rect">
              <a:avLst/>
            </a:prstGeom>
            <a:noFill/>
          </p:spPr>
          <p:txBody>
            <a:bodyPr wrap="none" rtlCol="0">
              <a:spAutoFit/>
            </a:bodyPr>
            <a:lstStyle/>
            <a:p>
              <a:r>
                <a:rPr lang="en-US" altLang="ja-JP" dirty="0" smtClean="0">
                  <a:solidFill>
                    <a:prstClr val="black"/>
                  </a:solidFill>
                </a:rPr>
                <a:t>= 1,024</a:t>
              </a:r>
              <a:endParaRPr lang="ja-JP" altLang="en-US" dirty="0" smtClean="0">
                <a:solidFill>
                  <a:prstClr val="black"/>
                </a:solidFill>
              </a:endParaRPr>
            </a:p>
          </p:txBody>
        </p:sp>
        <p:grpSp>
          <p:nvGrpSpPr>
            <p:cNvPr id="5" name="グループ化 105"/>
            <p:cNvGrpSpPr/>
            <p:nvPr/>
          </p:nvGrpSpPr>
          <p:grpSpPr>
            <a:xfrm>
              <a:off x="251520" y="3933056"/>
              <a:ext cx="683422" cy="658500"/>
              <a:chOff x="7077424" y="936728"/>
              <a:chExt cx="683422" cy="658500"/>
            </a:xfrm>
          </p:grpSpPr>
          <p:sp>
            <p:nvSpPr>
              <p:cNvPr id="107" name="テキスト ボックス 106"/>
              <p:cNvSpPr txBox="1"/>
              <p:nvPr/>
            </p:nvSpPr>
            <p:spPr>
              <a:xfrm>
                <a:off x="7077424" y="1004368"/>
                <a:ext cx="293670" cy="523220"/>
              </a:xfrm>
              <a:prstGeom prst="rect">
                <a:avLst/>
              </a:prstGeom>
              <a:noFill/>
            </p:spPr>
            <p:txBody>
              <a:bodyPr wrap="none" rtlCol="0">
                <a:spAutoFit/>
              </a:bodyPr>
              <a:lstStyle/>
              <a:p>
                <a:r>
                  <a:rPr lang="en-US" altLang="ja-JP" sz="2800" dirty="0" smtClean="0">
                    <a:solidFill>
                      <a:prstClr val="black"/>
                    </a:solidFill>
                  </a:rPr>
                  <a:t>(</a:t>
                </a:r>
                <a:endParaRPr lang="ja-JP" altLang="en-US" sz="2800" dirty="0" smtClean="0">
                  <a:solidFill>
                    <a:prstClr val="black"/>
                  </a:solidFill>
                </a:endParaRPr>
              </a:p>
            </p:txBody>
          </p:sp>
          <p:grpSp>
            <p:nvGrpSpPr>
              <p:cNvPr id="6" name="グループ化 101"/>
              <p:cNvGrpSpPr/>
              <p:nvPr/>
            </p:nvGrpSpPr>
            <p:grpSpPr>
              <a:xfrm>
                <a:off x="7272300" y="936728"/>
                <a:ext cx="301686" cy="658500"/>
                <a:chOff x="7272300" y="936728"/>
                <a:chExt cx="301686" cy="658500"/>
              </a:xfrm>
            </p:grpSpPr>
            <p:sp>
              <p:nvSpPr>
                <p:cNvPr id="110" name="テキスト ボックス 109"/>
                <p:cNvSpPr txBox="1"/>
                <p:nvPr/>
              </p:nvSpPr>
              <p:spPr>
                <a:xfrm>
                  <a:off x="7272300" y="936728"/>
                  <a:ext cx="301686" cy="369332"/>
                </a:xfrm>
                <a:prstGeom prst="rect">
                  <a:avLst/>
                </a:prstGeom>
                <a:noFill/>
              </p:spPr>
              <p:txBody>
                <a:bodyPr wrap="none" rtlCol="0">
                  <a:spAutoFit/>
                </a:bodyPr>
                <a:lstStyle/>
                <a:p>
                  <a:r>
                    <a:rPr lang="en-US" altLang="ja-JP" dirty="0" smtClean="0">
                      <a:solidFill>
                        <a:prstClr val="black"/>
                      </a:solidFill>
                    </a:rPr>
                    <a:t>1</a:t>
                  </a:r>
                  <a:endParaRPr lang="ja-JP" altLang="en-US" dirty="0" smtClean="0">
                    <a:solidFill>
                      <a:prstClr val="black"/>
                    </a:solidFill>
                  </a:endParaRPr>
                </a:p>
              </p:txBody>
            </p:sp>
            <p:sp>
              <p:nvSpPr>
                <p:cNvPr id="111" name="テキスト ボックス 110"/>
                <p:cNvSpPr txBox="1"/>
                <p:nvPr/>
              </p:nvSpPr>
              <p:spPr>
                <a:xfrm>
                  <a:off x="7272300" y="1225896"/>
                  <a:ext cx="301686" cy="369332"/>
                </a:xfrm>
                <a:prstGeom prst="rect">
                  <a:avLst/>
                </a:prstGeom>
                <a:noFill/>
              </p:spPr>
              <p:txBody>
                <a:bodyPr wrap="none" rtlCol="0">
                  <a:spAutoFit/>
                </a:bodyPr>
                <a:lstStyle/>
                <a:p>
                  <a:r>
                    <a:rPr lang="en-US" altLang="ja-JP" dirty="0" smtClean="0">
                      <a:solidFill>
                        <a:prstClr val="black"/>
                      </a:solidFill>
                    </a:rPr>
                    <a:t>2</a:t>
                  </a:r>
                  <a:endParaRPr lang="ja-JP" altLang="en-US" dirty="0" smtClean="0">
                    <a:solidFill>
                      <a:prstClr val="black"/>
                    </a:solidFill>
                  </a:endParaRPr>
                </a:p>
              </p:txBody>
            </p:sp>
            <p:cxnSp>
              <p:nvCxnSpPr>
                <p:cNvPr id="112" name="直線コネクタ 111"/>
                <p:cNvCxnSpPr/>
                <p:nvPr/>
              </p:nvCxnSpPr>
              <p:spPr>
                <a:xfrm>
                  <a:off x="7293716" y="1268760"/>
                  <a:ext cx="258855"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109" name="テキスト ボックス 108"/>
              <p:cNvSpPr txBox="1"/>
              <p:nvPr/>
            </p:nvSpPr>
            <p:spPr>
              <a:xfrm>
                <a:off x="7467176" y="1004368"/>
                <a:ext cx="293670" cy="523220"/>
              </a:xfrm>
              <a:prstGeom prst="rect">
                <a:avLst/>
              </a:prstGeom>
              <a:noFill/>
            </p:spPr>
            <p:txBody>
              <a:bodyPr wrap="none" rtlCol="0">
                <a:spAutoFit/>
              </a:bodyPr>
              <a:lstStyle/>
              <a:p>
                <a:r>
                  <a:rPr lang="en-US" altLang="ja-JP" sz="2800" dirty="0" smtClean="0">
                    <a:solidFill>
                      <a:prstClr val="black"/>
                    </a:solidFill>
                  </a:rPr>
                  <a:t>)</a:t>
                </a:r>
                <a:endParaRPr lang="ja-JP" altLang="en-US" sz="2800" dirty="0" smtClean="0">
                  <a:solidFill>
                    <a:prstClr val="black"/>
                  </a:solidFill>
                </a:endParaRPr>
              </a:p>
            </p:txBody>
          </p:sp>
        </p:grpSp>
        <p:sp>
          <p:nvSpPr>
            <p:cNvPr id="113" name="テキスト ボックス 112"/>
            <p:cNvSpPr txBox="1"/>
            <p:nvPr/>
          </p:nvSpPr>
          <p:spPr>
            <a:xfrm>
              <a:off x="698424" y="3846760"/>
              <a:ext cx="418704" cy="369332"/>
            </a:xfrm>
            <a:prstGeom prst="rect">
              <a:avLst/>
            </a:prstGeom>
            <a:noFill/>
          </p:spPr>
          <p:txBody>
            <a:bodyPr wrap="none" rtlCol="0">
              <a:spAutoFit/>
            </a:bodyPr>
            <a:lstStyle/>
            <a:p>
              <a:r>
                <a:rPr lang="en-US" altLang="ja-JP" dirty="0" smtClean="0">
                  <a:solidFill>
                    <a:prstClr val="black"/>
                  </a:solidFill>
                </a:rPr>
                <a:t>20</a:t>
              </a:r>
              <a:endParaRPr lang="ja-JP" altLang="en-US" dirty="0" smtClean="0">
                <a:solidFill>
                  <a:prstClr val="black"/>
                </a:solidFill>
              </a:endParaRPr>
            </a:p>
          </p:txBody>
        </p:sp>
        <p:sp>
          <p:nvSpPr>
            <p:cNvPr id="114" name="テキスト ボックス 113"/>
            <p:cNvSpPr txBox="1"/>
            <p:nvPr/>
          </p:nvSpPr>
          <p:spPr>
            <a:xfrm>
              <a:off x="871016" y="4091928"/>
              <a:ext cx="1287532" cy="369332"/>
            </a:xfrm>
            <a:prstGeom prst="rect">
              <a:avLst/>
            </a:prstGeom>
            <a:noFill/>
          </p:spPr>
          <p:txBody>
            <a:bodyPr wrap="none" rtlCol="0">
              <a:spAutoFit/>
            </a:bodyPr>
            <a:lstStyle/>
            <a:p>
              <a:r>
                <a:rPr lang="en-US" altLang="ja-JP" dirty="0" smtClean="0">
                  <a:solidFill>
                    <a:prstClr val="black"/>
                  </a:solidFill>
                </a:rPr>
                <a:t>= 1,048,576</a:t>
              </a:r>
              <a:endParaRPr lang="ja-JP" altLang="en-US" dirty="0" smtClean="0">
                <a:solidFill>
                  <a:prstClr val="black"/>
                </a:solidFill>
              </a:endParaRPr>
            </a:p>
          </p:txBody>
        </p:sp>
      </p:gr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テキスト ボックス 48"/>
          <p:cNvSpPr txBox="1"/>
          <p:nvPr/>
        </p:nvSpPr>
        <p:spPr>
          <a:xfrm>
            <a:off x="611560" y="692696"/>
            <a:ext cx="1221809" cy="369332"/>
          </a:xfrm>
          <a:prstGeom prst="rect">
            <a:avLst/>
          </a:prstGeom>
          <a:noFill/>
        </p:spPr>
        <p:txBody>
          <a:bodyPr wrap="none" rtlCol="0">
            <a:spAutoFit/>
          </a:bodyPr>
          <a:lstStyle/>
          <a:p>
            <a:r>
              <a:rPr lang="en-US" altLang="ja-JP" dirty="0" smtClean="0">
                <a:solidFill>
                  <a:prstClr val="black"/>
                </a:solidFill>
              </a:rPr>
              <a:t>Fn2</a:t>
            </a:r>
            <a:r>
              <a:rPr lang="ja-JP" altLang="en-US" dirty="0" smtClean="0">
                <a:solidFill>
                  <a:prstClr val="black"/>
                </a:solidFill>
              </a:rPr>
              <a:t>世代目</a:t>
            </a:r>
          </a:p>
        </p:txBody>
      </p:sp>
      <p:pic>
        <p:nvPicPr>
          <p:cNvPr id="60" name="Picture 17"/>
          <p:cNvPicPr>
            <a:picLocks noChangeAspect="1" noChangeArrowheads="1"/>
          </p:cNvPicPr>
          <p:nvPr/>
        </p:nvPicPr>
        <p:blipFill>
          <a:blip r:embed="rId2" cstate="print"/>
          <a:srcRect/>
          <a:stretch>
            <a:fillRect/>
          </a:stretch>
        </p:blipFill>
        <p:spPr bwMode="auto">
          <a:xfrm>
            <a:off x="4139952" y="2492896"/>
            <a:ext cx="936104" cy="288032"/>
          </a:xfrm>
          <a:prstGeom prst="rect">
            <a:avLst/>
          </a:prstGeom>
          <a:noFill/>
          <a:ln w="9525">
            <a:noFill/>
            <a:miter lim="800000"/>
            <a:headEnd/>
            <a:tailEnd/>
          </a:ln>
        </p:spPr>
      </p:pic>
      <p:pic>
        <p:nvPicPr>
          <p:cNvPr id="72" name="Picture 17"/>
          <p:cNvPicPr>
            <a:picLocks noChangeAspect="1" noChangeArrowheads="1"/>
          </p:cNvPicPr>
          <p:nvPr/>
        </p:nvPicPr>
        <p:blipFill>
          <a:blip r:embed="rId2" cstate="print"/>
          <a:srcRect/>
          <a:stretch>
            <a:fillRect/>
          </a:stretch>
        </p:blipFill>
        <p:spPr bwMode="auto">
          <a:xfrm>
            <a:off x="5220072" y="2636912"/>
            <a:ext cx="936104" cy="288032"/>
          </a:xfrm>
          <a:prstGeom prst="rect">
            <a:avLst/>
          </a:prstGeom>
          <a:noFill/>
          <a:ln w="9525">
            <a:noFill/>
            <a:miter lim="800000"/>
            <a:headEnd/>
            <a:tailEnd/>
          </a:ln>
        </p:spPr>
      </p:pic>
      <p:pic>
        <p:nvPicPr>
          <p:cNvPr id="74" name="Picture 17"/>
          <p:cNvPicPr>
            <a:picLocks noChangeAspect="1" noChangeArrowheads="1"/>
          </p:cNvPicPr>
          <p:nvPr/>
        </p:nvPicPr>
        <p:blipFill>
          <a:blip r:embed="rId2" cstate="print"/>
          <a:srcRect/>
          <a:stretch>
            <a:fillRect/>
          </a:stretch>
        </p:blipFill>
        <p:spPr bwMode="auto">
          <a:xfrm>
            <a:off x="2771800" y="1484784"/>
            <a:ext cx="936104" cy="288032"/>
          </a:xfrm>
          <a:prstGeom prst="rect">
            <a:avLst/>
          </a:prstGeom>
          <a:noFill/>
          <a:ln w="9525">
            <a:noFill/>
            <a:miter lim="800000"/>
            <a:headEnd/>
            <a:tailEnd/>
          </a:ln>
        </p:spPr>
      </p:pic>
      <p:pic>
        <p:nvPicPr>
          <p:cNvPr id="81" name="Picture 17"/>
          <p:cNvPicPr>
            <a:picLocks noChangeAspect="1" noChangeArrowheads="1"/>
          </p:cNvPicPr>
          <p:nvPr/>
        </p:nvPicPr>
        <p:blipFill>
          <a:blip r:embed="rId2" cstate="print"/>
          <a:srcRect/>
          <a:stretch>
            <a:fillRect/>
          </a:stretch>
        </p:blipFill>
        <p:spPr bwMode="auto">
          <a:xfrm>
            <a:off x="4716016" y="1080120"/>
            <a:ext cx="936104" cy="288032"/>
          </a:xfrm>
          <a:prstGeom prst="rect">
            <a:avLst/>
          </a:prstGeom>
          <a:noFill/>
          <a:ln w="9525">
            <a:noFill/>
            <a:miter lim="800000"/>
            <a:headEnd/>
            <a:tailEnd/>
          </a:ln>
        </p:spPr>
      </p:pic>
      <p:pic>
        <p:nvPicPr>
          <p:cNvPr id="89" name="Picture 6"/>
          <p:cNvPicPr>
            <a:picLocks noChangeAspect="1" noChangeArrowheads="1"/>
          </p:cNvPicPr>
          <p:nvPr/>
        </p:nvPicPr>
        <p:blipFill>
          <a:blip r:embed="rId3" cstate="print"/>
          <a:srcRect/>
          <a:stretch>
            <a:fillRect/>
          </a:stretch>
        </p:blipFill>
        <p:spPr bwMode="auto">
          <a:xfrm>
            <a:off x="1835696" y="3789040"/>
            <a:ext cx="974439" cy="308620"/>
          </a:xfrm>
          <a:prstGeom prst="rect">
            <a:avLst/>
          </a:prstGeom>
          <a:noFill/>
          <a:ln w="9525">
            <a:noFill/>
            <a:miter lim="800000"/>
            <a:headEnd/>
            <a:tailEnd/>
          </a:ln>
        </p:spPr>
      </p:pic>
      <p:pic>
        <p:nvPicPr>
          <p:cNvPr id="90" name="Picture 6"/>
          <p:cNvPicPr>
            <a:picLocks noChangeAspect="1" noChangeArrowheads="1"/>
          </p:cNvPicPr>
          <p:nvPr/>
        </p:nvPicPr>
        <p:blipFill>
          <a:blip r:embed="rId3" cstate="print"/>
          <a:srcRect/>
          <a:stretch>
            <a:fillRect/>
          </a:stretch>
        </p:blipFill>
        <p:spPr bwMode="auto">
          <a:xfrm>
            <a:off x="3707904" y="2204864"/>
            <a:ext cx="974439" cy="308620"/>
          </a:xfrm>
          <a:prstGeom prst="rect">
            <a:avLst/>
          </a:prstGeom>
          <a:noFill/>
          <a:ln w="9525">
            <a:noFill/>
            <a:miter lim="800000"/>
            <a:headEnd/>
            <a:tailEnd/>
          </a:ln>
        </p:spPr>
      </p:pic>
      <p:pic>
        <p:nvPicPr>
          <p:cNvPr id="92" name="Picture 6"/>
          <p:cNvPicPr>
            <a:picLocks noChangeAspect="1" noChangeArrowheads="1"/>
          </p:cNvPicPr>
          <p:nvPr/>
        </p:nvPicPr>
        <p:blipFill>
          <a:blip r:embed="rId3" cstate="print"/>
          <a:srcRect/>
          <a:stretch>
            <a:fillRect/>
          </a:stretch>
        </p:blipFill>
        <p:spPr bwMode="auto">
          <a:xfrm>
            <a:off x="4211960" y="3861048"/>
            <a:ext cx="974439" cy="308620"/>
          </a:xfrm>
          <a:prstGeom prst="rect">
            <a:avLst/>
          </a:prstGeom>
          <a:noFill/>
          <a:ln w="9525">
            <a:noFill/>
            <a:miter lim="800000"/>
            <a:headEnd/>
            <a:tailEnd/>
          </a:ln>
        </p:spPr>
      </p:pic>
      <p:grpSp>
        <p:nvGrpSpPr>
          <p:cNvPr id="2" name="グループ化 101"/>
          <p:cNvGrpSpPr/>
          <p:nvPr/>
        </p:nvGrpSpPr>
        <p:grpSpPr>
          <a:xfrm>
            <a:off x="395536" y="4437112"/>
            <a:ext cx="1907028" cy="1464876"/>
            <a:chOff x="251520" y="3126680"/>
            <a:chExt cx="1907028" cy="1464876"/>
          </a:xfrm>
        </p:grpSpPr>
        <p:grpSp>
          <p:nvGrpSpPr>
            <p:cNvPr id="3" name="グループ化 102"/>
            <p:cNvGrpSpPr/>
            <p:nvPr/>
          </p:nvGrpSpPr>
          <p:grpSpPr>
            <a:xfrm>
              <a:off x="251520" y="3212976"/>
              <a:ext cx="683422" cy="658500"/>
              <a:chOff x="7077424" y="936728"/>
              <a:chExt cx="683422" cy="658500"/>
            </a:xfrm>
          </p:grpSpPr>
          <p:sp>
            <p:nvSpPr>
              <p:cNvPr id="96" name="テキスト ボックス 95"/>
              <p:cNvSpPr txBox="1"/>
              <p:nvPr/>
            </p:nvSpPr>
            <p:spPr>
              <a:xfrm>
                <a:off x="7077424" y="1004368"/>
                <a:ext cx="293670" cy="523220"/>
              </a:xfrm>
              <a:prstGeom prst="rect">
                <a:avLst/>
              </a:prstGeom>
              <a:noFill/>
            </p:spPr>
            <p:txBody>
              <a:bodyPr wrap="none" rtlCol="0">
                <a:spAutoFit/>
              </a:bodyPr>
              <a:lstStyle/>
              <a:p>
                <a:r>
                  <a:rPr lang="en-US" altLang="ja-JP" sz="2800" dirty="0" smtClean="0">
                    <a:solidFill>
                      <a:prstClr val="black"/>
                    </a:solidFill>
                  </a:rPr>
                  <a:t>(</a:t>
                </a:r>
                <a:endParaRPr lang="ja-JP" altLang="en-US" sz="2800" dirty="0" smtClean="0">
                  <a:solidFill>
                    <a:prstClr val="black"/>
                  </a:solidFill>
                </a:endParaRPr>
              </a:p>
            </p:txBody>
          </p:sp>
          <p:grpSp>
            <p:nvGrpSpPr>
              <p:cNvPr id="4" name="グループ化 101"/>
              <p:cNvGrpSpPr/>
              <p:nvPr/>
            </p:nvGrpSpPr>
            <p:grpSpPr>
              <a:xfrm>
                <a:off x="7272300" y="936728"/>
                <a:ext cx="301686" cy="658500"/>
                <a:chOff x="7272300" y="936728"/>
                <a:chExt cx="301686" cy="658500"/>
              </a:xfrm>
            </p:grpSpPr>
            <p:sp>
              <p:nvSpPr>
                <p:cNvPr id="97" name="テキスト ボックス 96"/>
                <p:cNvSpPr txBox="1"/>
                <p:nvPr/>
              </p:nvSpPr>
              <p:spPr>
                <a:xfrm>
                  <a:off x="7272300" y="936728"/>
                  <a:ext cx="301686" cy="369332"/>
                </a:xfrm>
                <a:prstGeom prst="rect">
                  <a:avLst/>
                </a:prstGeom>
                <a:noFill/>
              </p:spPr>
              <p:txBody>
                <a:bodyPr wrap="none" rtlCol="0">
                  <a:spAutoFit/>
                </a:bodyPr>
                <a:lstStyle/>
                <a:p>
                  <a:r>
                    <a:rPr lang="en-US" altLang="ja-JP" dirty="0" smtClean="0">
                      <a:solidFill>
                        <a:prstClr val="black"/>
                      </a:solidFill>
                    </a:rPr>
                    <a:t>1</a:t>
                  </a:r>
                  <a:endParaRPr lang="ja-JP" altLang="en-US" dirty="0" smtClean="0">
                    <a:solidFill>
                      <a:prstClr val="black"/>
                    </a:solidFill>
                  </a:endParaRPr>
                </a:p>
              </p:txBody>
            </p:sp>
            <p:sp>
              <p:nvSpPr>
                <p:cNvPr id="98" name="テキスト ボックス 97"/>
                <p:cNvSpPr txBox="1"/>
                <p:nvPr/>
              </p:nvSpPr>
              <p:spPr>
                <a:xfrm>
                  <a:off x="7272300" y="1225896"/>
                  <a:ext cx="301686" cy="369332"/>
                </a:xfrm>
                <a:prstGeom prst="rect">
                  <a:avLst/>
                </a:prstGeom>
                <a:noFill/>
              </p:spPr>
              <p:txBody>
                <a:bodyPr wrap="none" rtlCol="0">
                  <a:spAutoFit/>
                </a:bodyPr>
                <a:lstStyle/>
                <a:p>
                  <a:r>
                    <a:rPr lang="en-US" altLang="ja-JP" dirty="0" smtClean="0">
                      <a:solidFill>
                        <a:prstClr val="black"/>
                      </a:solidFill>
                    </a:rPr>
                    <a:t>2</a:t>
                  </a:r>
                  <a:endParaRPr lang="ja-JP" altLang="en-US" dirty="0" smtClean="0">
                    <a:solidFill>
                      <a:prstClr val="black"/>
                    </a:solidFill>
                  </a:endParaRPr>
                </a:p>
              </p:txBody>
            </p:sp>
            <p:cxnSp>
              <p:nvCxnSpPr>
                <p:cNvPr id="100" name="直線コネクタ 99"/>
                <p:cNvCxnSpPr/>
                <p:nvPr/>
              </p:nvCxnSpPr>
              <p:spPr>
                <a:xfrm>
                  <a:off x="7293716" y="1268760"/>
                  <a:ext cx="258855"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101" name="テキスト ボックス 100"/>
              <p:cNvSpPr txBox="1"/>
              <p:nvPr/>
            </p:nvSpPr>
            <p:spPr>
              <a:xfrm>
                <a:off x="7467176" y="1004368"/>
                <a:ext cx="293670" cy="523220"/>
              </a:xfrm>
              <a:prstGeom prst="rect">
                <a:avLst/>
              </a:prstGeom>
              <a:noFill/>
            </p:spPr>
            <p:txBody>
              <a:bodyPr wrap="none" rtlCol="0">
                <a:spAutoFit/>
              </a:bodyPr>
              <a:lstStyle/>
              <a:p>
                <a:r>
                  <a:rPr lang="en-US" altLang="ja-JP" sz="2800" dirty="0" smtClean="0">
                    <a:solidFill>
                      <a:prstClr val="black"/>
                    </a:solidFill>
                  </a:rPr>
                  <a:t>)</a:t>
                </a:r>
                <a:endParaRPr lang="ja-JP" altLang="en-US" sz="2800" dirty="0" smtClean="0">
                  <a:solidFill>
                    <a:prstClr val="black"/>
                  </a:solidFill>
                </a:endParaRPr>
              </a:p>
            </p:txBody>
          </p:sp>
        </p:grpSp>
        <p:sp>
          <p:nvSpPr>
            <p:cNvPr id="104" name="テキスト ボックス 103"/>
            <p:cNvSpPr txBox="1"/>
            <p:nvPr/>
          </p:nvSpPr>
          <p:spPr>
            <a:xfrm>
              <a:off x="698424" y="3126680"/>
              <a:ext cx="418704" cy="369332"/>
            </a:xfrm>
            <a:prstGeom prst="rect">
              <a:avLst/>
            </a:prstGeom>
            <a:noFill/>
          </p:spPr>
          <p:txBody>
            <a:bodyPr wrap="none" rtlCol="0">
              <a:spAutoFit/>
            </a:bodyPr>
            <a:lstStyle/>
            <a:p>
              <a:r>
                <a:rPr lang="en-US" altLang="ja-JP" dirty="0" smtClean="0">
                  <a:solidFill>
                    <a:prstClr val="black"/>
                  </a:solidFill>
                </a:rPr>
                <a:t>10</a:t>
              </a:r>
              <a:endParaRPr lang="ja-JP" altLang="en-US" dirty="0" smtClean="0">
                <a:solidFill>
                  <a:prstClr val="black"/>
                </a:solidFill>
              </a:endParaRPr>
            </a:p>
          </p:txBody>
        </p:sp>
        <p:sp>
          <p:nvSpPr>
            <p:cNvPr id="105" name="テキスト ボックス 104"/>
            <p:cNvSpPr txBox="1"/>
            <p:nvPr/>
          </p:nvSpPr>
          <p:spPr>
            <a:xfrm>
              <a:off x="871016" y="3371848"/>
              <a:ext cx="878767" cy="369332"/>
            </a:xfrm>
            <a:prstGeom prst="rect">
              <a:avLst/>
            </a:prstGeom>
            <a:noFill/>
          </p:spPr>
          <p:txBody>
            <a:bodyPr wrap="none" rtlCol="0">
              <a:spAutoFit/>
            </a:bodyPr>
            <a:lstStyle/>
            <a:p>
              <a:r>
                <a:rPr lang="en-US" altLang="ja-JP" dirty="0" smtClean="0">
                  <a:solidFill>
                    <a:prstClr val="black"/>
                  </a:solidFill>
                </a:rPr>
                <a:t>= 1,024</a:t>
              </a:r>
              <a:endParaRPr lang="ja-JP" altLang="en-US" dirty="0" smtClean="0">
                <a:solidFill>
                  <a:prstClr val="black"/>
                </a:solidFill>
              </a:endParaRPr>
            </a:p>
          </p:txBody>
        </p:sp>
        <p:grpSp>
          <p:nvGrpSpPr>
            <p:cNvPr id="5" name="グループ化 105"/>
            <p:cNvGrpSpPr/>
            <p:nvPr/>
          </p:nvGrpSpPr>
          <p:grpSpPr>
            <a:xfrm>
              <a:off x="251520" y="3933056"/>
              <a:ext cx="683422" cy="658500"/>
              <a:chOff x="7077424" y="936728"/>
              <a:chExt cx="683422" cy="658500"/>
            </a:xfrm>
          </p:grpSpPr>
          <p:sp>
            <p:nvSpPr>
              <p:cNvPr id="107" name="テキスト ボックス 106"/>
              <p:cNvSpPr txBox="1"/>
              <p:nvPr/>
            </p:nvSpPr>
            <p:spPr>
              <a:xfrm>
                <a:off x="7077424" y="1004368"/>
                <a:ext cx="293670" cy="523220"/>
              </a:xfrm>
              <a:prstGeom prst="rect">
                <a:avLst/>
              </a:prstGeom>
              <a:noFill/>
            </p:spPr>
            <p:txBody>
              <a:bodyPr wrap="none" rtlCol="0">
                <a:spAutoFit/>
              </a:bodyPr>
              <a:lstStyle/>
              <a:p>
                <a:r>
                  <a:rPr lang="en-US" altLang="ja-JP" sz="2800" dirty="0" smtClean="0">
                    <a:solidFill>
                      <a:prstClr val="black"/>
                    </a:solidFill>
                  </a:rPr>
                  <a:t>(</a:t>
                </a:r>
                <a:endParaRPr lang="ja-JP" altLang="en-US" sz="2800" dirty="0" smtClean="0">
                  <a:solidFill>
                    <a:prstClr val="black"/>
                  </a:solidFill>
                </a:endParaRPr>
              </a:p>
            </p:txBody>
          </p:sp>
          <p:grpSp>
            <p:nvGrpSpPr>
              <p:cNvPr id="6" name="グループ化 101"/>
              <p:cNvGrpSpPr/>
              <p:nvPr/>
            </p:nvGrpSpPr>
            <p:grpSpPr>
              <a:xfrm>
                <a:off x="7272300" y="936728"/>
                <a:ext cx="301686" cy="658500"/>
                <a:chOff x="7272300" y="936728"/>
                <a:chExt cx="301686" cy="658500"/>
              </a:xfrm>
            </p:grpSpPr>
            <p:sp>
              <p:nvSpPr>
                <p:cNvPr id="110" name="テキスト ボックス 109"/>
                <p:cNvSpPr txBox="1"/>
                <p:nvPr/>
              </p:nvSpPr>
              <p:spPr>
                <a:xfrm>
                  <a:off x="7272300" y="936728"/>
                  <a:ext cx="301686" cy="369332"/>
                </a:xfrm>
                <a:prstGeom prst="rect">
                  <a:avLst/>
                </a:prstGeom>
                <a:noFill/>
              </p:spPr>
              <p:txBody>
                <a:bodyPr wrap="none" rtlCol="0">
                  <a:spAutoFit/>
                </a:bodyPr>
                <a:lstStyle/>
                <a:p>
                  <a:r>
                    <a:rPr lang="en-US" altLang="ja-JP" dirty="0" smtClean="0">
                      <a:solidFill>
                        <a:prstClr val="black"/>
                      </a:solidFill>
                    </a:rPr>
                    <a:t>1</a:t>
                  </a:r>
                  <a:endParaRPr lang="ja-JP" altLang="en-US" dirty="0" smtClean="0">
                    <a:solidFill>
                      <a:prstClr val="black"/>
                    </a:solidFill>
                  </a:endParaRPr>
                </a:p>
              </p:txBody>
            </p:sp>
            <p:sp>
              <p:nvSpPr>
                <p:cNvPr id="111" name="テキスト ボックス 110"/>
                <p:cNvSpPr txBox="1"/>
                <p:nvPr/>
              </p:nvSpPr>
              <p:spPr>
                <a:xfrm>
                  <a:off x="7272300" y="1225896"/>
                  <a:ext cx="301686" cy="369332"/>
                </a:xfrm>
                <a:prstGeom prst="rect">
                  <a:avLst/>
                </a:prstGeom>
                <a:noFill/>
              </p:spPr>
              <p:txBody>
                <a:bodyPr wrap="none" rtlCol="0">
                  <a:spAutoFit/>
                </a:bodyPr>
                <a:lstStyle/>
                <a:p>
                  <a:r>
                    <a:rPr lang="en-US" altLang="ja-JP" dirty="0" smtClean="0">
                      <a:solidFill>
                        <a:prstClr val="black"/>
                      </a:solidFill>
                    </a:rPr>
                    <a:t>2</a:t>
                  </a:r>
                  <a:endParaRPr lang="ja-JP" altLang="en-US" dirty="0" smtClean="0">
                    <a:solidFill>
                      <a:prstClr val="black"/>
                    </a:solidFill>
                  </a:endParaRPr>
                </a:p>
              </p:txBody>
            </p:sp>
            <p:cxnSp>
              <p:nvCxnSpPr>
                <p:cNvPr id="112" name="直線コネクタ 111"/>
                <p:cNvCxnSpPr/>
                <p:nvPr/>
              </p:nvCxnSpPr>
              <p:spPr>
                <a:xfrm>
                  <a:off x="7293716" y="1268760"/>
                  <a:ext cx="258855"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109" name="テキスト ボックス 108"/>
              <p:cNvSpPr txBox="1"/>
              <p:nvPr/>
            </p:nvSpPr>
            <p:spPr>
              <a:xfrm>
                <a:off x="7467176" y="1004368"/>
                <a:ext cx="293670" cy="523220"/>
              </a:xfrm>
              <a:prstGeom prst="rect">
                <a:avLst/>
              </a:prstGeom>
              <a:noFill/>
            </p:spPr>
            <p:txBody>
              <a:bodyPr wrap="none" rtlCol="0">
                <a:spAutoFit/>
              </a:bodyPr>
              <a:lstStyle/>
              <a:p>
                <a:r>
                  <a:rPr lang="en-US" altLang="ja-JP" sz="2800" dirty="0" smtClean="0">
                    <a:solidFill>
                      <a:prstClr val="black"/>
                    </a:solidFill>
                  </a:rPr>
                  <a:t>)</a:t>
                </a:r>
                <a:endParaRPr lang="ja-JP" altLang="en-US" sz="2800" dirty="0" smtClean="0">
                  <a:solidFill>
                    <a:prstClr val="black"/>
                  </a:solidFill>
                </a:endParaRPr>
              </a:p>
            </p:txBody>
          </p:sp>
        </p:grpSp>
        <p:sp>
          <p:nvSpPr>
            <p:cNvPr id="113" name="テキスト ボックス 112"/>
            <p:cNvSpPr txBox="1"/>
            <p:nvPr/>
          </p:nvSpPr>
          <p:spPr>
            <a:xfrm>
              <a:off x="698424" y="3846760"/>
              <a:ext cx="418704" cy="369332"/>
            </a:xfrm>
            <a:prstGeom prst="rect">
              <a:avLst/>
            </a:prstGeom>
            <a:noFill/>
          </p:spPr>
          <p:txBody>
            <a:bodyPr wrap="none" rtlCol="0">
              <a:spAutoFit/>
            </a:bodyPr>
            <a:lstStyle/>
            <a:p>
              <a:r>
                <a:rPr lang="en-US" altLang="ja-JP" dirty="0" smtClean="0">
                  <a:solidFill>
                    <a:prstClr val="black"/>
                  </a:solidFill>
                </a:rPr>
                <a:t>20</a:t>
              </a:r>
              <a:endParaRPr lang="ja-JP" altLang="en-US" dirty="0" smtClean="0">
                <a:solidFill>
                  <a:prstClr val="black"/>
                </a:solidFill>
              </a:endParaRPr>
            </a:p>
          </p:txBody>
        </p:sp>
        <p:sp>
          <p:nvSpPr>
            <p:cNvPr id="114" name="テキスト ボックス 113"/>
            <p:cNvSpPr txBox="1"/>
            <p:nvPr/>
          </p:nvSpPr>
          <p:spPr>
            <a:xfrm>
              <a:off x="871016" y="4091928"/>
              <a:ext cx="1287532" cy="369332"/>
            </a:xfrm>
            <a:prstGeom prst="rect">
              <a:avLst/>
            </a:prstGeom>
            <a:noFill/>
          </p:spPr>
          <p:txBody>
            <a:bodyPr wrap="none" rtlCol="0">
              <a:spAutoFit/>
            </a:bodyPr>
            <a:lstStyle/>
            <a:p>
              <a:r>
                <a:rPr lang="en-US" altLang="ja-JP" dirty="0" smtClean="0">
                  <a:solidFill>
                    <a:prstClr val="black"/>
                  </a:solidFill>
                </a:rPr>
                <a:t>= 1,048,576</a:t>
              </a:r>
              <a:endParaRPr lang="ja-JP" altLang="en-US" dirty="0" smtClean="0">
                <a:solidFill>
                  <a:prstClr val="black"/>
                </a:solidFill>
              </a:endParaRPr>
            </a:p>
          </p:txBody>
        </p:sp>
      </p:grpSp>
      <p:sp>
        <p:nvSpPr>
          <p:cNvPr id="82" name="テキスト ボックス 81"/>
          <p:cNvSpPr txBox="1"/>
          <p:nvPr/>
        </p:nvSpPr>
        <p:spPr>
          <a:xfrm>
            <a:off x="2699792" y="4941168"/>
            <a:ext cx="6048672" cy="1477328"/>
          </a:xfrm>
          <a:prstGeom prst="rect">
            <a:avLst/>
          </a:prstGeom>
          <a:noFill/>
        </p:spPr>
        <p:txBody>
          <a:bodyPr wrap="square" rtlCol="0">
            <a:spAutoFit/>
          </a:bodyPr>
          <a:lstStyle/>
          <a:p>
            <a:r>
              <a:rPr lang="ja-JP" altLang="en-US" dirty="0" smtClean="0">
                <a:solidFill>
                  <a:prstClr val="black"/>
                </a:solidFill>
              </a:rPr>
              <a:t>もしも、南日本集団由来のミトコンドリアを有する個体が生存上有利であったら、南日本集団由来ミトコンドリアが集団内で優勢となり、</a:t>
            </a:r>
            <a:endParaRPr lang="en-US" altLang="ja-JP" dirty="0" smtClean="0">
              <a:solidFill>
                <a:prstClr val="black"/>
              </a:solidFill>
            </a:endParaRPr>
          </a:p>
          <a:p>
            <a:r>
              <a:rPr lang="ja-JP" altLang="en-US" dirty="0" smtClean="0">
                <a:solidFill>
                  <a:prstClr val="black"/>
                </a:solidFill>
              </a:rPr>
              <a:t>「交雑群」の子孫は、北日本集団ゲノムをもち、南日本集団由来ミトコンドリアを有する個体群が優勢となるはず。</a:t>
            </a:r>
          </a:p>
        </p:txBody>
      </p:sp>
      <p:pic>
        <p:nvPicPr>
          <p:cNvPr id="84" name="Picture 6"/>
          <p:cNvPicPr>
            <a:picLocks noChangeAspect="1" noChangeArrowheads="1"/>
          </p:cNvPicPr>
          <p:nvPr/>
        </p:nvPicPr>
        <p:blipFill>
          <a:blip r:embed="rId3" cstate="print"/>
          <a:srcRect/>
          <a:stretch>
            <a:fillRect/>
          </a:stretch>
        </p:blipFill>
        <p:spPr bwMode="auto">
          <a:xfrm>
            <a:off x="2195736" y="2780928"/>
            <a:ext cx="974439" cy="308620"/>
          </a:xfrm>
          <a:prstGeom prst="rect">
            <a:avLst/>
          </a:prstGeom>
          <a:noFill/>
          <a:ln w="9525">
            <a:noFill/>
            <a:miter lim="800000"/>
            <a:headEnd/>
            <a:tailEnd/>
          </a:ln>
        </p:spPr>
      </p:pic>
      <p:pic>
        <p:nvPicPr>
          <p:cNvPr id="85" name="Picture 6"/>
          <p:cNvPicPr>
            <a:picLocks noChangeAspect="1" noChangeArrowheads="1"/>
          </p:cNvPicPr>
          <p:nvPr/>
        </p:nvPicPr>
        <p:blipFill>
          <a:blip r:embed="rId3" cstate="print"/>
          <a:srcRect/>
          <a:stretch>
            <a:fillRect/>
          </a:stretch>
        </p:blipFill>
        <p:spPr bwMode="auto">
          <a:xfrm>
            <a:off x="4644008" y="260648"/>
            <a:ext cx="974439" cy="308620"/>
          </a:xfrm>
          <a:prstGeom prst="rect">
            <a:avLst/>
          </a:prstGeom>
          <a:noFill/>
          <a:ln w="9525">
            <a:noFill/>
            <a:miter lim="800000"/>
            <a:headEnd/>
            <a:tailEnd/>
          </a:ln>
        </p:spPr>
      </p:pic>
      <p:pic>
        <p:nvPicPr>
          <p:cNvPr id="86" name="Picture 6"/>
          <p:cNvPicPr>
            <a:picLocks noChangeAspect="1" noChangeArrowheads="1"/>
          </p:cNvPicPr>
          <p:nvPr/>
        </p:nvPicPr>
        <p:blipFill>
          <a:blip r:embed="rId3" cstate="print"/>
          <a:srcRect/>
          <a:stretch>
            <a:fillRect/>
          </a:stretch>
        </p:blipFill>
        <p:spPr bwMode="auto">
          <a:xfrm>
            <a:off x="3635896" y="1196752"/>
            <a:ext cx="974439" cy="308620"/>
          </a:xfrm>
          <a:prstGeom prst="rect">
            <a:avLst/>
          </a:prstGeom>
          <a:noFill/>
          <a:ln w="9525">
            <a:noFill/>
            <a:miter lim="800000"/>
            <a:headEnd/>
            <a:tailEnd/>
          </a:ln>
        </p:spPr>
      </p:pic>
      <p:pic>
        <p:nvPicPr>
          <p:cNvPr id="87" name="Picture 6"/>
          <p:cNvPicPr>
            <a:picLocks noChangeAspect="1" noChangeArrowheads="1"/>
          </p:cNvPicPr>
          <p:nvPr/>
        </p:nvPicPr>
        <p:blipFill>
          <a:blip r:embed="rId3" cstate="print"/>
          <a:srcRect/>
          <a:stretch>
            <a:fillRect/>
          </a:stretch>
        </p:blipFill>
        <p:spPr bwMode="auto">
          <a:xfrm>
            <a:off x="4283968" y="1844824"/>
            <a:ext cx="974439" cy="308620"/>
          </a:xfrm>
          <a:prstGeom prst="rect">
            <a:avLst/>
          </a:prstGeom>
          <a:noFill/>
          <a:ln w="9525">
            <a:noFill/>
            <a:miter lim="800000"/>
            <a:headEnd/>
            <a:tailEnd/>
          </a:ln>
        </p:spPr>
      </p:pic>
      <p:pic>
        <p:nvPicPr>
          <p:cNvPr id="88" name="Picture 6"/>
          <p:cNvPicPr>
            <a:picLocks noChangeAspect="1" noChangeArrowheads="1"/>
          </p:cNvPicPr>
          <p:nvPr/>
        </p:nvPicPr>
        <p:blipFill>
          <a:blip r:embed="rId3" cstate="print"/>
          <a:srcRect/>
          <a:stretch>
            <a:fillRect/>
          </a:stretch>
        </p:blipFill>
        <p:spPr bwMode="auto">
          <a:xfrm>
            <a:off x="2627784" y="2132856"/>
            <a:ext cx="974439" cy="308620"/>
          </a:xfrm>
          <a:prstGeom prst="rect">
            <a:avLst/>
          </a:prstGeom>
          <a:noFill/>
          <a:ln w="9525">
            <a:noFill/>
            <a:miter lim="800000"/>
            <a:headEnd/>
            <a:tailEnd/>
          </a:ln>
        </p:spPr>
      </p:pic>
      <p:pic>
        <p:nvPicPr>
          <p:cNvPr id="99" name="Picture 6"/>
          <p:cNvPicPr>
            <a:picLocks noChangeAspect="1" noChangeArrowheads="1"/>
          </p:cNvPicPr>
          <p:nvPr/>
        </p:nvPicPr>
        <p:blipFill>
          <a:blip r:embed="rId3" cstate="print"/>
          <a:srcRect/>
          <a:stretch>
            <a:fillRect/>
          </a:stretch>
        </p:blipFill>
        <p:spPr bwMode="auto">
          <a:xfrm>
            <a:off x="1835696" y="2420888"/>
            <a:ext cx="974439" cy="308620"/>
          </a:xfrm>
          <a:prstGeom prst="rect">
            <a:avLst/>
          </a:prstGeom>
          <a:noFill/>
          <a:ln w="9525">
            <a:noFill/>
            <a:miter lim="800000"/>
            <a:headEnd/>
            <a:tailEnd/>
          </a:ln>
        </p:spPr>
      </p:pic>
      <p:pic>
        <p:nvPicPr>
          <p:cNvPr id="102" name="Picture 6"/>
          <p:cNvPicPr>
            <a:picLocks noChangeAspect="1" noChangeArrowheads="1"/>
          </p:cNvPicPr>
          <p:nvPr/>
        </p:nvPicPr>
        <p:blipFill>
          <a:blip r:embed="rId3" cstate="print"/>
          <a:srcRect/>
          <a:stretch>
            <a:fillRect/>
          </a:stretch>
        </p:blipFill>
        <p:spPr bwMode="auto">
          <a:xfrm>
            <a:off x="3347864" y="2780928"/>
            <a:ext cx="974439" cy="308620"/>
          </a:xfrm>
          <a:prstGeom prst="rect">
            <a:avLst/>
          </a:prstGeom>
          <a:noFill/>
          <a:ln w="9525">
            <a:noFill/>
            <a:miter lim="800000"/>
            <a:headEnd/>
            <a:tailEnd/>
          </a:ln>
        </p:spPr>
      </p:pic>
      <p:pic>
        <p:nvPicPr>
          <p:cNvPr id="103" name="Picture 6"/>
          <p:cNvPicPr>
            <a:picLocks noChangeAspect="1" noChangeArrowheads="1"/>
          </p:cNvPicPr>
          <p:nvPr/>
        </p:nvPicPr>
        <p:blipFill>
          <a:blip r:embed="rId3" cstate="print"/>
          <a:srcRect/>
          <a:stretch>
            <a:fillRect/>
          </a:stretch>
        </p:blipFill>
        <p:spPr bwMode="auto">
          <a:xfrm>
            <a:off x="3563888" y="3140968"/>
            <a:ext cx="974439" cy="308620"/>
          </a:xfrm>
          <a:prstGeom prst="rect">
            <a:avLst/>
          </a:prstGeom>
          <a:noFill/>
          <a:ln w="9525">
            <a:noFill/>
            <a:miter lim="800000"/>
            <a:headEnd/>
            <a:tailEnd/>
          </a:ln>
        </p:spPr>
      </p:pic>
      <p:pic>
        <p:nvPicPr>
          <p:cNvPr id="106" name="Picture 6"/>
          <p:cNvPicPr>
            <a:picLocks noChangeAspect="1" noChangeArrowheads="1"/>
          </p:cNvPicPr>
          <p:nvPr/>
        </p:nvPicPr>
        <p:blipFill>
          <a:blip r:embed="rId3" cstate="print"/>
          <a:srcRect/>
          <a:stretch>
            <a:fillRect/>
          </a:stretch>
        </p:blipFill>
        <p:spPr bwMode="auto">
          <a:xfrm>
            <a:off x="4355976" y="3284984"/>
            <a:ext cx="974439" cy="308620"/>
          </a:xfrm>
          <a:prstGeom prst="rect">
            <a:avLst/>
          </a:prstGeom>
          <a:noFill/>
          <a:ln w="9525">
            <a:noFill/>
            <a:miter lim="800000"/>
            <a:headEnd/>
            <a:tailEnd/>
          </a:ln>
        </p:spPr>
      </p:pic>
      <p:pic>
        <p:nvPicPr>
          <p:cNvPr id="108" name="Picture 6"/>
          <p:cNvPicPr>
            <a:picLocks noChangeAspect="1" noChangeArrowheads="1"/>
          </p:cNvPicPr>
          <p:nvPr/>
        </p:nvPicPr>
        <p:blipFill>
          <a:blip r:embed="rId3" cstate="print"/>
          <a:srcRect/>
          <a:stretch>
            <a:fillRect/>
          </a:stretch>
        </p:blipFill>
        <p:spPr bwMode="auto">
          <a:xfrm>
            <a:off x="6012160" y="2852936"/>
            <a:ext cx="974439" cy="308620"/>
          </a:xfrm>
          <a:prstGeom prst="rect">
            <a:avLst/>
          </a:prstGeom>
          <a:noFill/>
          <a:ln w="9525">
            <a:noFill/>
            <a:miter lim="800000"/>
            <a:headEnd/>
            <a:tailEnd/>
          </a:ln>
        </p:spPr>
      </p:pic>
      <p:pic>
        <p:nvPicPr>
          <p:cNvPr id="115" name="Picture 6"/>
          <p:cNvPicPr>
            <a:picLocks noChangeAspect="1" noChangeArrowheads="1"/>
          </p:cNvPicPr>
          <p:nvPr/>
        </p:nvPicPr>
        <p:blipFill>
          <a:blip r:embed="rId3" cstate="print"/>
          <a:srcRect/>
          <a:stretch>
            <a:fillRect/>
          </a:stretch>
        </p:blipFill>
        <p:spPr bwMode="auto">
          <a:xfrm>
            <a:off x="6156176" y="2420888"/>
            <a:ext cx="974439" cy="308620"/>
          </a:xfrm>
          <a:prstGeom prst="rect">
            <a:avLst/>
          </a:prstGeom>
          <a:noFill/>
          <a:ln w="9525">
            <a:noFill/>
            <a:miter lim="800000"/>
            <a:headEnd/>
            <a:tailEnd/>
          </a:ln>
        </p:spPr>
      </p:pic>
      <p:pic>
        <p:nvPicPr>
          <p:cNvPr id="116" name="Picture 6"/>
          <p:cNvPicPr>
            <a:picLocks noChangeAspect="1" noChangeArrowheads="1"/>
          </p:cNvPicPr>
          <p:nvPr/>
        </p:nvPicPr>
        <p:blipFill>
          <a:blip r:embed="rId3" cstate="print"/>
          <a:srcRect/>
          <a:stretch>
            <a:fillRect/>
          </a:stretch>
        </p:blipFill>
        <p:spPr bwMode="auto">
          <a:xfrm>
            <a:off x="5652120" y="1844824"/>
            <a:ext cx="974439" cy="308620"/>
          </a:xfrm>
          <a:prstGeom prst="rect">
            <a:avLst/>
          </a:prstGeom>
          <a:noFill/>
          <a:ln w="9525">
            <a:noFill/>
            <a:miter lim="800000"/>
            <a:headEnd/>
            <a:tailEnd/>
          </a:ln>
        </p:spPr>
      </p:pic>
      <p:pic>
        <p:nvPicPr>
          <p:cNvPr id="117" name="Picture 6"/>
          <p:cNvPicPr>
            <a:picLocks noChangeAspect="1" noChangeArrowheads="1"/>
          </p:cNvPicPr>
          <p:nvPr/>
        </p:nvPicPr>
        <p:blipFill>
          <a:blip r:embed="rId3" cstate="print"/>
          <a:srcRect/>
          <a:stretch>
            <a:fillRect/>
          </a:stretch>
        </p:blipFill>
        <p:spPr bwMode="auto">
          <a:xfrm>
            <a:off x="5436096" y="1484784"/>
            <a:ext cx="974439" cy="308620"/>
          </a:xfrm>
          <a:prstGeom prst="rect">
            <a:avLst/>
          </a:prstGeom>
          <a:noFill/>
          <a:ln w="9525">
            <a:noFill/>
            <a:miter lim="800000"/>
            <a:headEnd/>
            <a:tailEnd/>
          </a:ln>
        </p:spPr>
      </p:pic>
      <p:pic>
        <p:nvPicPr>
          <p:cNvPr id="118" name="Picture 6"/>
          <p:cNvPicPr>
            <a:picLocks noChangeAspect="1" noChangeArrowheads="1"/>
          </p:cNvPicPr>
          <p:nvPr/>
        </p:nvPicPr>
        <p:blipFill>
          <a:blip r:embed="rId3" cstate="print"/>
          <a:srcRect/>
          <a:stretch>
            <a:fillRect/>
          </a:stretch>
        </p:blipFill>
        <p:spPr bwMode="auto">
          <a:xfrm>
            <a:off x="4427984" y="1484784"/>
            <a:ext cx="974439" cy="308620"/>
          </a:xfrm>
          <a:prstGeom prst="rect">
            <a:avLst/>
          </a:prstGeom>
          <a:noFill/>
          <a:ln w="9525">
            <a:noFill/>
            <a:miter lim="800000"/>
            <a:headEnd/>
            <a:tailEnd/>
          </a:ln>
        </p:spPr>
      </p:pic>
      <p:pic>
        <p:nvPicPr>
          <p:cNvPr id="119" name="Picture 6"/>
          <p:cNvPicPr>
            <a:picLocks noChangeAspect="1" noChangeArrowheads="1"/>
          </p:cNvPicPr>
          <p:nvPr/>
        </p:nvPicPr>
        <p:blipFill>
          <a:blip r:embed="rId3" cstate="print"/>
          <a:srcRect/>
          <a:stretch>
            <a:fillRect/>
          </a:stretch>
        </p:blipFill>
        <p:spPr bwMode="auto">
          <a:xfrm>
            <a:off x="5436096" y="764704"/>
            <a:ext cx="974439" cy="308620"/>
          </a:xfrm>
          <a:prstGeom prst="rect">
            <a:avLst/>
          </a:prstGeom>
          <a:noFill/>
          <a:ln w="9525">
            <a:noFill/>
            <a:miter lim="800000"/>
            <a:headEnd/>
            <a:tailEnd/>
          </a:ln>
        </p:spPr>
      </p:pic>
      <p:pic>
        <p:nvPicPr>
          <p:cNvPr id="120" name="Picture 6"/>
          <p:cNvPicPr>
            <a:picLocks noChangeAspect="1" noChangeArrowheads="1"/>
          </p:cNvPicPr>
          <p:nvPr/>
        </p:nvPicPr>
        <p:blipFill>
          <a:blip r:embed="rId3" cstate="print"/>
          <a:srcRect/>
          <a:stretch>
            <a:fillRect/>
          </a:stretch>
        </p:blipFill>
        <p:spPr bwMode="auto">
          <a:xfrm>
            <a:off x="4932040" y="2204864"/>
            <a:ext cx="974439" cy="308620"/>
          </a:xfrm>
          <a:prstGeom prst="rect">
            <a:avLst/>
          </a:prstGeom>
          <a:noFill/>
          <a:ln w="9525">
            <a:noFill/>
            <a:miter lim="800000"/>
            <a:headEnd/>
            <a:tailEnd/>
          </a:ln>
        </p:spPr>
      </p:pic>
      <p:pic>
        <p:nvPicPr>
          <p:cNvPr id="121" name="Picture 6"/>
          <p:cNvPicPr>
            <a:picLocks noChangeAspect="1" noChangeArrowheads="1"/>
          </p:cNvPicPr>
          <p:nvPr/>
        </p:nvPicPr>
        <p:blipFill>
          <a:blip r:embed="rId3" cstate="print"/>
          <a:srcRect/>
          <a:stretch>
            <a:fillRect/>
          </a:stretch>
        </p:blipFill>
        <p:spPr bwMode="auto">
          <a:xfrm>
            <a:off x="4427984" y="2852936"/>
            <a:ext cx="974439" cy="308620"/>
          </a:xfrm>
          <a:prstGeom prst="rect">
            <a:avLst/>
          </a:prstGeom>
          <a:noFill/>
          <a:ln w="9525">
            <a:noFill/>
            <a:miter lim="800000"/>
            <a:headEnd/>
            <a:tailEnd/>
          </a:ln>
        </p:spPr>
      </p:pic>
      <p:pic>
        <p:nvPicPr>
          <p:cNvPr id="122" name="Picture 6"/>
          <p:cNvPicPr>
            <a:picLocks noChangeAspect="1" noChangeArrowheads="1"/>
          </p:cNvPicPr>
          <p:nvPr/>
        </p:nvPicPr>
        <p:blipFill>
          <a:blip r:embed="rId3" cstate="print"/>
          <a:srcRect/>
          <a:stretch>
            <a:fillRect/>
          </a:stretch>
        </p:blipFill>
        <p:spPr bwMode="auto">
          <a:xfrm>
            <a:off x="5004048" y="3573016"/>
            <a:ext cx="974439" cy="308620"/>
          </a:xfrm>
          <a:prstGeom prst="rect">
            <a:avLst/>
          </a:prstGeom>
          <a:noFill/>
          <a:ln w="9525">
            <a:noFill/>
            <a:miter lim="800000"/>
            <a:headEnd/>
            <a:tailEnd/>
          </a:ln>
        </p:spPr>
      </p:pic>
      <p:pic>
        <p:nvPicPr>
          <p:cNvPr id="123" name="Picture 6"/>
          <p:cNvPicPr>
            <a:picLocks noChangeAspect="1" noChangeArrowheads="1"/>
          </p:cNvPicPr>
          <p:nvPr/>
        </p:nvPicPr>
        <p:blipFill>
          <a:blip r:embed="rId3" cstate="print"/>
          <a:srcRect/>
          <a:stretch>
            <a:fillRect/>
          </a:stretch>
        </p:blipFill>
        <p:spPr bwMode="auto">
          <a:xfrm>
            <a:off x="5508104" y="3933056"/>
            <a:ext cx="974439" cy="308620"/>
          </a:xfrm>
          <a:prstGeom prst="rect">
            <a:avLst/>
          </a:prstGeom>
          <a:noFill/>
          <a:ln w="9525">
            <a:noFill/>
            <a:miter lim="800000"/>
            <a:headEnd/>
            <a:tailEnd/>
          </a:ln>
        </p:spPr>
      </p:pic>
      <p:pic>
        <p:nvPicPr>
          <p:cNvPr id="124" name="Picture 6"/>
          <p:cNvPicPr>
            <a:picLocks noChangeAspect="1" noChangeArrowheads="1"/>
          </p:cNvPicPr>
          <p:nvPr/>
        </p:nvPicPr>
        <p:blipFill>
          <a:blip r:embed="rId3" cstate="print"/>
          <a:srcRect/>
          <a:stretch>
            <a:fillRect/>
          </a:stretch>
        </p:blipFill>
        <p:spPr bwMode="auto">
          <a:xfrm>
            <a:off x="2123728" y="1772816"/>
            <a:ext cx="974439" cy="308620"/>
          </a:xfrm>
          <a:prstGeom prst="rect">
            <a:avLst/>
          </a:prstGeom>
          <a:noFill/>
          <a:ln w="9525">
            <a:noFill/>
            <a:miter lim="800000"/>
            <a:headEnd/>
            <a:tailEnd/>
          </a:ln>
        </p:spPr>
      </p:pic>
      <p:pic>
        <p:nvPicPr>
          <p:cNvPr id="125" name="Picture 6"/>
          <p:cNvPicPr>
            <a:picLocks noChangeAspect="1" noChangeArrowheads="1"/>
          </p:cNvPicPr>
          <p:nvPr/>
        </p:nvPicPr>
        <p:blipFill>
          <a:blip r:embed="rId3" cstate="print"/>
          <a:srcRect/>
          <a:stretch>
            <a:fillRect/>
          </a:stretch>
        </p:blipFill>
        <p:spPr bwMode="auto">
          <a:xfrm>
            <a:off x="2699792" y="1052736"/>
            <a:ext cx="974439" cy="308620"/>
          </a:xfrm>
          <a:prstGeom prst="rect">
            <a:avLst/>
          </a:prstGeom>
          <a:noFill/>
          <a:ln w="9525">
            <a:noFill/>
            <a:miter lim="800000"/>
            <a:headEnd/>
            <a:tailEnd/>
          </a:ln>
        </p:spPr>
      </p:pic>
      <p:pic>
        <p:nvPicPr>
          <p:cNvPr id="126" name="Picture 6"/>
          <p:cNvPicPr>
            <a:picLocks noChangeAspect="1" noChangeArrowheads="1"/>
          </p:cNvPicPr>
          <p:nvPr/>
        </p:nvPicPr>
        <p:blipFill>
          <a:blip r:embed="rId3" cstate="print"/>
          <a:srcRect/>
          <a:stretch>
            <a:fillRect/>
          </a:stretch>
        </p:blipFill>
        <p:spPr bwMode="auto">
          <a:xfrm>
            <a:off x="3851920" y="764704"/>
            <a:ext cx="974439" cy="308620"/>
          </a:xfrm>
          <a:prstGeom prst="rect">
            <a:avLst/>
          </a:prstGeom>
          <a:noFill/>
          <a:ln w="9525">
            <a:noFill/>
            <a:miter lim="800000"/>
            <a:headEnd/>
            <a:tailEnd/>
          </a:ln>
        </p:spPr>
      </p:pic>
      <p:pic>
        <p:nvPicPr>
          <p:cNvPr id="127" name="Picture 6"/>
          <p:cNvPicPr>
            <a:picLocks noChangeAspect="1" noChangeArrowheads="1"/>
          </p:cNvPicPr>
          <p:nvPr/>
        </p:nvPicPr>
        <p:blipFill>
          <a:blip r:embed="rId3" cstate="print"/>
          <a:srcRect/>
          <a:stretch>
            <a:fillRect/>
          </a:stretch>
        </p:blipFill>
        <p:spPr bwMode="auto">
          <a:xfrm>
            <a:off x="827584" y="2564904"/>
            <a:ext cx="974439" cy="308620"/>
          </a:xfrm>
          <a:prstGeom prst="rect">
            <a:avLst/>
          </a:prstGeom>
          <a:noFill/>
          <a:ln w="9525">
            <a:noFill/>
            <a:miter lim="800000"/>
            <a:headEnd/>
            <a:tailEnd/>
          </a:ln>
        </p:spPr>
      </p:pic>
      <p:pic>
        <p:nvPicPr>
          <p:cNvPr id="128" name="Picture 6"/>
          <p:cNvPicPr>
            <a:picLocks noChangeAspect="1" noChangeArrowheads="1"/>
          </p:cNvPicPr>
          <p:nvPr/>
        </p:nvPicPr>
        <p:blipFill>
          <a:blip r:embed="rId3" cstate="print"/>
          <a:srcRect/>
          <a:stretch>
            <a:fillRect/>
          </a:stretch>
        </p:blipFill>
        <p:spPr bwMode="auto">
          <a:xfrm>
            <a:off x="755576" y="3356992"/>
            <a:ext cx="974439" cy="308620"/>
          </a:xfrm>
          <a:prstGeom prst="rect">
            <a:avLst/>
          </a:prstGeom>
          <a:noFill/>
          <a:ln w="9525">
            <a:noFill/>
            <a:miter lim="800000"/>
            <a:headEnd/>
            <a:tailEnd/>
          </a:ln>
        </p:spPr>
      </p:pic>
      <p:pic>
        <p:nvPicPr>
          <p:cNvPr id="129" name="Picture 6"/>
          <p:cNvPicPr>
            <a:picLocks noChangeAspect="1" noChangeArrowheads="1"/>
          </p:cNvPicPr>
          <p:nvPr/>
        </p:nvPicPr>
        <p:blipFill>
          <a:blip r:embed="rId3" cstate="print"/>
          <a:srcRect/>
          <a:stretch>
            <a:fillRect/>
          </a:stretch>
        </p:blipFill>
        <p:spPr bwMode="auto">
          <a:xfrm>
            <a:off x="1547664" y="3068960"/>
            <a:ext cx="974439" cy="308620"/>
          </a:xfrm>
          <a:prstGeom prst="rect">
            <a:avLst/>
          </a:prstGeom>
          <a:noFill/>
          <a:ln w="9525">
            <a:noFill/>
            <a:miter lim="800000"/>
            <a:headEnd/>
            <a:tailEnd/>
          </a:ln>
        </p:spPr>
      </p:pic>
      <p:pic>
        <p:nvPicPr>
          <p:cNvPr id="130" name="Picture 6"/>
          <p:cNvPicPr>
            <a:picLocks noChangeAspect="1" noChangeArrowheads="1"/>
          </p:cNvPicPr>
          <p:nvPr/>
        </p:nvPicPr>
        <p:blipFill>
          <a:blip r:embed="rId3" cstate="print"/>
          <a:srcRect/>
          <a:stretch>
            <a:fillRect/>
          </a:stretch>
        </p:blipFill>
        <p:spPr bwMode="auto">
          <a:xfrm>
            <a:off x="2483768" y="3356992"/>
            <a:ext cx="974439" cy="308620"/>
          </a:xfrm>
          <a:prstGeom prst="rect">
            <a:avLst/>
          </a:prstGeom>
          <a:noFill/>
          <a:ln w="9525">
            <a:noFill/>
            <a:miter lim="800000"/>
            <a:headEnd/>
            <a:tailEnd/>
          </a:ln>
        </p:spPr>
      </p:pic>
      <p:pic>
        <p:nvPicPr>
          <p:cNvPr id="131" name="Picture 6"/>
          <p:cNvPicPr>
            <a:picLocks noChangeAspect="1" noChangeArrowheads="1"/>
          </p:cNvPicPr>
          <p:nvPr/>
        </p:nvPicPr>
        <p:blipFill>
          <a:blip r:embed="rId3" cstate="print"/>
          <a:srcRect/>
          <a:stretch>
            <a:fillRect/>
          </a:stretch>
        </p:blipFill>
        <p:spPr bwMode="auto">
          <a:xfrm>
            <a:off x="3059832" y="4005064"/>
            <a:ext cx="974439" cy="308620"/>
          </a:xfrm>
          <a:prstGeom prst="rect">
            <a:avLst/>
          </a:prstGeom>
          <a:noFill/>
          <a:ln w="9525">
            <a:noFill/>
            <a:miter lim="800000"/>
            <a:headEnd/>
            <a:tailEnd/>
          </a:ln>
        </p:spPr>
      </p:pic>
      <p:pic>
        <p:nvPicPr>
          <p:cNvPr id="132" name="Picture 6"/>
          <p:cNvPicPr>
            <a:picLocks noChangeAspect="1" noChangeArrowheads="1"/>
          </p:cNvPicPr>
          <p:nvPr/>
        </p:nvPicPr>
        <p:blipFill>
          <a:blip r:embed="rId3" cstate="print"/>
          <a:srcRect/>
          <a:stretch>
            <a:fillRect/>
          </a:stretch>
        </p:blipFill>
        <p:spPr bwMode="auto">
          <a:xfrm>
            <a:off x="3419872" y="3573016"/>
            <a:ext cx="974439" cy="308620"/>
          </a:xfrm>
          <a:prstGeom prst="rect">
            <a:avLst/>
          </a:prstGeom>
          <a:noFill/>
          <a:ln w="9525">
            <a:noFill/>
            <a:miter lim="800000"/>
            <a:headEnd/>
            <a:tailEnd/>
          </a:ln>
        </p:spPr>
      </p:pic>
      <p:pic>
        <p:nvPicPr>
          <p:cNvPr id="133" name="Picture 6"/>
          <p:cNvPicPr>
            <a:picLocks noChangeAspect="1" noChangeArrowheads="1"/>
          </p:cNvPicPr>
          <p:nvPr/>
        </p:nvPicPr>
        <p:blipFill>
          <a:blip r:embed="rId3" cstate="print"/>
          <a:srcRect/>
          <a:stretch>
            <a:fillRect/>
          </a:stretch>
        </p:blipFill>
        <p:spPr bwMode="auto">
          <a:xfrm>
            <a:off x="5292080" y="3140968"/>
            <a:ext cx="974439" cy="308620"/>
          </a:xfrm>
          <a:prstGeom prst="rect">
            <a:avLst/>
          </a:prstGeom>
          <a:noFill/>
          <a:ln w="9525">
            <a:noFill/>
            <a:miter lim="800000"/>
            <a:headEnd/>
            <a:tailEnd/>
          </a:ln>
        </p:spPr>
      </p:pic>
      <p:pic>
        <p:nvPicPr>
          <p:cNvPr id="134" name="Picture 6"/>
          <p:cNvPicPr>
            <a:picLocks noChangeAspect="1" noChangeArrowheads="1"/>
          </p:cNvPicPr>
          <p:nvPr/>
        </p:nvPicPr>
        <p:blipFill>
          <a:blip r:embed="rId3" cstate="print"/>
          <a:srcRect/>
          <a:stretch>
            <a:fillRect/>
          </a:stretch>
        </p:blipFill>
        <p:spPr bwMode="auto">
          <a:xfrm>
            <a:off x="2915816" y="2420888"/>
            <a:ext cx="974439" cy="308620"/>
          </a:xfrm>
          <a:prstGeom prst="rect">
            <a:avLst/>
          </a:prstGeom>
          <a:noFill/>
          <a:ln w="9525">
            <a:noFill/>
            <a:miter lim="800000"/>
            <a:headEnd/>
            <a:tailEnd/>
          </a:ln>
        </p:spPr>
      </p:pic>
      <p:pic>
        <p:nvPicPr>
          <p:cNvPr id="135" name="Picture 6"/>
          <p:cNvPicPr>
            <a:picLocks noChangeAspect="1" noChangeArrowheads="1"/>
          </p:cNvPicPr>
          <p:nvPr/>
        </p:nvPicPr>
        <p:blipFill>
          <a:blip r:embed="rId3" cstate="print"/>
          <a:srcRect/>
          <a:stretch>
            <a:fillRect/>
          </a:stretch>
        </p:blipFill>
        <p:spPr bwMode="auto">
          <a:xfrm>
            <a:off x="3275856" y="1772816"/>
            <a:ext cx="974439" cy="308620"/>
          </a:xfrm>
          <a:prstGeom prst="rect">
            <a:avLst/>
          </a:prstGeom>
          <a:noFill/>
          <a:ln w="9525">
            <a:noFill/>
            <a:miter lim="800000"/>
            <a:headEnd/>
            <a:tailEnd/>
          </a:ln>
        </p:spPr>
      </p:pic>
      <p:pic>
        <p:nvPicPr>
          <p:cNvPr id="136" name="Picture 6"/>
          <p:cNvPicPr>
            <a:picLocks noChangeAspect="1" noChangeArrowheads="1"/>
          </p:cNvPicPr>
          <p:nvPr/>
        </p:nvPicPr>
        <p:blipFill>
          <a:blip r:embed="rId3" cstate="print"/>
          <a:srcRect/>
          <a:stretch>
            <a:fillRect/>
          </a:stretch>
        </p:blipFill>
        <p:spPr bwMode="auto">
          <a:xfrm>
            <a:off x="1331640" y="2132856"/>
            <a:ext cx="974439" cy="308620"/>
          </a:xfrm>
          <a:prstGeom prst="rect">
            <a:avLst/>
          </a:prstGeom>
          <a:noFill/>
          <a:ln w="9525">
            <a:noFill/>
            <a:miter lim="800000"/>
            <a:headEnd/>
            <a:tailEnd/>
          </a:ln>
        </p:spPr>
      </p:pic>
      <p:sp>
        <p:nvSpPr>
          <p:cNvPr id="137" name="テキスト ボックス 136"/>
          <p:cNvSpPr txBox="1"/>
          <p:nvPr/>
        </p:nvSpPr>
        <p:spPr>
          <a:xfrm>
            <a:off x="6623720" y="3284984"/>
            <a:ext cx="2520280" cy="1200329"/>
          </a:xfrm>
          <a:prstGeom prst="rect">
            <a:avLst/>
          </a:prstGeom>
          <a:noFill/>
        </p:spPr>
        <p:txBody>
          <a:bodyPr wrap="square" rtlCol="0">
            <a:spAutoFit/>
          </a:bodyPr>
          <a:lstStyle/>
          <a:p>
            <a:r>
              <a:rPr lang="ja-JP" altLang="en-US" dirty="0" smtClean="0"/>
              <a:t>北日本集団のミトコンドリアは寒冷地適応に関与しているらしい。</a:t>
            </a:r>
            <a:endParaRPr lang="en-US" altLang="ja-JP" dirty="0" smtClean="0"/>
          </a:p>
          <a:p>
            <a:r>
              <a:rPr kumimoji="1" lang="en-US" altLang="ja-JP" dirty="0" smtClean="0"/>
              <a:t>(Hirayama et al., 2010)</a:t>
            </a:r>
            <a:endParaRPr kumimoji="1" lang="ja-JP"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37"/>
                                        </p:tgtEl>
                                        <p:attrNameLst>
                                          <p:attrName>style.visibility</p:attrName>
                                        </p:attrNameLst>
                                      </p:cBhvr>
                                      <p:to>
                                        <p:strVal val="visible"/>
                                      </p:to>
                                    </p:set>
                                    <p:animEffect transition="in" filter="wipe(left)">
                                      <p:cBhvr>
                                        <p:cTn id="7" dur="500"/>
                                        <p:tgtEl>
                                          <p:spTgt spid="1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7"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図 3" descr="Map1.jpg"/>
          <p:cNvPicPr>
            <a:picLocks noChangeAspect="1"/>
          </p:cNvPicPr>
          <p:nvPr/>
        </p:nvPicPr>
        <p:blipFill>
          <a:blip r:embed="rId2" cstate="print"/>
          <a:stretch>
            <a:fillRect/>
          </a:stretch>
        </p:blipFill>
        <p:spPr>
          <a:xfrm>
            <a:off x="0" y="1484784"/>
            <a:ext cx="9144000" cy="3872917"/>
          </a:xfrm>
          <a:prstGeom prst="rect">
            <a:avLst/>
          </a:prstGeom>
        </p:spPr>
      </p:pic>
      <p:sp>
        <p:nvSpPr>
          <p:cNvPr id="50" name="右矢印 49"/>
          <p:cNvSpPr/>
          <p:nvPr/>
        </p:nvSpPr>
        <p:spPr>
          <a:xfrm rot="20682159">
            <a:off x="593654" y="1125862"/>
            <a:ext cx="2844189" cy="79208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srgbClr val="FFFFFF"/>
              </a:solidFill>
            </a:endParaRPr>
          </a:p>
        </p:txBody>
      </p:sp>
      <p:sp>
        <p:nvSpPr>
          <p:cNvPr id="3" name="テキスト ボックス 2"/>
          <p:cNvSpPr txBox="1"/>
          <p:nvPr/>
        </p:nvSpPr>
        <p:spPr>
          <a:xfrm>
            <a:off x="7236296" y="5517232"/>
            <a:ext cx="1505540" cy="369332"/>
          </a:xfrm>
          <a:prstGeom prst="rect">
            <a:avLst/>
          </a:prstGeom>
          <a:noFill/>
        </p:spPr>
        <p:txBody>
          <a:bodyPr wrap="none" rtlCol="0">
            <a:spAutoFit/>
          </a:bodyPr>
          <a:lstStyle/>
          <a:p>
            <a:r>
              <a:rPr lang="ja-JP" altLang="en-US" dirty="0" smtClean="0">
                <a:solidFill>
                  <a:srgbClr val="000000"/>
                </a:solidFill>
              </a:rPr>
              <a:t>（</a:t>
            </a:r>
            <a:r>
              <a:rPr lang="en-US" altLang="ja-JP" dirty="0" smtClean="0">
                <a:solidFill>
                  <a:srgbClr val="000000"/>
                </a:solidFill>
              </a:rPr>
              <a:t>Google </a:t>
            </a:r>
            <a:r>
              <a:rPr lang="ja-JP" altLang="en-US" dirty="0" smtClean="0">
                <a:solidFill>
                  <a:srgbClr val="000000"/>
                </a:solidFill>
              </a:rPr>
              <a:t>より）</a:t>
            </a:r>
            <a:endParaRPr lang="ja-JP" altLang="en-US" dirty="0">
              <a:solidFill>
                <a:srgbClr val="000000"/>
              </a:solidFill>
            </a:endParaRPr>
          </a:p>
        </p:txBody>
      </p:sp>
      <p:sp>
        <p:nvSpPr>
          <p:cNvPr id="5" name="円/楕円 4"/>
          <p:cNvSpPr/>
          <p:nvPr/>
        </p:nvSpPr>
        <p:spPr>
          <a:xfrm>
            <a:off x="3707904" y="2564904"/>
            <a:ext cx="288032" cy="288032"/>
          </a:xfrm>
          <a:prstGeom prst="ellipse">
            <a:avLst/>
          </a:prstGeom>
          <a:solidFill>
            <a:srgbClr val="3333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srgbClr val="FFFFFF"/>
              </a:solidFill>
            </a:endParaRPr>
          </a:p>
        </p:txBody>
      </p:sp>
      <p:sp>
        <p:nvSpPr>
          <p:cNvPr id="6" name="円/楕円 5"/>
          <p:cNvSpPr/>
          <p:nvPr/>
        </p:nvSpPr>
        <p:spPr>
          <a:xfrm>
            <a:off x="3707904" y="3068960"/>
            <a:ext cx="288032" cy="288032"/>
          </a:xfrm>
          <a:prstGeom prst="ellipse">
            <a:avLst/>
          </a:prstGeom>
          <a:solidFill>
            <a:srgbClr val="3333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srgbClr val="FFFFFF"/>
              </a:solidFill>
            </a:endParaRPr>
          </a:p>
        </p:txBody>
      </p:sp>
      <p:sp>
        <p:nvSpPr>
          <p:cNvPr id="7" name="円/楕円 6"/>
          <p:cNvSpPr/>
          <p:nvPr/>
        </p:nvSpPr>
        <p:spPr>
          <a:xfrm>
            <a:off x="6660232" y="3573016"/>
            <a:ext cx="288032" cy="288032"/>
          </a:xfrm>
          <a:prstGeom prst="ellipse">
            <a:avLst/>
          </a:prstGeom>
          <a:solidFill>
            <a:srgbClr val="3333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srgbClr val="FFFFFF"/>
              </a:solidFill>
            </a:endParaRPr>
          </a:p>
        </p:txBody>
      </p:sp>
      <p:sp>
        <p:nvSpPr>
          <p:cNvPr id="8" name="円/楕円 7"/>
          <p:cNvSpPr/>
          <p:nvPr/>
        </p:nvSpPr>
        <p:spPr>
          <a:xfrm>
            <a:off x="755576" y="3284984"/>
            <a:ext cx="288032" cy="288032"/>
          </a:xfrm>
          <a:prstGeom prst="ellipse">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srgbClr val="FFFFFF"/>
              </a:solidFill>
            </a:endParaRPr>
          </a:p>
        </p:txBody>
      </p:sp>
      <p:sp>
        <p:nvSpPr>
          <p:cNvPr id="9" name="円/楕円 8"/>
          <p:cNvSpPr/>
          <p:nvPr/>
        </p:nvSpPr>
        <p:spPr>
          <a:xfrm>
            <a:off x="5796136" y="3356992"/>
            <a:ext cx="288032" cy="288032"/>
          </a:xfrm>
          <a:prstGeom prst="ellipse">
            <a:avLst/>
          </a:prstGeom>
          <a:solidFill>
            <a:srgbClr val="3333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srgbClr val="FFFFFF"/>
              </a:solidFill>
            </a:endParaRPr>
          </a:p>
        </p:txBody>
      </p:sp>
      <p:sp>
        <p:nvSpPr>
          <p:cNvPr id="10" name="円/楕円 9"/>
          <p:cNvSpPr/>
          <p:nvPr/>
        </p:nvSpPr>
        <p:spPr>
          <a:xfrm>
            <a:off x="8460432" y="3501008"/>
            <a:ext cx="288032" cy="288032"/>
          </a:xfrm>
          <a:prstGeom prst="ellipse">
            <a:avLst/>
          </a:prstGeom>
          <a:solidFill>
            <a:srgbClr val="3333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srgbClr val="FFFFFF"/>
              </a:solidFill>
            </a:endParaRPr>
          </a:p>
        </p:txBody>
      </p:sp>
      <p:sp>
        <p:nvSpPr>
          <p:cNvPr id="12" name="円/楕円 11"/>
          <p:cNvSpPr/>
          <p:nvPr/>
        </p:nvSpPr>
        <p:spPr>
          <a:xfrm>
            <a:off x="1331640" y="2852936"/>
            <a:ext cx="288032" cy="288032"/>
          </a:xfrm>
          <a:prstGeom prst="ellipse">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srgbClr val="FFFFFF"/>
              </a:solidFill>
            </a:endParaRPr>
          </a:p>
        </p:txBody>
      </p:sp>
      <p:sp>
        <p:nvSpPr>
          <p:cNvPr id="14" name="円/楕円 13"/>
          <p:cNvSpPr/>
          <p:nvPr/>
        </p:nvSpPr>
        <p:spPr>
          <a:xfrm>
            <a:off x="2771800" y="2564904"/>
            <a:ext cx="288032" cy="288032"/>
          </a:xfrm>
          <a:prstGeom prst="ellipse">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srgbClr val="FFFFFF"/>
              </a:solidFill>
            </a:endParaRPr>
          </a:p>
        </p:txBody>
      </p:sp>
      <p:sp>
        <p:nvSpPr>
          <p:cNvPr id="20" name="円/楕円 19"/>
          <p:cNvSpPr/>
          <p:nvPr/>
        </p:nvSpPr>
        <p:spPr>
          <a:xfrm>
            <a:off x="5940152" y="4653136"/>
            <a:ext cx="288032" cy="288032"/>
          </a:xfrm>
          <a:prstGeom prst="ellipse">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srgbClr val="FFFFFF"/>
              </a:solidFill>
            </a:endParaRPr>
          </a:p>
        </p:txBody>
      </p:sp>
      <p:sp>
        <p:nvSpPr>
          <p:cNvPr id="21" name="テキスト ボックス 20"/>
          <p:cNvSpPr txBox="1"/>
          <p:nvPr/>
        </p:nvSpPr>
        <p:spPr>
          <a:xfrm>
            <a:off x="6516216" y="548680"/>
            <a:ext cx="1308371" cy="461665"/>
          </a:xfrm>
          <a:prstGeom prst="rect">
            <a:avLst/>
          </a:prstGeom>
          <a:noFill/>
        </p:spPr>
        <p:txBody>
          <a:bodyPr wrap="none" rtlCol="0">
            <a:spAutoFit/>
          </a:bodyPr>
          <a:lstStyle/>
          <a:p>
            <a:r>
              <a:rPr lang="ja-JP" altLang="en-US" sz="2400" dirty="0" smtClean="0">
                <a:solidFill>
                  <a:srgbClr val="000000"/>
                </a:solidFill>
              </a:rPr>
              <a:t>核ゲノム</a:t>
            </a:r>
            <a:endParaRPr lang="ja-JP" altLang="en-US" sz="2400" dirty="0">
              <a:solidFill>
                <a:srgbClr val="000000"/>
              </a:solidFill>
            </a:endParaRPr>
          </a:p>
        </p:txBody>
      </p:sp>
      <p:sp>
        <p:nvSpPr>
          <p:cNvPr id="22" name="テキスト ボックス 21"/>
          <p:cNvSpPr txBox="1"/>
          <p:nvPr/>
        </p:nvSpPr>
        <p:spPr>
          <a:xfrm>
            <a:off x="5148064" y="836712"/>
            <a:ext cx="1338828" cy="369332"/>
          </a:xfrm>
          <a:prstGeom prst="rect">
            <a:avLst/>
          </a:prstGeom>
          <a:noFill/>
        </p:spPr>
        <p:txBody>
          <a:bodyPr wrap="none" rtlCol="0">
            <a:spAutoFit/>
          </a:bodyPr>
          <a:lstStyle/>
          <a:p>
            <a:r>
              <a:rPr lang="ja-JP" altLang="en-US" dirty="0" smtClean="0">
                <a:solidFill>
                  <a:srgbClr val="3333FF"/>
                </a:solidFill>
              </a:rPr>
              <a:t>北日本集団</a:t>
            </a:r>
            <a:endParaRPr lang="ja-JP" altLang="en-US" dirty="0">
              <a:solidFill>
                <a:srgbClr val="3333FF"/>
              </a:solidFill>
            </a:endParaRPr>
          </a:p>
        </p:txBody>
      </p:sp>
      <p:sp>
        <p:nvSpPr>
          <p:cNvPr id="23" name="テキスト ボックス 22"/>
          <p:cNvSpPr txBox="1"/>
          <p:nvPr/>
        </p:nvSpPr>
        <p:spPr>
          <a:xfrm>
            <a:off x="5148064" y="332656"/>
            <a:ext cx="1338828" cy="369332"/>
          </a:xfrm>
          <a:prstGeom prst="rect">
            <a:avLst/>
          </a:prstGeom>
          <a:noFill/>
        </p:spPr>
        <p:txBody>
          <a:bodyPr wrap="none" rtlCol="0">
            <a:spAutoFit/>
          </a:bodyPr>
          <a:lstStyle/>
          <a:p>
            <a:r>
              <a:rPr lang="ja-JP" altLang="en-US" dirty="0" smtClean="0">
                <a:solidFill>
                  <a:srgbClr val="FF0000"/>
                </a:solidFill>
              </a:rPr>
              <a:t>南日本集団</a:t>
            </a:r>
            <a:endParaRPr lang="ja-JP" altLang="en-US" dirty="0">
              <a:solidFill>
                <a:srgbClr val="FF0000"/>
              </a:solidFill>
            </a:endParaRPr>
          </a:p>
        </p:txBody>
      </p:sp>
      <p:sp>
        <p:nvSpPr>
          <p:cNvPr id="13" name="円/楕円 12"/>
          <p:cNvSpPr/>
          <p:nvPr/>
        </p:nvSpPr>
        <p:spPr>
          <a:xfrm>
            <a:off x="1907704" y="2636912"/>
            <a:ext cx="288032" cy="288032"/>
          </a:xfrm>
          <a:prstGeom prst="ellipse">
            <a:avLst/>
          </a:prstGeom>
          <a:solidFill>
            <a:srgbClr val="3333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srgbClr val="FFFFFF"/>
              </a:solidFill>
            </a:endParaRPr>
          </a:p>
        </p:txBody>
      </p:sp>
      <p:sp>
        <p:nvSpPr>
          <p:cNvPr id="40" name="テキスト ボックス 39"/>
          <p:cNvSpPr txBox="1"/>
          <p:nvPr/>
        </p:nvSpPr>
        <p:spPr>
          <a:xfrm>
            <a:off x="323528" y="2708920"/>
            <a:ext cx="646331" cy="369332"/>
          </a:xfrm>
          <a:prstGeom prst="rect">
            <a:avLst/>
          </a:prstGeom>
          <a:noFill/>
        </p:spPr>
        <p:txBody>
          <a:bodyPr wrap="none" rtlCol="0">
            <a:spAutoFit/>
          </a:bodyPr>
          <a:lstStyle/>
          <a:p>
            <a:r>
              <a:rPr lang="ja-JP" altLang="en-US" b="1" dirty="0" smtClean="0">
                <a:solidFill>
                  <a:srgbClr val="FF0000"/>
                </a:solidFill>
              </a:rPr>
              <a:t>鳥取</a:t>
            </a:r>
            <a:endParaRPr lang="ja-JP" altLang="en-US" b="1" dirty="0">
              <a:solidFill>
                <a:srgbClr val="FF0000"/>
              </a:solidFill>
            </a:endParaRPr>
          </a:p>
        </p:txBody>
      </p:sp>
      <p:sp>
        <p:nvSpPr>
          <p:cNvPr id="44" name="テキスト ボックス 43"/>
          <p:cNvSpPr txBox="1"/>
          <p:nvPr/>
        </p:nvSpPr>
        <p:spPr>
          <a:xfrm>
            <a:off x="899592" y="2204864"/>
            <a:ext cx="646331" cy="369332"/>
          </a:xfrm>
          <a:prstGeom prst="rect">
            <a:avLst/>
          </a:prstGeom>
          <a:noFill/>
        </p:spPr>
        <p:txBody>
          <a:bodyPr wrap="none" rtlCol="0">
            <a:spAutoFit/>
          </a:bodyPr>
          <a:lstStyle/>
          <a:p>
            <a:r>
              <a:rPr lang="ja-JP" altLang="en-US" b="1" dirty="0" smtClean="0">
                <a:solidFill>
                  <a:srgbClr val="FF0000"/>
                </a:solidFill>
              </a:rPr>
              <a:t>岩美</a:t>
            </a:r>
            <a:endParaRPr lang="ja-JP" altLang="en-US" b="1" dirty="0">
              <a:solidFill>
                <a:srgbClr val="FF0000"/>
              </a:solidFill>
            </a:endParaRPr>
          </a:p>
        </p:txBody>
      </p:sp>
      <p:sp>
        <p:nvSpPr>
          <p:cNvPr id="45" name="テキスト ボックス 44"/>
          <p:cNvSpPr txBox="1"/>
          <p:nvPr/>
        </p:nvSpPr>
        <p:spPr>
          <a:xfrm>
            <a:off x="1691680" y="1988840"/>
            <a:ext cx="646331" cy="369332"/>
          </a:xfrm>
          <a:prstGeom prst="rect">
            <a:avLst/>
          </a:prstGeom>
          <a:noFill/>
        </p:spPr>
        <p:txBody>
          <a:bodyPr wrap="none" rtlCol="0">
            <a:spAutoFit/>
          </a:bodyPr>
          <a:lstStyle/>
          <a:p>
            <a:r>
              <a:rPr lang="ja-JP" altLang="en-US" b="1" dirty="0" smtClean="0">
                <a:solidFill>
                  <a:srgbClr val="FF0000"/>
                </a:solidFill>
              </a:rPr>
              <a:t>浜坂</a:t>
            </a:r>
            <a:endParaRPr lang="ja-JP" altLang="en-US" b="1" dirty="0">
              <a:solidFill>
                <a:srgbClr val="FF0000"/>
              </a:solidFill>
            </a:endParaRPr>
          </a:p>
        </p:txBody>
      </p:sp>
      <p:sp>
        <p:nvSpPr>
          <p:cNvPr id="46" name="テキスト ボックス 45"/>
          <p:cNvSpPr txBox="1"/>
          <p:nvPr/>
        </p:nvSpPr>
        <p:spPr>
          <a:xfrm>
            <a:off x="2555776" y="1988840"/>
            <a:ext cx="646331" cy="369332"/>
          </a:xfrm>
          <a:prstGeom prst="rect">
            <a:avLst/>
          </a:prstGeom>
          <a:noFill/>
        </p:spPr>
        <p:txBody>
          <a:bodyPr wrap="none" rtlCol="0">
            <a:spAutoFit/>
          </a:bodyPr>
          <a:lstStyle/>
          <a:p>
            <a:r>
              <a:rPr lang="ja-JP" altLang="en-US" b="1" dirty="0" smtClean="0">
                <a:solidFill>
                  <a:srgbClr val="FF0000"/>
                </a:solidFill>
              </a:rPr>
              <a:t>香住</a:t>
            </a:r>
            <a:endParaRPr lang="ja-JP" altLang="en-US" b="1" dirty="0">
              <a:solidFill>
                <a:srgbClr val="FF0000"/>
              </a:solidFill>
            </a:endParaRPr>
          </a:p>
        </p:txBody>
      </p:sp>
      <p:sp>
        <p:nvSpPr>
          <p:cNvPr id="54" name="テキスト ボックス 53"/>
          <p:cNvSpPr txBox="1"/>
          <p:nvPr/>
        </p:nvSpPr>
        <p:spPr>
          <a:xfrm>
            <a:off x="3779912" y="2060848"/>
            <a:ext cx="646331" cy="369332"/>
          </a:xfrm>
          <a:prstGeom prst="rect">
            <a:avLst/>
          </a:prstGeom>
          <a:noFill/>
        </p:spPr>
        <p:txBody>
          <a:bodyPr wrap="none" rtlCol="0">
            <a:spAutoFit/>
          </a:bodyPr>
          <a:lstStyle/>
          <a:p>
            <a:r>
              <a:rPr lang="ja-JP" altLang="en-US" b="1" dirty="0" smtClean="0">
                <a:solidFill>
                  <a:srgbClr val="3333FF"/>
                </a:solidFill>
              </a:rPr>
              <a:t>城崎</a:t>
            </a:r>
            <a:endParaRPr lang="ja-JP" altLang="en-US" b="1" dirty="0">
              <a:solidFill>
                <a:srgbClr val="3333FF"/>
              </a:solidFill>
            </a:endParaRPr>
          </a:p>
        </p:txBody>
      </p:sp>
      <p:sp>
        <p:nvSpPr>
          <p:cNvPr id="55" name="テキスト ボックス 54"/>
          <p:cNvSpPr txBox="1"/>
          <p:nvPr/>
        </p:nvSpPr>
        <p:spPr>
          <a:xfrm>
            <a:off x="3131840" y="3501008"/>
            <a:ext cx="646331" cy="369332"/>
          </a:xfrm>
          <a:prstGeom prst="rect">
            <a:avLst/>
          </a:prstGeom>
          <a:noFill/>
        </p:spPr>
        <p:txBody>
          <a:bodyPr wrap="none" rtlCol="0">
            <a:spAutoFit/>
          </a:bodyPr>
          <a:lstStyle/>
          <a:p>
            <a:r>
              <a:rPr lang="ja-JP" altLang="en-US" b="1" dirty="0" smtClean="0">
                <a:solidFill>
                  <a:srgbClr val="3333FF"/>
                </a:solidFill>
              </a:rPr>
              <a:t>豊岡</a:t>
            </a:r>
            <a:endParaRPr lang="ja-JP" altLang="en-US" b="1" dirty="0">
              <a:solidFill>
                <a:srgbClr val="3333FF"/>
              </a:solidFill>
            </a:endParaRPr>
          </a:p>
        </p:txBody>
      </p:sp>
      <p:sp>
        <p:nvSpPr>
          <p:cNvPr id="56" name="テキスト ボックス 55"/>
          <p:cNvSpPr txBox="1"/>
          <p:nvPr/>
        </p:nvSpPr>
        <p:spPr>
          <a:xfrm>
            <a:off x="4067944" y="3140968"/>
            <a:ext cx="877163" cy="369332"/>
          </a:xfrm>
          <a:prstGeom prst="rect">
            <a:avLst/>
          </a:prstGeom>
          <a:noFill/>
        </p:spPr>
        <p:txBody>
          <a:bodyPr wrap="none" rtlCol="0">
            <a:spAutoFit/>
          </a:bodyPr>
          <a:lstStyle/>
          <a:p>
            <a:r>
              <a:rPr lang="ja-JP" altLang="en-US" b="1" dirty="0" smtClean="0">
                <a:solidFill>
                  <a:srgbClr val="FF0000"/>
                </a:solidFill>
              </a:rPr>
              <a:t>久美浜</a:t>
            </a:r>
            <a:endParaRPr lang="ja-JP" altLang="en-US" b="1" dirty="0">
              <a:solidFill>
                <a:srgbClr val="FF0000"/>
              </a:solidFill>
            </a:endParaRPr>
          </a:p>
        </p:txBody>
      </p:sp>
      <p:sp>
        <p:nvSpPr>
          <p:cNvPr id="57" name="テキスト ボックス 56"/>
          <p:cNvSpPr txBox="1"/>
          <p:nvPr/>
        </p:nvSpPr>
        <p:spPr>
          <a:xfrm>
            <a:off x="4427984" y="1844824"/>
            <a:ext cx="646331" cy="369332"/>
          </a:xfrm>
          <a:prstGeom prst="rect">
            <a:avLst/>
          </a:prstGeom>
          <a:noFill/>
        </p:spPr>
        <p:txBody>
          <a:bodyPr wrap="none" rtlCol="0">
            <a:spAutoFit/>
          </a:bodyPr>
          <a:lstStyle/>
          <a:p>
            <a:r>
              <a:rPr lang="ja-JP" altLang="en-US" b="1" dirty="0" smtClean="0">
                <a:solidFill>
                  <a:srgbClr val="FF0000"/>
                </a:solidFill>
              </a:rPr>
              <a:t>網野</a:t>
            </a:r>
            <a:endParaRPr lang="ja-JP" altLang="en-US" b="1" dirty="0">
              <a:solidFill>
                <a:srgbClr val="FF0000"/>
              </a:solidFill>
            </a:endParaRPr>
          </a:p>
        </p:txBody>
      </p:sp>
      <p:sp>
        <p:nvSpPr>
          <p:cNvPr id="60" name="テキスト ボックス 59"/>
          <p:cNvSpPr txBox="1"/>
          <p:nvPr/>
        </p:nvSpPr>
        <p:spPr>
          <a:xfrm>
            <a:off x="6012160" y="2996952"/>
            <a:ext cx="646331" cy="369332"/>
          </a:xfrm>
          <a:prstGeom prst="rect">
            <a:avLst/>
          </a:prstGeom>
          <a:noFill/>
        </p:spPr>
        <p:txBody>
          <a:bodyPr wrap="none" rtlCol="0">
            <a:spAutoFit/>
          </a:bodyPr>
          <a:lstStyle/>
          <a:p>
            <a:r>
              <a:rPr lang="ja-JP" altLang="en-US" b="1" dirty="0" smtClean="0">
                <a:solidFill>
                  <a:srgbClr val="3333FF"/>
                </a:solidFill>
              </a:rPr>
              <a:t>宮津</a:t>
            </a:r>
            <a:endParaRPr lang="ja-JP" altLang="en-US" b="1" dirty="0">
              <a:solidFill>
                <a:srgbClr val="3333FF"/>
              </a:solidFill>
            </a:endParaRPr>
          </a:p>
        </p:txBody>
      </p:sp>
      <p:sp>
        <p:nvSpPr>
          <p:cNvPr id="61" name="テキスト ボックス 60"/>
          <p:cNvSpPr txBox="1"/>
          <p:nvPr/>
        </p:nvSpPr>
        <p:spPr>
          <a:xfrm>
            <a:off x="6732240" y="3140968"/>
            <a:ext cx="646331" cy="369332"/>
          </a:xfrm>
          <a:prstGeom prst="rect">
            <a:avLst/>
          </a:prstGeom>
          <a:noFill/>
        </p:spPr>
        <p:txBody>
          <a:bodyPr wrap="none" rtlCol="0">
            <a:spAutoFit/>
          </a:bodyPr>
          <a:lstStyle/>
          <a:p>
            <a:r>
              <a:rPr lang="ja-JP" altLang="en-US" b="1" dirty="0" smtClean="0">
                <a:solidFill>
                  <a:srgbClr val="3333FF"/>
                </a:solidFill>
              </a:rPr>
              <a:t>舞鶴</a:t>
            </a:r>
            <a:endParaRPr lang="ja-JP" altLang="en-US" b="1" dirty="0">
              <a:solidFill>
                <a:srgbClr val="3333FF"/>
              </a:solidFill>
            </a:endParaRPr>
          </a:p>
        </p:txBody>
      </p:sp>
      <p:sp>
        <p:nvSpPr>
          <p:cNvPr id="62" name="テキスト ボックス 61"/>
          <p:cNvSpPr txBox="1"/>
          <p:nvPr/>
        </p:nvSpPr>
        <p:spPr>
          <a:xfrm>
            <a:off x="8100392" y="2924944"/>
            <a:ext cx="646331" cy="369332"/>
          </a:xfrm>
          <a:prstGeom prst="rect">
            <a:avLst/>
          </a:prstGeom>
          <a:noFill/>
        </p:spPr>
        <p:txBody>
          <a:bodyPr wrap="none" rtlCol="0">
            <a:spAutoFit/>
          </a:bodyPr>
          <a:lstStyle/>
          <a:p>
            <a:r>
              <a:rPr lang="ja-JP" altLang="en-US" b="1" dirty="0" smtClean="0">
                <a:solidFill>
                  <a:srgbClr val="3333FF"/>
                </a:solidFill>
              </a:rPr>
              <a:t>小浜</a:t>
            </a:r>
            <a:endParaRPr lang="ja-JP" altLang="en-US" b="1" dirty="0">
              <a:solidFill>
                <a:srgbClr val="3333FF"/>
              </a:solidFill>
            </a:endParaRPr>
          </a:p>
        </p:txBody>
      </p:sp>
      <p:sp>
        <p:nvSpPr>
          <p:cNvPr id="63" name="テキスト ボックス 62"/>
          <p:cNvSpPr txBox="1"/>
          <p:nvPr/>
        </p:nvSpPr>
        <p:spPr>
          <a:xfrm>
            <a:off x="6372200" y="4581128"/>
            <a:ext cx="646331" cy="369332"/>
          </a:xfrm>
          <a:prstGeom prst="rect">
            <a:avLst/>
          </a:prstGeom>
          <a:noFill/>
        </p:spPr>
        <p:txBody>
          <a:bodyPr wrap="none" rtlCol="0">
            <a:spAutoFit/>
          </a:bodyPr>
          <a:lstStyle/>
          <a:p>
            <a:r>
              <a:rPr lang="ja-JP" altLang="en-US" b="1" dirty="0" smtClean="0">
                <a:solidFill>
                  <a:srgbClr val="FF0000"/>
                </a:solidFill>
              </a:rPr>
              <a:t>綾部</a:t>
            </a:r>
            <a:endParaRPr lang="ja-JP" altLang="en-US" b="1" dirty="0">
              <a:solidFill>
                <a:srgbClr val="FF0000"/>
              </a:solidFill>
            </a:endParaRPr>
          </a:p>
        </p:txBody>
      </p:sp>
      <p:sp>
        <p:nvSpPr>
          <p:cNvPr id="69" name="円/楕円 68"/>
          <p:cNvSpPr/>
          <p:nvPr/>
        </p:nvSpPr>
        <p:spPr>
          <a:xfrm>
            <a:off x="4792131" y="2350358"/>
            <a:ext cx="288032" cy="288032"/>
          </a:xfrm>
          <a:prstGeom prst="ellipse">
            <a:avLst/>
          </a:prstGeom>
          <a:solidFill>
            <a:srgbClr val="3333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srgbClr val="FFFFFF"/>
              </a:solidFill>
            </a:endParaRPr>
          </a:p>
        </p:txBody>
      </p:sp>
      <p:sp>
        <p:nvSpPr>
          <p:cNvPr id="72" name="円/楕円 71"/>
          <p:cNvSpPr/>
          <p:nvPr/>
        </p:nvSpPr>
        <p:spPr>
          <a:xfrm>
            <a:off x="4144059" y="2782406"/>
            <a:ext cx="288032" cy="288032"/>
          </a:xfrm>
          <a:prstGeom prst="ellipse">
            <a:avLst/>
          </a:prstGeom>
          <a:solidFill>
            <a:srgbClr val="3333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srgbClr val="FFFFFF"/>
              </a:solidFill>
            </a:endParaRPr>
          </a:p>
        </p:txBody>
      </p:sp>
      <p:sp>
        <p:nvSpPr>
          <p:cNvPr id="77" name="円/楕円 76"/>
          <p:cNvSpPr/>
          <p:nvPr/>
        </p:nvSpPr>
        <p:spPr>
          <a:xfrm>
            <a:off x="3419872" y="3212976"/>
            <a:ext cx="288032" cy="288032"/>
          </a:xfrm>
          <a:prstGeom prst="ellipse">
            <a:avLst/>
          </a:prstGeom>
          <a:solidFill>
            <a:srgbClr val="3333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srgbClr val="FFFFFF"/>
              </a:solidFill>
            </a:endParaRPr>
          </a:p>
        </p:txBody>
      </p:sp>
      <p:sp>
        <p:nvSpPr>
          <p:cNvPr id="80" name="円/楕円 79"/>
          <p:cNvSpPr/>
          <p:nvPr/>
        </p:nvSpPr>
        <p:spPr>
          <a:xfrm>
            <a:off x="3784019" y="3430478"/>
            <a:ext cx="288032" cy="288032"/>
          </a:xfrm>
          <a:prstGeom prst="ellipse">
            <a:avLst/>
          </a:prstGeom>
          <a:solidFill>
            <a:srgbClr val="3333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srgbClr val="FFFFFF"/>
              </a:solidFill>
            </a:endParaRPr>
          </a:p>
        </p:txBody>
      </p:sp>
      <p:sp>
        <p:nvSpPr>
          <p:cNvPr id="67" name="フリーフォーム 66"/>
          <p:cNvSpPr/>
          <p:nvPr/>
        </p:nvSpPr>
        <p:spPr>
          <a:xfrm>
            <a:off x="5569527" y="1947553"/>
            <a:ext cx="3764478" cy="2208811"/>
          </a:xfrm>
          <a:custGeom>
            <a:avLst/>
            <a:gdLst>
              <a:gd name="connsiteX0" fmla="*/ 3384468 w 3764478"/>
              <a:gd name="connsiteY0" fmla="*/ 2208811 h 2208811"/>
              <a:gd name="connsiteX1" fmla="*/ 3063834 w 3764478"/>
              <a:gd name="connsiteY1" fmla="*/ 2196935 h 2208811"/>
              <a:gd name="connsiteX2" fmla="*/ 2873829 w 3764478"/>
              <a:gd name="connsiteY2" fmla="*/ 2173185 h 2208811"/>
              <a:gd name="connsiteX3" fmla="*/ 1282535 w 3764478"/>
              <a:gd name="connsiteY3" fmla="*/ 2137559 h 2208811"/>
              <a:gd name="connsiteX4" fmla="*/ 1175657 w 3764478"/>
              <a:gd name="connsiteY4" fmla="*/ 2101933 h 2208811"/>
              <a:gd name="connsiteX5" fmla="*/ 1009403 w 3764478"/>
              <a:gd name="connsiteY5" fmla="*/ 2090057 h 2208811"/>
              <a:gd name="connsiteX6" fmla="*/ 914400 w 3764478"/>
              <a:gd name="connsiteY6" fmla="*/ 2078182 h 2208811"/>
              <a:gd name="connsiteX7" fmla="*/ 807522 w 3764478"/>
              <a:gd name="connsiteY7" fmla="*/ 2054431 h 2208811"/>
              <a:gd name="connsiteX8" fmla="*/ 700644 w 3764478"/>
              <a:gd name="connsiteY8" fmla="*/ 2018805 h 2208811"/>
              <a:gd name="connsiteX9" fmla="*/ 558141 w 3764478"/>
              <a:gd name="connsiteY9" fmla="*/ 1995055 h 2208811"/>
              <a:gd name="connsiteX10" fmla="*/ 510639 w 3764478"/>
              <a:gd name="connsiteY10" fmla="*/ 1983179 h 2208811"/>
              <a:gd name="connsiteX11" fmla="*/ 380011 w 3764478"/>
              <a:gd name="connsiteY11" fmla="*/ 1959429 h 2208811"/>
              <a:gd name="connsiteX12" fmla="*/ 308759 w 3764478"/>
              <a:gd name="connsiteY12" fmla="*/ 1923803 h 2208811"/>
              <a:gd name="connsiteX13" fmla="*/ 273133 w 3764478"/>
              <a:gd name="connsiteY13" fmla="*/ 1911928 h 2208811"/>
              <a:gd name="connsiteX14" fmla="*/ 225631 w 3764478"/>
              <a:gd name="connsiteY14" fmla="*/ 1888177 h 2208811"/>
              <a:gd name="connsiteX15" fmla="*/ 166255 w 3764478"/>
              <a:gd name="connsiteY15" fmla="*/ 1828800 h 2208811"/>
              <a:gd name="connsiteX16" fmla="*/ 106878 w 3764478"/>
              <a:gd name="connsiteY16" fmla="*/ 1757548 h 2208811"/>
              <a:gd name="connsiteX17" fmla="*/ 59377 w 3764478"/>
              <a:gd name="connsiteY17" fmla="*/ 1650670 h 2208811"/>
              <a:gd name="connsiteX18" fmla="*/ 23751 w 3764478"/>
              <a:gd name="connsiteY18" fmla="*/ 1579418 h 2208811"/>
              <a:gd name="connsiteX19" fmla="*/ 0 w 3764478"/>
              <a:gd name="connsiteY19" fmla="*/ 1472541 h 2208811"/>
              <a:gd name="connsiteX20" fmla="*/ 11876 w 3764478"/>
              <a:gd name="connsiteY20" fmla="*/ 1223159 h 2208811"/>
              <a:gd name="connsiteX21" fmla="*/ 47502 w 3764478"/>
              <a:gd name="connsiteY21" fmla="*/ 1116281 h 2208811"/>
              <a:gd name="connsiteX22" fmla="*/ 83128 w 3764478"/>
              <a:gd name="connsiteY22" fmla="*/ 997528 h 2208811"/>
              <a:gd name="connsiteX23" fmla="*/ 106878 w 3764478"/>
              <a:gd name="connsiteY23" fmla="*/ 938151 h 2208811"/>
              <a:gd name="connsiteX24" fmla="*/ 142504 w 3764478"/>
              <a:gd name="connsiteY24" fmla="*/ 831273 h 2208811"/>
              <a:gd name="connsiteX25" fmla="*/ 166255 w 3764478"/>
              <a:gd name="connsiteY25" fmla="*/ 795647 h 2208811"/>
              <a:gd name="connsiteX26" fmla="*/ 190005 w 3764478"/>
              <a:gd name="connsiteY26" fmla="*/ 724395 h 2208811"/>
              <a:gd name="connsiteX27" fmla="*/ 201881 w 3764478"/>
              <a:gd name="connsiteY27" fmla="*/ 676894 h 2208811"/>
              <a:gd name="connsiteX28" fmla="*/ 225631 w 3764478"/>
              <a:gd name="connsiteY28" fmla="*/ 641268 h 2208811"/>
              <a:gd name="connsiteX29" fmla="*/ 237507 w 3764478"/>
              <a:gd name="connsiteY29" fmla="*/ 593766 h 2208811"/>
              <a:gd name="connsiteX30" fmla="*/ 261257 w 3764478"/>
              <a:gd name="connsiteY30" fmla="*/ 558141 h 2208811"/>
              <a:gd name="connsiteX31" fmla="*/ 273133 w 3764478"/>
              <a:gd name="connsiteY31" fmla="*/ 498764 h 2208811"/>
              <a:gd name="connsiteX32" fmla="*/ 296883 w 3764478"/>
              <a:gd name="connsiteY32" fmla="*/ 427512 h 2208811"/>
              <a:gd name="connsiteX33" fmla="*/ 308759 w 3764478"/>
              <a:gd name="connsiteY33" fmla="*/ 391886 h 2208811"/>
              <a:gd name="connsiteX34" fmla="*/ 332509 w 3764478"/>
              <a:gd name="connsiteY34" fmla="*/ 356260 h 2208811"/>
              <a:gd name="connsiteX35" fmla="*/ 391886 w 3764478"/>
              <a:gd name="connsiteY35" fmla="*/ 249382 h 2208811"/>
              <a:gd name="connsiteX36" fmla="*/ 403761 w 3764478"/>
              <a:gd name="connsiteY36" fmla="*/ 213756 h 2208811"/>
              <a:gd name="connsiteX37" fmla="*/ 427512 w 3764478"/>
              <a:gd name="connsiteY37" fmla="*/ 178130 h 2208811"/>
              <a:gd name="connsiteX38" fmla="*/ 570016 w 3764478"/>
              <a:gd name="connsiteY38" fmla="*/ 59377 h 2208811"/>
              <a:gd name="connsiteX39" fmla="*/ 653143 w 3764478"/>
              <a:gd name="connsiteY39" fmla="*/ 35626 h 2208811"/>
              <a:gd name="connsiteX40" fmla="*/ 724395 w 3764478"/>
              <a:gd name="connsiteY40" fmla="*/ 11876 h 2208811"/>
              <a:gd name="connsiteX41" fmla="*/ 961902 w 3764478"/>
              <a:gd name="connsiteY41" fmla="*/ 0 h 2208811"/>
              <a:gd name="connsiteX42" fmla="*/ 1460665 w 3764478"/>
              <a:gd name="connsiteY42" fmla="*/ 23751 h 2208811"/>
              <a:gd name="connsiteX43" fmla="*/ 1496291 w 3764478"/>
              <a:gd name="connsiteY43" fmla="*/ 35626 h 2208811"/>
              <a:gd name="connsiteX44" fmla="*/ 1579418 w 3764478"/>
              <a:gd name="connsiteY44" fmla="*/ 47502 h 2208811"/>
              <a:gd name="connsiteX45" fmla="*/ 1852551 w 3764478"/>
              <a:gd name="connsiteY45" fmla="*/ 71252 h 2208811"/>
              <a:gd name="connsiteX46" fmla="*/ 1971304 w 3764478"/>
              <a:gd name="connsiteY46" fmla="*/ 95003 h 2208811"/>
              <a:gd name="connsiteX47" fmla="*/ 2006930 w 3764478"/>
              <a:gd name="connsiteY47" fmla="*/ 106878 h 2208811"/>
              <a:gd name="connsiteX48" fmla="*/ 2101933 w 3764478"/>
              <a:gd name="connsiteY48" fmla="*/ 118753 h 2208811"/>
              <a:gd name="connsiteX49" fmla="*/ 2208811 w 3764478"/>
              <a:gd name="connsiteY49" fmla="*/ 142504 h 2208811"/>
              <a:gd name="connsiteX50" fmla="*/ 2256312 w 3764478"/>
              <a:gd name="connsiteY50" fmla="*/ 154379 h 2208811"/>
              <a:gd name="connsiteX51" fmla="*/ 2315689 w 3764478"/>
              <a:gd name="connsiteY51" fmla="*/ 166255 h 2208811"/>
              <a:gd name="connsiteX52" fmla="*/ 2351315 w 3764478"/>
              <a:gd name="connsiteY52" fmla="*/ 178130 h 2208811"/>
              <a:gd name="connsiteX53" fmla="*/ 2410691 w 3764478"/>
              <a:gd name="connsiteY53" fmla="*/ 190005 h 2208811"/>
              <a:gd name="connsiteX54" fmla="*/ 2505694 w 3764478"/>
              <a:gd name="connsiteY54" fmla="*/ 213756 h 2208811"/>
              <a:gd name="connsiteX55" fmla="*/ 2648198 w 3764478"/>
              <a:gd name="connsiteY55" fmla="*/ 261257 h 2208811"/>
              <a:gd name="connsiteX56" fmla="*/ 2683824 w 3764478"/>
              <a:gd name="connsiteY56" fmla="*/ 273133 h 2208811"/>
              <a:gd name="connsiteX57" fmla="*/ 2731325 w 3764478"/>
              <a:gd name="connsiteY57" fmla="*/ 285008 h 2208811"/>
              <a:gd name="connsiteX58" fmla="*/ 2850078 w 3764478"/>
              <a:gd name="connsiteY58" fmla="*/ 332509 h 2208811"/>
              <a:gd name="connsiteX59" fmla="*/ 2897579 w 3764478"/>
              <a:gd name="connsiteY59" fmla="*/ 356260 h 2208811"/>
              <a:gd name="connsiteX60" fmla="*/ 2945081 w 3764478"/>
              <a:gd name="connsiteY60" fmla="*/ 368135 h 2208811"/>
              <a:gd name="connsiteX61" fmla="*/ 3028208 w 3764478"/>
              <a:gd name="connsiteY61" fmla="*/ 415637 h 2208811"/>
              <a:gd name="connsiteX62" fmla="*/ 3087585 w 3764478"/>
              <a:gd name="connsiteY62" fmla="*/ 451263 h 2208811"/>
              <a:gd name="connsiteX63" fmla="*/ 3146961 w 3764478"/>
              <a:gd name="connsiteY63" fmla="*/ 475013 h 2208811"/>
              <a:gd name="connsiteX64" fmla="*/ 3241964 w 3764478"/>
              <a:gd name="connsiteY64" fmla="*/ 522515 h 2208811"/>
              <a:gd name="connsiteX65" fmla="*/ 3277590 w 3764478"/>
              <a:gd name="connsiteY65" fmla="*/ 546265 h 2208811"/>
              <a:gd name="connsiteX66" fmla="*/ 3325091 w 3764478"/>
              <a:gd name="connsiteY66" fmla="*/ 558141 h 2208811"/>
              <a:gd name="connsiteX67" fmla="*/ 3372592 w 3764478"/>
              <a:gd name="connsiteY67" fmla="*/ 581891 h 2208811"/>
              <a:gd name="connsiteX68" fmla="*/ 3431969 w 3764478"/>
              <a:gd name="connsiteY68" fmla="*/ 593766 h 2208811"/>
              <a:gd name="connsiteX69" fmla="*/ 3467595 w 3764478"/>
              <a:gd name="connsiteY69" fmla="*/ 605642 h 2208811"/>
              <a:gd name="connsiteX70" fmla="*/ 3610099 w 3764478"/>
              <a:gd name="connsiteY70" fmla="*/ 629392 h 2208811"/>
              <a:gd name="connsiteX71" fmla="*/ 3764478 w 3764478"/>
              <a:gd name="connsiteY71" fmla="*/ 641268 h 22088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Lst>
            <a:rect l="l" t="t" r="r" b="b"/>
            <a:pathLst>
              <a:path w="3764478" h="2208811">
                <a:moveTo>
                  <a:pt x="3384468" y="2208811"/>
                </a:moveTo>
                <a:cubicBezTo>
                  <a:pt x="3277590" y="2204852"/>
                  <a:pt x="3170526" y="2204379"/>
                  <a:pt x="3063834" y="2196935"/>
                </a:cubicBezTo>
                <a:cubicBezTo>
                  <a:pt x="3000161" y="2192493"/>
                  <a:pt x="2937630" y="2175034"/>
                  <a:pt x="2873829" y="2173185"/>
                </a:cubicBezTo>
                <a:cubicBezTo>
                  <a:pt x="1797210" y="2141978"/>
                  <a:pt x="2327646" y="2153637"/>
                  <a:pt x="1282535" y="2137559"/>
                </a:cubicBezTo>
                <a:cubicBezTo>
                  <a:pt x="1246909" y="2125684"/>
                  <a:pt x="1212655" y="2108367"/>
                  <a:pt x="1175657" y="2101933"/>
                </a:cubicBezTo>
                <a:cubicBezTo>
                  <a:pt x="1120919" y="2092413"/>
                  <a:pt x="1064734" y="2095087"/>
                  <a:pt x="1009403" y="2090057"/>
                </a:cubicBezTo>
                <a:cubicBezTo>
                  <a:pt x="977620" y="2087168"/>
                  <a:pt x="946068" y="2082140"/>
                  <a:pt x="914400" y="2078182"/>
                </a:cubicBezTo>
                <a:cubicBezTo>
                  <a:pt x="812470" y="2044206"/>
                  <a:pt x="974721" y="2096231"/>
                  <a:pt x="807522" y="2054431"/>
                </a:cubicBezTo>
                <a:cubicBezTo>
                  <a:pt x="807494" y="2054424"/>
                  <a:pt x="718470" y="2024747"/>
                  <a:pt x="700644" y="2018805"/>
                </a:cubicBezTo>
                <a:cubicBezTo>
                  <a:pt x="654959" y="2003576"/>
                  <a:pt x="604859" y="2006735"/>
                  <a:pt x="558141" y="1995055"/>
                </a:cubicBezTo>
                <a:cubicBezTo>
                  <a:pt x="542307" y="1991096"/>
                  <a:pt x="526643" y="1986380"/>
                  <a:pt x="510639" y="1983179"/>
                </a:cubicBezTo>
                <a:cubicBezTo>
                  <a:pt x="457704" y="1972592"/>
                  <a:pt x="430954" y="1972165"/>
                  <a:pt x="380011" y="1959429"/>
                </a:cubicBezTo>
                <a:cubicBezTo>
                  <a:pt x="320315" y="1944505"/>
                  <a:pt x="366806" y="1952826"/>
                  <a:pt x="308759" y="1923803"/>
                </a:cubicBezTo>
                <a:cubicBezTo>
                  <a:pt x="297563" y="1918205"/>
                  <a:pt x="284639" y="1916859"/>
                  <a:pt x="273133" y="1911928"/>
                </a:cubicBezTo>
                <a:cubicBezTo>
                  <a:pt x="256861" y="1904955"/>
                  <a:pt x="241465" y="1896094"/>
                  <a:pt x="225631" y="1888177"/>
                </a:cubicBezTo>
                <a:cubicBezTo>
                  <a:pt x="182090" y="1822864"/>
                  <a:pt x="225630" y="1878280"/>
                  <a:pt x="166255" y="1828800"/>
                </a:cubicBezTo>
                <a:cubicBezTo>
                  <a:pt x="131967" y="1800226"/>
                  <a:pt x="130231" y="1792578"/>
                  <a:pt x="106878" y="1757548"/>
                </a:cubicBezTo>
                <a:cubicBezTo>
                  <a:pt x="78615" y="1672756"/>
                  <a:pt x="97015" y="1707127"/>
                  <a:pt x="59377" y="1650670"/>
                </a:cubicBezTo>
                <a:cubicBezTo>
                  <a:pt x="29529" y="1561123"/>
                  <a:pt x="69792" y="1671501"/>
                  <a:pt x="23751" y="1579418"/>
                </a:cubicBezTo>
                <a:cubicBezTo>
                  <a:pt x="9135" y="1550186"/>
                  <a:pt x="4560" y="1499902"/>
                  <a:pt x="0" y="1472541"/>
                </a:cubicBezTo>
                <a:cubicBezTo>
                  <a:pt x="3959" y="1389414"/>
                  <a:pt x="2686" y="1305872"/>
                  <a:pt x="11876" y="1223159"/>
                </a:cubicBezTo>
                <a:cubicBezTo>
                  <a:pt x="14254" y="1201758"/>
                  <a:pt x="40374" y="1144794"/>
                  <a:pt x="47502" y="1116281"/>
                </a:cubicBezTo>
                <a:cubicBezTo>
                  <a:pt x="65449" y="1044491"/>
                  <a:pt x="54216" y="1084263"/>
                  <a:pt x="83128" y="997528"/>
                </a:cubicBezTo>
                <a:cubicBezTo>
                  <a:pt x="89869" y="977305"/>
                  <a:pt x="99593" y="958185"/>
                  <a:pt x="106878" y="938151"/>
                </a:cubicBezTo>
                <a:cubicBezTo>
                  <a:pt x="106892" y="938113"/>
                  <a:pt x="136560" y="849106"/>
                  <a:pt x="142504" y="831273"/>
                </a:cubicBezTo>
                <a:cubicBezTo>
                  <a:pt x="147017" y="817733"/>
                  <a:pt x="158338" y="807522"/>
                  <a:pt x="166255" y="795647"/>
                </a:cubicBezTo>
                <a:cubicBezTo>
                  <a:pt x="174172" y="771896"/>
                  <a:pt x="183933" y="748683"/>
                  <a:pt x="190005" y="724395"/>
                </a:cubicBezTo>
                <a:cubicBezTo>
                  <a:pt x="193964" y="708561"/>
                  <a:pt x="195452" y="691895"/>
                  <a:pt x="201881" y="676894"/>
                </a:cubicBezTo>
                <a:cubicBezTo>
                  <a:pt x="207503" y="663776"/>
                  <a:pt x="217714" y="653143"/>
                  <a:pt x="225631" y="641268"/>
                </a:cubicBezTo>
                <a:cubicBezTo>
                  <a:pt x="229590" y="625434"/>
                  <a:pt x="231078" y="608768"/>
                  <a:pt x="237507" y="593766"/>
                </a:cubicBezTo>
                <a:cubicBezTo>
                  <a:pt x="243129" y="580648"/>
                  <a:pt x="256246" y="571504"/>
                  <a:pt x="261257" y="558141"/>
                </a:cubicBezTo>
                <a:cubicBezTo>
                  <a:pt x="268344" y="539242"/>
                  <a:pt x="267822" y="518237"/>
                  <a:pt x="273133" y="498764"/>
                </a:cubicBezTo>
                <a:cubicBezTo>
                  <a:pt x="279720" y="474611"/>
                  <a:pt x="288966" y="451263"/>
                  <a:pt x="296883" y="427512"/>
                </a:cubicBezTo>
                <a:cubicBezTo>
                  <a:pt x="300841" y="415637"/>
                  <a:pt x="301816" y="402302"/>
                  <a:pt x="308759" y="391886"/>
                </a:cubicBezTo>
                <a:cubicBezTo>
                  <a:pt x="316676" y="380011"/>
                  <a:pt x="326713" y="369302"/>
                  <a:pt x="332509" y="356260"/>
                </a:cubicBezTo>
                <a:cubicBezTo>
                  <a:pt x="379006" y="251640"/>
                  <a:pt x="326861" y="314407"/>
                  <a:pt x="391886" y="249382"/>
                </a:cubicBezTo>
                <a:cubicBezTo>
                  <a:pt x="395844" y="237507"/>
                  <a:pt x="398163" y="224952"/>
                  <a:pt x="403761" y="213756"/>
                </a:cubicBezTo>
                <a:cubicBezTo>
                  <a:pt x="410144" y="200990"/>
                  <a:pt x="418030" y="188797"/>
                  <a:pt x="427512" y="178130"/>
                </a:cubicBezTo>
                <a:cubicBezTo>
                  <a:pt x="494012" y="103318"/>
                  <a:pt x="492008" y="111382"/>
                  <a:pt x="570016" y="59377"/>
                </a:cubicBezTo>
                <a:cubicBezTo>
                  <a:pt x="580897" y="52123"/>
                  <a:pt x="645949" y="37784"/>
                  <a:pt x="653143" y="35626"/>
                </a:cubicBezTo>
                <a:cubicBezTo>
                  <a:pt x="677122" y="28432"/>
                  <a:pt x="699391" y="13126"/>
                  <a:pt x="724395" y="11876"/>
                </a:cubicBezTo>
                <a:lnTo>
                  <a:pt x="961902" y="0"/>
                </a:lnTo>
                <a:cubicBezTo>
                  <a:pt x="1040168" y="2525"/>
                  <a:pt x="1326554" y="4593"/>
                  <a:pt x="1460665" y="23751"/>
                </a:cubicBezTo>
                <a:cubicBezTo>
                  <a:pt x="1473057" y="25521"/>
                  <a:pt x="1484016" y="33171"/>
                  <a:pt x="1496291" y="35626"/>
                </a:cubicBezTo>
                <a:cubicBezTo>
                  <a:pt x="1523738" y="41115"/>
                  <a:pt x="1551567" y="44717"/>
                  <a:pt x="1579418" y="47502"/>
                </a:cubicBezTo>
                <a:cubicBezTo>
                  <a:pt x="1670352" y="56595"/>
                  <a:pt x="1852551" y="71252"/>
                  <a:pt x="1852551" y="71252"/>
                </a:cubicBezTo>
                <a:cubicBezTo>
                  <a:pt x="1933035" y="98081"/>
                  <a:pt x="1834857" y="67714"/>
                  <a:pt x="1971304" y="95003"/>
                </a:cubicBezTo>
                <a:cubicBezTo>
                  <a:pt x="1983579" y="97458"/>
                  <a:pt x="1994614" y="104639"/>
                  <a:pt x="2006930" y="106878"/>
                </a:cubicBezTo>
                <a:cubicBezTo>
                  <a:pt x="2038329" y="112587"/>
                  <a:pt x="2070265" y="114795"/>
                  <a:pt x="2101933" y="118753"/>
                </a:cubicBezTo>
                <a:cubicBezTo>
                  <a:pt x="2171265" y="141865"/>
                  <a:pt x="2104316" y="121605"/>
                  <a:pt x="2208811" y="142504"/>
                </a:cubicBezTo>
                <a:cubicBezTo>
                  <a:pt x="2224815" y="145705"/>
                  <a:pt x="2240380" y="150838"/>
                  <a:pt x="2256312" y="154379"/>
                </a:cubicBezTo>
                <a:cubicBezTo>
                  <a:pt x="2276016" y="158758"/>
                  <a:pt x="2296107" y="161360"/>
                  <a:pt x="2315689" y="166255"/>
                </a:cubicBezTo>
                <a:cubicBezTo>
                  <a:pt x="2327833" y="169291"/>
                  <a:pt x="2339171" y="175094"/>
                  <a:pt x="2351315" y="178130"/>
                </a:cubicBezTo>
                <a:cubicBezTo>
                  <a:pt x="2370896" y="183025"/>
                  <a:pt x="2391024" y="185466"/>
                  <a:pt x="2410691" y="190005"/>
                </a:cubicBezTo>
                <a:cubicBezTo>
                  <a:pt x="2442497" y="197345"/>
                  <a:pt x="2474727" y="203433"/>
                  <a:pt x="2505694" y="213756"/>
                </a:cubicBezTo>
                <a:lnTo>
                  <a:pt x="2648198" y="261257"/>
                </a:lnTo>
                <a:cubicBezTo>
                  <a:pt x="2660073" y="265215"/>
                  <a:pt x="2671680" y="270097"/>
                  <a:pt x="2683824" y="273133"/>
                </a:cubicBezTo>
                <a:lnTo>
                  <a:pt x="2731325" y="285008"/>
                </a:lnTo>
                <a:cubicBezTo>
                  <a:pt x="2801218" y="319955"/>
                  <a:pt x="2762032" y="303161"/>
                  <a:pt x="2850078" y="332509"/>
                </a:cubicBezTo>
                <a:cubicBezTo>
                  <a:pt x="2866872" y="338107"/>
                  <a:pt x="2881003" y="350044"/>
                  <a:pt x="2897579" y="356260"/>
                </a:cubicBezTo>
                <a:cubicBezTo>
                  <a:pt x="2912861" y="361991"/>
                  <a:pt x="2929247" y="364177"/>
                  <a:pt x="2945081" y="368135"/>
                </a:cubicBezTo>
                <a:cubicBezTo>
                  <a:pt x="3015222" y="438276"/>
                  <a:pt x="2942087" y="377361"/>
                  <a:pt x="3028208" y="415637"/>
                </a:cubicBezTo>
                <a:cubicBezTo>
                  <a:pt x="3049300" y="425011"/>
                  <a:pt x="3066940" y="440941"/>
                  <a:pt x="3087585" y="451263"/>
                </a:cubicBezTo>
                <a:cubicBezTo>
                  <a:pt x="3106651" y="460796"/>
                  <a:pt x="3127606" y="466080"/>
                  <a:pt x="3146961" y="475013"/>
                </a:cubicBezTo>
                <a:cubicBezTo>
                  <a:pt x="3179108" y="489850"/>
                  <a:pt x="3210296" y="506681"/>
                  <a:pt x="3241964" y="522515"/>
                </a:cubicBezTo>
                <a:cubicBezTo>
                  <a:pt x="3254729" y="528898"/>
                  <a:pt x="3264472" y="540643"/>
                  <a:pt x="3277590" y="546265"/>
                </a:cubicBezTo>
                <a:cubicBezTo>
                  <a:pt x="3292591" y="552694"/>
                  <a:pt x="3309809" y="552410"/>
                  <a:pt x="3325091" y="558141"/>
                </a:cubicBezTo>
                <a:cubicBezTo>
                  <a:pt x="3341666" y="564357"/>
                  <a:pt x="3355798" y="576293"/>
                  <a:pt x="3372592" y="581891"/>
                </a:cubicBezTo>
                <a:cubicBezTo>
                  <a:pt x="3391741" y="588274"/>
                  <a:pt x="3412387" y="588871"/>
                  <a:pt x="3431969" y="593766"/>
                </a:cubicBezTo>
                <a:cubicBezTo>
                  <a:pt x="3444113" y="596802"/>
                  <a:pt x="3455451" y="602606"/>
                  <a:pt x="3467595" y="605642"/>
                </a:cubicBezTo>
                <a:cubicBezTo>
                  <a:pt x="3509064" y="616009"/>
                  <a:pt x="3569885" y="624365"/>
                  <a:pt x="3610099" y="629392"/>
                </a:cubicBezTo>
                <a:cubicBezTo>
                  <a:pt x="3719094" y="643017"/>
                  <a:pt x="3687148" y="641268"/>
                  <a:pt x="3764478" y="641268"/>
                </a:cubicBezTo>
              </a:path>
            </a:pathLst>
          </a:custGeom>
          <a:ln w="57150">
            <a:solidFill>
              <a:srgbClr val="3333FF"/>
            </a:solidFill>
            <a:prstDash val="sysDot"/>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ja-JP" altLang="en-US">
              <a:solidFill>
                <a:srgbClr val="000000"/>
              </a:solidFill>
            </a:endParaRPr>
          </a:p>
        </p:txBody>
      </p:sp>
      <p:sp>
        <p:nvSpPr>
          <p:cNvPr id="68" name="フリーフォーム 67"/>
          <p:cNvSpPr/>
          <p:nvPr/>
        </p:nvSpPr>
        <p:spPr>
          <a:xfrm>
            <a:off x="3078404" y="2386941"/>
            <a:ext cx="1037798" cy="1246909"/>
          </a:xfrm>
          <a:custGeom>
            <a:avLst/>
            <a:gdLst>
              <a:gd name="connsiteX0" fmla="*/ 1107360 w 1119877"/>
              <a:gd name="connsiteY0" fmla="*/ 154379 h 1246909"/>
              <a:gd name="connsiteX1" fmla="*/ 1083609 w 1119877"/>
              <a:gd name="connsiteY1" fmla="*/ 558140 h 1246909"/>
              <a:gd name="connsiteX2" fmla="*/ 1071734 w 1119877"/>
              <a:gd name="connsiteY2" fmla="*/ 736270 h 1246909"/>
              <a:gd name="connsiteX3" fmla="*/ 1047983 w 1119877"/>
              <a:gd name="connsiteY3" fmla="*/ 855023 h 1246909"/>
              <a:gd name="connsiteX4" fmla="*/ 1024233 w 1119877"/>
              <a:gd name="connsiteY4" fmla="*/ 938150 h 1246909"/>
              <a:gd name="connsiteX5" fmla="*/ 988607 w 1119877"/>
              <a:gd name="connsiteY5" fmla="*/ 973776 h 1246909"/>
              <a:gd name="connsiteX6" fmla="*/ 964856 w 1119877"/>
              <a:gd name="connsiteY6" fmla="*/ 1009402 h 1246909"/>
              <a:gd name="connsiteX7" fmla="*/ 929230 w 1119877"/>
              <a:gd name="connsiteY7" fmla="*/ 1021278 h 1246909"/>
              <a:gd name="connsiteX8" fmla="*/ 893604 w 1119877"/>
              <a:gd name="connsiteY8" fmla="*/ 1045028 h 1246909"/>
              <a:gd name="connsiteX9" fmla="*/ 822352 w 1119877"/>
              <a:gd name="connsiteY9" fmla="*/ 1104405 h 1246909"/>
              <a:gd name="connsiteX10" fmla="*/ 786726 w 1119877"/>
              <a:gd name="connsiteY10" fmla="*/ 1116280 h 1246909"/>
              <a:gd name="connsiteX11" fmla="*/ 667973 w 1119877"/>
              <a:gd name="connsiteY11" fmla="*/ 1163781 h 1246909"/>
              <a:gd name="connsiteX12" fmla="*/ 608596 w 1119877"/>
              <a:gd name="connsiteY12" fmla="*/ 1187532 h 1246909"/>
              <a:gd name="connsiteX13" fmla="*/ 537344 w 1119877"/>
              <a:gd name="connsiteY13" fmla="*/ 1211283 h 1246909"/>
              <a:gd name="connsiteX14" fmla="*/ 501718 w 1119877"/>
              <a:gd name="connsiteY14" fmla="*/ 1235033 h 1246909"/>
              <a:gd name="connsiteX15" fmla="*/ 430466 w 1119877"/>
              <a:gd name="connsiteY15" fmla="*/ 1246909 h 1246909"/>
              <a:gd name="connsiteX16" fmla="*/ 252337 w 1119877"/>
              <a:gd name="connsiteY16" fmla="*/ 1235033 h 1246909"/>
              <a:gd name="connsiteX17" fmla="*/ 133583 w 1119877"/>
              <a:gd name="connsiteY17" fmla="*/ 1187532 h 1246909"/>
              <a:gd name="connsiteX18" fmla="*/ 97957 w 1119877"/>
              <a:gd name="connsiteY18" fmla="*/ 1163781 h 1246909"/>
              <a:gd name="connsiteX19" fmla="*/ 26705 w 1119877"/>
              <a:gd name="connsiteY19" fmla="*/ 1092529 h 1246909"/>
              <a:gd name="connsiteX20" fmla="*/ 26705 w 1119877"/>
              <a:gd name="connsiteY20" fmla="*/ 914400 h 1246909"/>
              <a:gd name="connsiteX21" fmla="*/ 62331 w 1119877"/>
              <a:gd name="connsiteY21" fmla="*/ 878774 h 1246909"/>
              <a:gd name="connsiteX22" fmla="*/ 169209 w 1119877"/>
              <a:gd name="connsiteY22" fmla="*/ 819397 h 1246909"/>
              <a:gd name="connsiteX23" fmla="*/ 204835 w 1119877"/>
              <a:gd name="connsiteY23" fmla="*/ 795646 h 1246909"/>
              <a:gd name="connsiteX24" fmla="*/ 287963 w 1119877"/>
              <a:gd name="connsiteY24" fmla="*/ 760020 h 1246909"/>
              <a:gd name="connsiteX25" fmla="*/ 359215 w 1119877"/>
              <a:gd name="connsiteY25" fmla="*/ 712519 h 1246909"/>
              <a:gd name="connsiteX26" fmla="*/ 394841 w 1119877"/>
              <a:gd name="connsiteY26" fmla="*/ 688768 h 1246909"/>
              <a:gd name="connsiteX27" fmla="*/ 454217 w 1119877"/>
              <a:gd name="connsiteY27" fmla="*/ 617516 h 1246909"/>
              <a:gd name="connsiteX28" fmla="*/ 501718 w 1119877"/>
              <a:gd name="connsiteY28" fmla="*/ 546265 h 1246909"/>
              <a:gd name="connsiteX29" fmla="*/ 549220 w 1119877"/>
              <a:gd name="connsiteY29" fmla="*/ 475013 h 1246909"/>
              <a:gd name="connsiteX30" fmla="*/ 572970 w 1119877"/>
              <a:gd name="connsiteY30" fmla="*/ 439387 h 1246909"/>
              <a:gd name="connsiteX31" fmla="*/ 608596 w 1119877"/>
              <a:gd name="connsiteY31" fmla="*/ 391885 h 1246909"/>
              <a:gd name="connsiteX32" fmla="*/ 644222 w 1119877"/>
              <a:gd name="connsiteY32" fmla="*/ 308758 h 1246909"/>
              <a:gd name="connsiteX33" fmla="*/ 691724 w 1119877"/>
              <a:gd name="connsiteY33" fmla="*/ 237506 h 1246909"/>
              <a:gd name="connsiteX34" fmla="*/ 727350 w 1119877"/>
              <a:gd name="connsiteY34" fmla="*/ 166254 h 1246909"/>
              <a:gd name="connsiteX35" fmla="*/ 751100 w 1119877"/>
              <a:gd name="connsiteY35" fmla="*/ 95002 h 1246909"/>
              <a:gd name="connsiteX36" fmla="*/ 834228 w 1119877"/>
              <a:gd name="connsiteY36" fmla="*/ 0 h 1246909"/>
              <a:gd name="connsiteX37" fmla="*/ 1059859 w 1119877"/>
              <a:gd name="connsiteY37" fmla="*/ 23750 h 1246909"/>
              <a:gd name="connsiteX38" fmla="*/ 1095485 w 1119877"/>
              <a:gd name="connsiteY38" fmla="*/ 35626 h 1246909"/>
              <a:gd name="connsiteX39" fmla="*/ 1107360 w 1119877"/>
              <a:gd name="connsiteY39" fmla="*/ 154379 h 12469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1119877" h="1246909">
                <a:moveTo>
                  <a:pt x="1107360" y="154379"/>
                </a:moveTo>
                <a:cubicBezTo>
                  <a:pt x="1105381" y="241465"/>
                  <a:pt x="1106099" y="254528"/>
                  <a:pt x="1083609" y="558140"/>
                </a:cubicBezTo>
                <a:cubicBezTo>
                  <a:pt x="1079213" y="617486"/>
                  <a:pt x="1077121" y="677006"/>
                  <a:pt x="1071734" y="736270"/>
                </a:cubicBezTo>
                <a:cubicBezTo>
                  <a:pt x="1062276" y="840314"/>
                  <a:pt x="1066838" y="789031"/>
                  <a:pt x="1047983" y="855023"/>
                </a:cubicBezTo>
                <a:cubicBezTo>
                  <a:pt x="1046004" y="861951"/>
                  <a:pt x="1031351" y="927473"/>
                  <a:pt x="1024233" y="938150"/>
                </a:cubicBezTo>
                <a:cubicBezTo>
                  <a:pt x="1014917" y="952124"/>
                  <a:pt x="999358" y="960874"/>
                  <a:pt x="988607" y="973776"/>
                </a:cubicBezTo>
                <a:cubicBezTo>
                  <a:pt x="979470" y="984740"/>
                  <a:pt x="976001" y="1000486"/>
                  <a:pt x="964856" y="1009402"/>
                </a:cubicBezTo>
                <a:cubicBezTo>
                  <a:pt x="955081" y="1017222"/>
                  <a:pt x="940426" y="1015680"/>
                  <a:pt x="929230" y="1021278"/>
                </a:cubicBezTo>
                <a:cubicBezTo>
                  <a:pt x="916465" y="1027661"/>
                  <a:pt x="904568" y="1035891"/>
                  <a:pt x="893604" y="1045028"/>
                </a:cubicBezTo>
                <a:cubicBezTo>
                  <a:pt x="854209" y="1077857"/>
                  <a:pt x="866578" y="1082292"/>
                  <a:pt x="822352" y="1104405"/>
                </a:cubicBezTo>
                <a:cubicBezTo>
                  <a:pt x="811156" y="1110003"/>
                  <a:pt x="798232" y="1111349"/>
                  <a:pt x="786726" y="1116280"/>
                </a:cubicBezTo>
                <a:cubicBezTo>
                  <a:pt x="664413" y="1168700"/>
                  <a:pt x="830153" y="1109723"/>
                  <a:pt x="667973" y="1163781"/>
                </a:cubicBezTo>
                <a:cubicBezTo>
                  <a:pt x="647750" y="1170522"/>
                  <a:pt x="628630" y="1180247"/>
                  <a:pt x="608596" y="1187532"/>
                </a:cubicBezTo>
                <a:cubicBezTo>
                  <a:pt x="585068" y="1196088"/>
                  <a:pt x="561095" y="1203366"/>
                  <a:pt x="537344" y="1211283"/>
                </a:cubicBezTo>
                <a:cubicBezTo>
                  <a:pt x="523804" y="1215796"/>
                  <a:pt x="515258" y="1230520"/>
                  <a:pt x="501718" y="1235033"/>
                </a:cubicBezTo>
                <a:cubicBezTo>
                  <a:pt x="478875" y="1242647"/>
                  <a:pt x="454217" y="1242950"/>
                  <a:pt x="430466" y="1246909"/>
                </a:cubicBezTo>
                <a:cubicBezTo>
                  <a:pt x="371090" y="1242950"/>
                  <a:pt x="311247" y="1243449"/>
                  <a:pt x="252337" y="1235033"/>
                </a:cubicBezTo>
                <a:cubicBezTo>
                  <a:pt x="219895" y="1230398"/>
                  <a:pt x="164159" y="1205004"/>
                  <a:pt x="133583" y="1187532"/>
                </a:cubicBezTo>
                <a:cubicBezTo>
                  <a:pt x="121191" y="1180451"/>
                  <a:pt x="108624" y="1173263"/>
                  <a:pt x="97957" y="1163781"/>
                </a:cubicBezTo>
                <a:cubicBezTo>
                  <a:pt x="72853" y="1141466"/>
                  <a:pt x="26705" y="1092529"/>
                  <a:pt x="26705" y="1092529"/>
                </a:cubicBezTo>
                <a:cubicBezTo>
                  <a:pt x="9210" y="1022549"/>
                  <a:pt x="0" y="1007869"/>
                  <a:pt x="26705" y="914400"/>
                </a:cubicBezTo>
                <a:cubicBezTo>
                  <a:pt x="31319" y="898252"/>
                  <a:pt x="49074" y="889085"/>
                  <a:pt x="62331" y="878774"/>
                </a:cubicBezTo>
                <a:cubicBezTo>
                  <a:pt x="123583" y="831133"/>
                  <a:pt x="115456" y="837314"/>
                  <a:pt x="169209" y="819397"/>
                </a:cubicBezTo>
                <a:cubicBezTo>
                  <a:pt x="181084" y="811480"/>
                  <a:pt x="192069" y="802029"/>
                  <a:pt x="204835" y="795646"/>
                </a:cubicBezTo>
                <a:cubicBezTo>
                  <a:pt x="303126" y="746501"/>
                  <a:pt x="164393" y="834161"/>
                  <a:pt x="287963" y="760020"/>
                </a:cubicBezTo>
                <a:cubicBezTo>
                  <a:pt x="312440" y="745334"/>
                  <a:pt x="335464" y="728353"/>
                  <a:pt x="359215" y="712519"/>
                </a:cubicBezTo>
                <a:lnTo>
                  <a:pt x="394841" y="688768"/>
                </a:lnTo>
                <a:cubicBezTo>
                  <a:pt x="479697" y="561481"/>
                  <a:pt x="347557" y="754649"/>
                  <a:pt x="454217" y="617516"/>
                </a:cubicBezTo>
                <a:cubicBezTo>
                  <a:pt x="471742" y="594984"/>
                  <a:pt x="485884" y="570015"/>
                  <a:pt x="501718" y="546265"/>
                </a:cubicBezTo>
                <a:lnTo>
                  <a:pt x="549220" y="475013"/>
                </a:lnTo>
                <a:cubicBezTo>
                  <a:pt x="557137" y="463138"/>
                  <a:pt x="564407" y="450805"/>
                  <a:pt x="572970" y="439387"/>
                </a:cubicBezTo>
                <a:lnTo>
                  <a:pt x="608596" y="391885"/>
                </a:lnTo>
                <a:cubicBezTo>
                  <a:pt x="620881" y="355033"/>
                  <a:pt x="622213" y="345440"/>
                  <a:pt x="644222" y="308758"/>
                </a:cubicBezTo>
                <a:cubicBezTo>
                  <a:pt x="658908" y="284281"/>
                  <a:pt x="691724" y="237506"/>
                  <a:pt x="691724" y="237506"/>
                </a:cubicBezTo>
                <a:cubicBezTo>
                  <a:pt x="735032" y="107579"/>
                  <a:pt x="665962" y="304378"/>
                  <a:pt x="727350" y="166254"/>
                </a:cubicBezTo>
                <a:cubicBezTo>
                  <a:pt x="737518" y="143376"/>
                  <a:pt x="743183" y="118753"/>
                  <a:pt x="751100" y="95002"/>
                </a:cubicBezTo>
                <a:cubicBezTo>
                  <a:pt x="770892" y="35626"/>
                  <a:pt x="792664" y="27708"/>
                  <a:pt x="834228" y="0"/>
                </a:cubicBezTo>
                <a:cubicBezTo>
                  <a:pt x="932848" y="7044"/>
                  <a:pt x="977887" y="3257"/>
                  <a:pt x="1059859" y="23750"/>
                </a:cubicBezTo>
                <a:cubicBezTo>
                  <a:pt x="1072003" y="26786"/>
                  <a:pt x="1083610" y="31667"/>
                  <a:pt x="1095485" y="35626"/>
                </a:cubicBezTo>
                <a:cubicBezTo>
                  <a:pt x="1119877" y="108805"/>
                  <a:pt x="1109339" y="67293"/>
                  <a:pt x="1107360" y="154379"/>
                </a:cubicBezTo>
                <a:close/>
              </a:path>
            </a:pathLst>
          </a:custGeom>
          <a:noFill/>
          <a:ln w="57150">
            <a:solidFill>
              <a:srgbClr val="3333FF"/>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srgbClr val="FFFFFF"/>
              </a:solidFill>
            </a:endParaRPr>
          </a:p>
        </p:txBody>
      </p:sp>
      <p:sp>
        <p:nvSpPr>
          <p:cNvPr id="71" name="フリーフォーム 70"/>
          <p:cNvSpPr/>
          <p:nvPr/>
        </p:nvSpPr>
        <p:spPr>
          <a:xfrm>
            <a:off x="-214800" y="1389413"/>
            <a:ext cx="6304218" cy="2766951"/>
          </a:xfrm>
          <a:custGeom>
            <a:avLst/>
            <a:gdLst>
              <a:gd name="connsiteX0" fmla="*/ 202926 w 6304218"/>
              <a:gd name="connsiteY0" fmla="*/ 1436914 h 2766951"/>
              <a:gd name="connsiteX1" fmla="*/ 250427 w 6304218"/>
              <a:gd name="connsiteY1" fmla="*/ 1425039 h 2766951"/>
              <a:gd name="connsiteX2" fmla="*/ 309804 w 6304218"/>
              <a:gd name="connsiteY2" fmla="*/ 1413164 h 2766951"/>
              <a:gd name="connsiteX3" fmla="*/ 392931 w 6304218"/>
              <a:gd name="connsiteY3" fmla="*/ 1389413 h 2766951"/>
              <a:gd name="connsiteX4" fmla="*/ 476058 w 6304218"/>
              <a:gd name="connsiteY4" fmla="*/ 1377538 h 2766951"/>
              <a:gd name="connsiteX5" fmla="*/ 582936 w 6304218"/>
              <a:gd name="connsiteY5" fmla="*/ 1353787 h 2766951"/>
              <a:gd name="connsiteX6" fmla="*/ 618562 w 6304218"/>
              <a:gd name="connsiteY6" fmla="*/ 1341912 h 2766951"/>
              <a:gd name="connsiteX7" fmla="*/ 713565 w 6304218"/>
              <a:gd name="connsiteY7" fmla="*/ 1318161 h 2766951"/>
              <a:gd name="connsiteX8" fmla="*/ 784817 w 6304218"/>
              <a:gd name="connsiteY8" fmla="*/ 1294410 h 2766951"/>
              <a:gd name="connsiteX9" fmla="*/ 879819 w 6304218"/>
              <a:gd name="connsiteY9" fmla="*/ 1270660 h 2766951"/>
              <a:gd name="connsiteX10" fmla="*/ 1093575 w 6304218"/>
              <a:gd name="connsiteY10" fmla="*/ 1246909 h 2766951"/>
              <a:gd name="connsiteX11" fmla="*/ 1176703 w 6304218"/>
              <a:gd name="connsiteY11" fmla="*/ 1235034 h 2766951"/>
              <a:gd name="connsiteX12" fmla="*/ 1307331 w 6304218"/>
              <a:gd name="connsiteY12" fmla="*/ 1223158 h 2766951"/>
              <a:gd name="connsiteX13" fmla="*/ 1627965 w 6304218"/>
              <a:gd name="connsiteY13" fmla="*/ 1235034 h 2766951"/>
              <a:gd name="connsiteX14" fmla="*/ 1699217 w 6304218"/>
              <a:gd name="connsiteY14" fmla="*/ 1258784 h 2766951"/>
              <a:gd name="connsiteX15" fmla="*/ 1758594 w 6304218"/>
              <a:gd name="connsiteY15" fmla="*/ 1318161 h 2766951"/>
              <a:gd name="connsiteX16" fmla="*/ 1817970 w 6304218"/>
              <a:gd name="connsiteY16" fmla="*/ 1377538 h 2766951"/>
              <a:gd name="connsiteX17" fmla="*/ 1865471 w 6304218"/>
              <a:gd name="connsiteY17" fmla="*/ 1448790 h 2766951"/>
              <a:gd name="connsiteX18" fmla="*/ 1877347 w 6304218"/>
              <a:gd name="connsiteY18" fmla="*/ 1484416 h 2766951"/>
              <a:gd name="connsiteX19" fmla="*/ 1936723 w 6304218"/>
              <a:gd name="connsiteY19" fmla="*/ 1555668 h 2766951"/>
              <a:gd name="connsiteX20" fmla="*/ 1960474 w 6304218"/>
              <a:gd name="connsiteY20" fmla="*/ 1603169 h 2766951"/>
              <a:gd name="connsiteX21" fmla="*/ 1996100 w 6304218"/>
              <a:gd name="connsiteY21" fmla="*/ 1638795 h 2766951"/>
              <a:gd name="connsiteX22" fmla="*/ 2102978 w 6304218"/>
              <a:gd name="connsiteY22" fmla="*/ 1698171 h 2766951"/>
              <a:gd name="connsiteX23" fmla="*/ 2138604 w 6304218"/>
              <a:gd name="connsiteY23" fmla="*/ 1721922 h 2766951"/>
              <a:gd name="connsiteX24" fmla="*/ 2174230 w 6304218"/>
              <a:gd name="connsiteY24" fmla="*/ 1733797 h 2766951"/>
              <a:gd name="connsiteX25" fmla="*/ 2292983 w 6304218"/>
              <a:gd name="connsiteY25" fmla="*/ 1757548 h 2766951"/>
              <a:gd name="connsiteX26" fmla="*/ 2518614 w 6304218"/>
              <a:gd name="connsiteY26" fmla="*/ 1745673 h 2766951"/>
              <a:gd name="connsiteX27" fmla="*/ 2601742 w 6304218"/>
              <a:gd name="connsiteY27" fmla="*/ 1733797 h 2766951"/>
              <a:gd name="connsiteX28" fmla="*/ 2625492 w 6304218"/>
              <a:gd name="connsiteY28" fmla="*/ 1698171 h 2766951"/>
              <a:gd name="connsiteX29" fmla="*/ 2661118 w 6304218"/>
              <a:gd name="connsiteY29" fmla="*/ 1662545 h 2766951"/>
              <a:gd name="connsiteX30" fmla="*/ 2708619 w 6304218"/>
              <a:gd name="connsiteY30" fmla="*/ 1579418 h 2766951"/>
              <a:gd name="connsiteX31" fmla="*/ 2756121 w 6304218"/>
              <a:gd name="connsiteY31" fmla="*/ 1508166 h 2766951"/>
              <a:gd name="connsiteX32" fmla="*/ 2803622 w 6304218"/>
              <a:gd name="connsiteY32" fmla="*/ 1401288 h 2766951"/>
              <a:gd name="connsiteX33" fmla="*/ 2839248 w 6304218"/>
              <a:gd name="connsiteY33" fmla="*/ 1330036 h 2766951"/>
              <a:gd name="connsiteX34" fmla="*/ 2851123 w 6304218"/>
              <a:gd name="connsiteY34" fmla="*/ 1294410 h 2766951"/>
              <a:gd name="connsiteX35" fmla="*/ 2898625 w 6304218"/>
              <a:gd name="connsiteY35" fmla="*/ 1223158 h 2766951"/>
              <a:gd name="connsiteX36" fmla="*/ 2922375 w 6304218"/>
              <a:gd name="connsiteY36" fmla="*/ 1187532 h 2766951"/>
              <a:gd name="connsiteX37" fmla="*/ 2958001 w 6304218"/>
              <a:gd name="connsiteY37" fmla="*/ 1175657 h 2766951"/>
              <a:gd name="connsiteX38" fmla="*/ 3017378 w 6304218"/>
              <a:gd name="connsiteY38" fmla="*/ 1104405 h 2766951"/>
              <a:gd name="connsiteX39" fmla="*/ 3088630 w 6304218"/>
              <a:gd name="connsiteY39" fmla="*/ 1056904 h 2766951"/>
              <a:gd name="connsiteX40" fmla="*/ 3195508 w 6304218"/>
              <a:gd name="connsiteY40" fmla="*/ 985652 h 2766951"/>
              <a:gd name="connsiteX41" fmla="*/ 3231134 w 6304218"/>
              <a:gd name="connsiteY41" fmla="*/ 961901 h 2766951"/>
              <a:gd name="connsiteX42" fmla="*/ 3266760 w 6304218"/>
              <a:gd name="connsiteY42" fmla="*/ 938151 h 2766951"/>
              <a:gd name="connsiteX43" fmla="*/ 3302386 w 6304218"/>
              <a:gd name="connsiteY43" fmla="*/ 902525 h 2766951"/>
              <a:gd name="connsiteX44" fmla="*/ 3338012 w 6304218"/>
              <a:gd name="connsiteY44" fmla="*/ 890649 h 2766951"/>
              <a:gd name="connsiteX45" fmla="*/ 3409264 w 6304218"/>
              <a:gd name="connsiteY45" fmla="*/ 843148 h 2766951"/>
              <a:gd name="connsiteX46" fmla="*/ 3480516 w 6304218"/>
              <a:gd name="connsiteY46" fmla="*/ 819397 h 2766951"/>
              <a:gd name="connsiteX47" fmla="*/ 3516142 w 6304218"/>
              <a:gd name="connsiteY47" fmla="*/ 807522 h 2766951"/>
              <a:gd name="connsiteX48" fmla="*/ 3587394 w 6304218"/>
              <a:gd name="connsiteY48" fmla="*/ 771896 h 2766951"/>
              <a:gd name="connsiteX49" fmla="*/ 3658645 w 6304218"/>
              <a:gd name="connsiteY49" fmla="*/ 736270 h 2766951"/>
              <a:gd name="connsiteX50" fmla="*/ 3729897 w 6304218"/>
              <a:gd name="connsiteY50" fmla="*/ 700644 h 2766951"/>
              <a:gd name="connsiteX51" fmla="*/ 3801149 w 6304218"/>
              <a:gd name="connsiteY51" fmla="*/ 665018 h 2766951"/>
              <a:gd name="connsiteX52" fmla="*/ 3836775 w 6304218"/>
              <a:gd name="connsiteY52" fmla="*/ 641268 h 2766951"/>
              <a:gd name="connsiteX53" fmla="*/ 3872401 w 6304218"/>
              <a:gd name="connsiteY53" fmla="*/ 629392 h 2766951"/>
              <a:gd name="connsiteX54" fmla="*/ 3943653 w 6304218"/>
              <a:gd name="connsiteY54" fmla="*/ 581891 h 2766951"/>
              <a:gd name="connsiteX55" fmla="*/ 3991155 w 6304218"/>
              <a:gd name="connsiteY55" fmla="*/ 558140 h 2766951"/>
              <a:gd name="connsiteX56" fmla="*/ 4026781 w 6304218"/>
              <a:gd name="connsiteY56" fmla="*/ 534390 h 2766951"/>
              <a:gd name="connsiteX57" fmla="*/ 4062406 w 6304218"/>
              <a:gd name="connsiteY57" fmla="*/ 522514 h 2766951"/>
              <a:gd name="connsiteX58" fmla="*/ 4098032 w 6304218"/>
              <a:gd name="connsiteY58" fmla="*/ 498764 h 2766951"/>
              <a:gd name="connsiteX59" fmla="*/ 4133658 w 6304218"/>
              <a:gd name="connsiteY59" fmla="*/ 486888 h 2766951"/>
              <a:gd name="connsiteX60" fmla="*/ 4216786 w 6304218"/>
              <a:gd name="connsiteY60" fmla="*/ 427512 h 2766951"/>
              <a:gd name="connsiteX61" fmla="*/ 4252412 w 6304218"/>
              <a:gd name="connsiteY61" fmla="*/ 415636 h 2766951"/>
              <a:gd name="connsiteX62" fmla="*/ 4311788 w 6304218"/>
              <a:gd name="connsiteY62" fmla="*/ 380010 h 2766951"/>
              <a:gd name="connsiteX63" fmla="*/ 4347414 w 6304218"/>
              <a:gd name="connsiteY63" fmla="*/ 356260 h 2766951"/>
              <a:gd name="connsiteX64" fmla="*/ 4383040 w 6304218"/>
              <a:gd name="connsiteY64" fmla="*/ 344384 h 2766951"/>
              <a:gd name="connsiteX65" fmla="*/ 4418666 w 6304218"/>
              <a:gd name="connsiteY65" fmla="*/ 320634 h 2766951"/>
              <a:gd name="connsiteX66" fmla="*/ 4454292 w 6304218"/>
              <a:gd name="connsiteY66" fmla="*/ 308758 h 2766951"/>
              <a:gd name="connsiteX67" fmla="*/ 4501794 w 6304218"/>
              <a:gd name="connsiteY67" fmla="*/ 285008 h 2766951"/>
              <a:gd name="connsiteX68" fmla="*/ 4573045 w 6304218"/>
              <a:gd name="connsiteY68" fmla="*/ 237506 h 2766951"/>
              <a:gd name="connsiteX69" fmla="*/ 4656173 w 6304218"/>
              <a:gd name="connsiteY69" fmla="*/ 213756 h 2766951"/>
              <a:gd name="connsiteX70" fmla="*/ 4727425 w 6304218"/>
              <a:gd name="connsiteY70" fmla="*/ 178130 h 2766951"/>
              <a:gd name="connsiteX71" fmla="*/ 4810552 w 6304218"/>
              <a:gd name="connsiteY71" fmla="*/ 142504 h 2766951"/>
              <a:gd name="connsiteX72" fmla="*/ 4858053 w 6304218"/>
              <a:gd name="connsiteY72" fmla="*/ 130629 h 2766951"/>
              <a:gd name="connsiteX73" fmla="*/ 4929305 w 6304218"/>
              <a:gd name="connsiteY73" fmla="*/ 106878 h 2766951"/>
              <a:gd name="connsiteX74" fmla="*/ 5036183 w 6304218"/>
              <a:gd name="connsiteY74" fmla="*/ 71252 h 2766951"/>
              <a:gd name="connsiteX75" fmla="*/ 5143061 w 6304218"/>
              <a:gd name="connsiteY75" fmla="*/ 47501 h 2766951"/>
              <a:gd name="connsiteX76" fmla="*/ 5190562 w 6304218"/>
              <a:gd name="connsiteY76" fmla="*/ 35626 h 2766951"/>
              <a:gd name="connsiteX77" fmla="*/ 5416194 w 6304218"/>
              <a:gd name="connsiteY77" fmla="*/ 11875 h 2766951"/>
              <a:gd name="connsiteX78" fmla="*/ 5511196 w 6304218"/>
              <a:gd name="connsiteY78" fmla="*/ 0 h 2766951"/>
              <a:gd name="connsiteX79" fmla="*/ 5891206 w 6304218"/>
              <a:gd name="connsiteY79" fmla="*/ 11875 h 2766951"/>
              <a:gd name="connsiteX80" fmla="*/ 5998084 w 6304218"/>
              <a:gd name="connsiteY80" fmla="*/ 35626 h 2766951"/>
              <a:gd name="connsiteX81" fmla="*/ 6045586 w 6304218"/>
              <a:gd name="connsiteY81" fmla="*/ 47501 h 2766951"/>
              <a:gd name="connsiteX82" fmla="*/ 6116838 w 6304218"/>
              <a:gd name="connsiteY82" fmla="*/ 106878 h 2766951"/>
              <a:gd name="connsiteX83" fmla="*/ 6199965 w 6304218"/>
              <a:gd name="connsiteY83" fmla="*/ 154379 h 2766951"/>
              <a:gd name="connsiteX84" fmla="*/ 6247466 w 6304218"/>
              <a:gd name="connsiteY84" fmla="*/ 225631 h 2766951"/>
              <a:gd name="connsiteX85" fmla="*/ 6271217 w 6304218"/>
              <a:gd name="connsiteY85" fmla="*/ 261257 h 2766951"/>
              <a:gd name="connsiteX86" fmla="*/ 6283092 w 6304218"/>
              <a:gd name="connsiteY86" fmla="*/ 451262 h 2766951"/>
              <a:gd name="connsiteX87" fmla="*/ 6247466 w 6304218"/>
              <a:gd name="connsiteY87" fmla="*/ 522514 h 2766951"/>
              <a:gd name="connsiteX88" fmla="*/ 6176214 w 6304218"/>
              <a:gd name="connsiteY88" fmla="*/ 641268 h 2766951"/>
              <a:gd name="connsiteX89" fmla="*/ 6009960 w 6304218"/>
              <a:gd name="connsiteY89" fmla="*/ 890649 h 2766951"/>
              <a:gd name="connsiteX90" fmla="*/ 5914957 w 6304218"/>
              <a:gd name="connsiteY90" fmla="*/ 1033153 h 2766951"/>
              <a:gd name="connsiteX91" fmla="*/ 5879331 w 6304218"/>
              <a:gd name="connsiteY91" fmla="*/ 1068779 h 2766951"/>
              <a:gd name="connsiteX92" fmla="*/ 5831830 w 6304218"/>
              <a:gd name="connsiteY92" fmla="*/ 1140031 h 2766951"/>
              <a:gd name="connsiteX93" fmla="*/ 5808079 w 6304218"/>
              <a:gd name="connsiteY93" fmla="*/ 1211283 h 2766951"/>
              <a:gd name="connsiteX94" fmla="*/ 5796204 w 6304218"/>
              <a:gd name="connsiteY94" fmla="*/ 1246909 h 2766951"/>
              <a:gd name="connsiteX95" fmla="*/ 5772453 w 6304218"/>
              <a:gd name="connsiteY95" fmla="*/ 1282535 h 2766951"/>
              <a:gd name="connsiteX96" fmla="*/ 5724952 w 6304218"/>
              <a:gd name="connsiteY96" fmla="*/ 1389413 h 2766951"/>
              <a:gd name="connsiteX97" fmla="*/ 5689326 w 6304218"/>
              <a:gd name="connsiteY97" fmla="*/ 1460665 h 2766951"/>
              <a:gd name="connsiteX98" fmla="*/ 5653700 w 6304218"/>
              <a:gd name="connsiteY98" fmla="*/ 1567543 h 2766951"/>
              <a:gd name="connsiteX99" fmla="*/ 5629949 w 6304218"/>
              <a:gd name="connsiteY99" fmla="*/ 1603169 h 2766951"/>
              <a:gd name="connsiteX100" fmla="*/ 5618074 w 6304218"/>
              <a:gd name="connsiteY100" fmla="*/ 1662545 h 2766951"/>
              <a:gd name="connsiteX101" fmla="*/ 5594323 w 6304218"/>
              <a:gd name="connsiteY101" fmla="*/ 1733797 h 2766951"/>
              <a:gd name="connsiteX102" fmla="*/ 5582448 w 6304218"/>
              <a:gd name="connsiteY102" fmla="*/ 1769423 h 2766951"/>
              <a:gd name="connsiteX103" fmla="*/ 5570573 w 6304218"/>
              <a:gd name="connsiteY103" fmla="*/ 1816925 h 2766951"/>
              <a:gd name="connsiteX104" fmla="*/ 5523071 w 6304218"/>
              <a:gd name="connsiteY104" fmla="*/ 1900052 h 2766951"/>
              <a:gd name="connsiteX105" fmla="*/ 5499321 w 6304218"/>
              <a:gd name="connsiteY105" fmla="*/ 1947553 h 2766951"/>
              <a:gd name="connsiteX106" fmla="*/ 5475570 w 6304218"/>
              <a:gd name="connsiteY106" fmla="*/ 1983179 h 2766951"/>
              <a:gd name="connsiteX107" fmla="*/ 5439944 w 6304218"/>
              <a:gd name="connsiteY107" fmla="*/ 2042556 h 2766951"/>
              <a:gd name="connsiteX108" fmla="*/ 5428069 w 6304218"/>
              <a:gd name="connsiteY108" fmla="*/ 2078182 h 2766951"/>
              <a:gd name="connsiteX109" fmla="*/ 5380568 w 6304218"/>
              <a:gd name="connsiteY109" fmla="*/ 2149434 h 2766951"/>
              <a:gd name="connsiteX110" fmla="*/ 5356817 w 6304218"/>
              <a:gd name="connsiteY110" fmla="*/ 2185060 h 2766951"/>
              <a:gd name="connsiteX111" fmla="*/ 5309316 w 6304218"/>
              <a:gd name="connsiteY111" fmla="*/ 2256312 h 2766951"/>
              <a:gd name="connsiteX112" fmla="*/ 5297440 w 6304218"/>
              <a:gd name="connsiteY112" fmla="*/ 2291938 h 2766951"/>
              <a:gd name="connsiteX113" fmla="*/ 5261814 w 6304218"/>
              <a:gd name="connsiteY113" fmla="*/ 2339439 h 2766951"/>
              <a:gd name="connsiteX114" fmla="*/ 5214313 w 6304218"/>
              <a:gd name="connsiteY114" fmla="*/ 2410691 h 2766951"/>
              <a:gd name="connsiteX115" fmla="*/ 5166812 w 6304218"/>
              <a:gd name="connsiteY115" fmla="*/ 2481943 h 2766951"/>
              <a:gd name="connsiteX116" fmla="*/ 5095560 w 6304218"/>
              <a:gd name="connsiteY116" fmla="*/ 2541319 h 2766951"/>
              <a:gd name="connsiteX117" fmla="*/ 5012432 w 6304218"/>
              <a:gd name="connsiteY117" fmla="*/ 2588821 h 2766951"/>
              <a:gd name="connsiteX118" fmla="*/ 4976806 w 6304218"/>
              <a:gd name="connsiteY118" fmla="*/ 2612571 h 2766951"/>
              <a:gd name="connsiteX119" fmla="*/ 4941181 w 6304218"/>
              <a:gd name="connsiteY119" fmla="*/ 2624447 h 2766951"/>
              <a:gd name="connsiteX120" fmla="*/ 4893679 w 6304218"/>
              <a:gd name="connsiteY120" fmla="*/ 2648197 h 2766951"/>
              <a:gd name="connsiteX121" fmla="*/ 4822427 w 6304218"/>
              <a:gd name="connsiteY121" fmla="*/ 2671948 h 2766951"/>
              <a:gd name="connsiteX122" fmla="*/ 4727425 w 6304218"/>
              <a:gd name="connsiteY122" fmla="*/ 2707574 h 2766951"/>
              <a:gd name="connsiteX123" fmla="*/ 4644297 w 6304218"/>
              <a:gd name="connsiteY123" fmla="*/ 2743200 h 2766951"/>
              <a:gd name="connsiteX124" fmla="*/ 4549295 w 6304218"/>
              <a:gd name="connsiteY124" fmla="*/ 2755075 h 2766951"/>
              <a:gd name="connsiteX125" fmla="*/ 4478043 w 6304218"/>
              <a:gd name="connsiteY125" fmla="*/ 2766951 h 2766951"/>
              <a:gd name="connsiteX126" fmla="*/ 4216786 w 6304218"/>
              <a:gd name="connsiteY126" fmla="*/ 2755075 h 2766951"/>
              <a:gd name="connsiteX127" fmla="*/ 4133658 w 6304218"/>
              <a:gd name="connsiteY127" fmla="*/ 2731325 h 2766951"/>
              <a:gd name="connsiteX128" fmla="*/ 4050531 w 6304218"/>
              <a:gd name="connsiteY128" fmla="*/ 2683823 h 2766951"/>
              <a:gd name="connsiteX129" fmla="*/ 4014905 w 6304218"/>
              <a:gd name="connsiteY129" fmla="*/ 2671948 h 2766951"/>
              <a:gd name="connsiteX130" fmla="*/ 3979279 w 6304218"/>
              <a:gd name="connsiteY130" fmla="*/ 2648197 h 2766951"/>
              <a:gd name="connsiteX131" fmla="*/ 3884277 w 6304218"/>
              <a:gd name="connsiteY131" fmla="*/ 2588821 h 2766951"/>
              <a:gd name="connsiteX132" fmla="*/ 3836775 w 6304218"/>
              <a:gd name="connsiteY132" fmla="*/ 2517569 h 2766951"/>
              <a:gd name="connsiteX133" fmla="*/ 3824900 w 6304218"/>
              <a:gd name="connsiteY133" fmla="*/ 2244436 h 2766951"/>
              <a:gd name="connsiteX134" fmla="*/ 3836775 w 6304218"/>
              <a:gd name="connsiteY134" fmla="*/ 2208810 h 2766951"/>
              <a:gd name="connsiteX135" fmla="*/ 3872401 w 6304218"/>
              <a:gd name="connsiteY135" fmla="*/ 2173184 h 2766951"/>
              <a:gd name="connsiteX136" fmla="*/ 3896152 w 6304218"/>
              <a:gd name="connsiteY136" fmla="*/ 2137558 h 2766951"/>
              <a:gd name="connsiteX137" fmla="*/ 3943653 w 6304218"/>
              <a:gd name="connsiteY137" fmla="*/ 2113808 h 2766951"/>
              <a:gd name="connsiteX138" fmla="*/ 4014905 w 6304218"/>
              <a:gd name="connsiteY138" fmla="*/ 2078182 h 2766951"/>
              <a:gd name="connsiteX139" fmla="*/ 4050531 w 6304218"/>
              <a:gd name="connsiteY139" fmla="*/ 2054431 h 2766951"/>
              <a:gd name="connsiteX140" fmla="*/ 4121783 w 6304218"/>
              <a:gd name="connsiteY140" fmla="*/ 2030681 h 2766951"/>
              <a:gd name="connsiteX141" fmla="*/ 4228661 w 6304218"/>
              <a:gd name="connsiteY141" fmla="*/ 1971304 h 2766951"/>
              <a:gd name="connsiteX142" fmla="*/ 4288038 w 6304218"/>
              <a:gd name="connsiteY142" fmla="*/ 1900052 h 2766951"/>
              <a:gd name="connsiteX143" fmla="*/ 4323664 w 6304218"/>
              <a:gd name="connsiteY143" fmla="*/ 1828800 h 2766951"/>
              <a:gd name="connsiteX144" fmla="*/ 4359290 w 6304218"/>
              <a:gd name="connsiteY144" fmla="*/ 1757548 h 2766951"/>
              <a:gd name="connsiteX145" fmla="*/ 4371165 w 6304218"/>
              <a:gd name="connsiteY145" fmla="*/ 1674421 h 2766951"/>
              <a:gd name="connsiteX146" fmla="*/ 4383040 w 6304218"/>
              <a:gd name="connsiteY146" fmla="*/ 1615044 h 2766951"/>
              <a:gd name="connsiteX147" fmla="*/ 4418666 w 6304218"/>
              <a:gd name="connsiteY147" fmla="*/ 1353787 h 2766951"/>
              <a:gd name="connsiteX148" fmla="*/ 4406791 w 6304218"/>
              <a:gd name="connsiteY148" fmla="*/ 1151906 h 2766951"/>
              <a:gd name="connsiteX149" fmla="*/ 4394916 w 6304218"/>
              <a:gd name="connsiteY149" fmla="*/ 1104405 h 2766951"/>
              <a:gd name="connsiteX150" fmla="*/ 4347414 w 6304218"/>
              <a:gd name="connsiteY150" fmla="*/ 1033153 h 2766951"/>
              <a:gd name="connsiteX151" fmla="*/ 4311788 w 6304218"/>
              <a:gd name="connsiteY151" fmla="*/ 997527 h 2766951"/>
              <a:gd name="connsiteX152" fmla="*/ 4276162 w 6304218"/>
              <a:gd name="connsiteY152" fmla="*/ 985652 h 2766951"/>
              <a:gd name="connsiteX153" fmla="*/ 4240536 w 6304218"/>
              <a:gd name="connsiteY153" fmla="*/ 961901 h 2766951"/>
              <a:gd name="connsiteX154" fmla="*/ 4026781 w 6304218"/>
              <a:gd name="connsiteY154" fmla="*/ 985652 h 2766951"/>
              <a:gd name="connsiteX155" fmla="*/ 3967404 w 6304218"/>
              <a:gd name="connsiteY155" fmla="*/ 1056904 h 2766951"/>
              <a:gd name="connsiteX156" fmla="*/ 3955529 w 6304218"/>
              <a:gd name="connsiteY156" fmla="*/ 1092530 h 2766951"/>
              <a:gd name="connsiteX157" fmla="*/ 3908027 w 6304218"/>
              <a:gd name="connsiteY157" fmla="*/ 1163782 h 2766951"/>
              <a:gd name="connsiteX158" fmla="*/ 3884277 w 6304218"/>
              <a:gd name="connsiteY158" fmla="*/ 1199408 h 2766951"/>
              <a:gd name="connsiteX159" fmla="*/ 3872401 w 6304218"/>
              <a:gd name="connsiteY159" fmla="*/ 1235034 h 2766951"/>
              <a:gd name="connsiteX160" fmla="*/ 3824900 w 6304218"/>
              <a:gd name="connsiteY160" fmla="*/ 1306286 h 2766951"/>
              <a:gd name="connsiteX161" fmla="*/ 3813025 w 6304218"/>
              <a:gd name="connsiteY161" fmla="*/ 1341912 h 2766951"/>
              <a:gd name="connsiteX162" fmla="*/ 3777399 w 6304218"/>
              <a:gd name="connsiteY162" fmla="*/ 1389413 h 2766951"/>
              <a:gd name="connsiteX163" fmla="*/ 3729897 w 6304218"/>
              <a:gd name="connsiteY163" fmla="*/ 1460665 h 2766951"/>
              <a:gd name="connsiteX164" fmla="*/ 3706147 w 6304218"/>
              <a:gd name="connsiteY164" fmla="*/ 1496291 h 2766951"/>
              <a:gd name="connsiteX165" fmla="*/ 3670521 w 6304218"/>
              <a:gd name="connsiteY165" fmla="*/ 1567543 h 2766951"/>
              <a:gd name="connsiteX166" fmla="*/ 3634895 w 6304218"/>
              <a:gd name="connsiteY166" fmla="*/ 1591293 h 2766951"/>
              <a:gd name="connsiteX167" fmla="*/ 3563643 w 6304218"/>
              <a:gd name="connsiteY167" fmla="*/ 1650670 h 2766951"/>
              <a:gd name="connsiteX168" fmla="*/ 3480516 w 6304218"/>
              <a:gd name="connsiteY168" fmla="*/ 1686296 h 2766951"/>
              <a:gd name="connsiteX169" fmla="*/ 3444890 w 6304218"/>
              <a:gd name="connsiteY169" fmla="*/ 1721922 h 2766951"/>
              <a:gd name="connsiteX170" fmla="*/ 3409264 w 6304218"/>
              <a:gd name="connsiteY170" fmla="*/ 1733797 h 2766951"/>
              <a:gd name="connsiteX171" fmla="*/ 3361762 w 6304218"/>
              <a:gd name="connsiteY171" fmla="*/ 1757548 h 2766951"/>
              <a:gd name="connsiteX172" fmla="*/ 3326136 w 6304218"/>
              <a:gd name="connsiteY172" fmla="*/ 1781299 h 2766951"/>
              <a:gd name="connsiteX173" fmla="*/ 3254884 w 6304218"/>
              <a:gd name="connsiteY173" fmla="*/ 1805049 h 2766951"/>
              <a:gd name="connsiteX174" fmla="*/ 3219258 w 6304218"/>
              <a:gd name="connsiteY174" fmla="*/ 1816925 h 2766951"/>
              <a:gd name="connsiteX175" fmla="*/ 3041129 w 6304218"/>
              <a:gd name="connsiteY175" fmla="*/ 1876301 h 2766951"/>
              <a:gd name="connsiteX176" fmla="*/ 2958001 w 6304218"/>
              <a:gd name="connsiteY176" fmla="*/ 1911927 h 2766951"/>
              <a:gd name="connsiteX177" fmla="*/ 2922375 w 6304218"/>
              <a:gd name="connsiteY177" fmla="*/ 1923803 h 2766951"/>
              <a:gd name="connsiteX178" fmla="*/ 2874874 w 6304218"/>
              <a:gd name="connsiteY178" fmla="*/ 1947553 h 2766951"/>
              <a:gd name="connsiteX179" fmla="*/ 2756121 w 6304218"/>
              <a:gd name="connsiteY179" fmla="*/ 1983179 h 2766951"/>
              <a:gd name="connsiteX180" fmla="*/ 2708619 w 6304218"/>
              <a:gd name="connsiteY180" fmla="*/ 2006930 h 2766951"/>
              <a:gd name="connsiteX181" fmla="*/ 2637368 w 6304218"/>
              <a:gd name="connsiteY181" fmla="*/ 2030681 h 2766951"/>
              <a:gd name="connsiteX182" fmla="*/ 2554240 w 6304218"/>
              <a:gd name="connsiteY182" fmla="*/ 2066306 h 2766951"/>
              <a:gd name="connsiteX183" fmla="*/ 2423612 w 6304218"/>
              <a:gd name="connsiteY183" fmla="*/ 2125683 h 2766951"/>
              <a:gd name="connsiteX184" fmla="*/ 2352360 w 6304218"/>
              <a:gd name="connsiteY184" fmla="*/ 2161309 h 2766951"/>
              <a:gd name="connsiteX185" fmla="*/ 2281108 w 6304218"/>
              <a:gd name="connsiteY185" fmla="*/ 2196935 h 2766951"/>
              <a:gd name="connsiteX186" fmla="*/ 2221731 w 6304218"/>
              <a:gd name="connsiteY186" fmla="*/ 2220686 h 2766951"/>
              <a:gd name="connsiteX187" fmla="*/ 2102978 w 6304218"/>
              <a:gd name="connsiteY187" fmla="*/ 2280062 h 2766951"/>
              <a:gd name="connsiteX188" fmla="*/ 1996100 w 6304218"/>
              <a:gd name="connsiteY188" fmla="*/ 2303813 h 2766951"/>
              <a:gd name="connsiteX189" fmla="*/ 1936723 w 6304218"/>
              <a:gd name="connsiteY189" fmla="*/ 2327564 h 2766951"/>
              <a:gd name="connsiteX190" fmla="*/ 1877347 w 6304218"/>
              <a:gd name="connsiteY190" fmla="*/ 2339439 h 2766951"/>
              <a:gd name="connsiteX191" fmla="*/ 1734843 w 6304218"/>
              <a:gd name="connsiteY191" fmla="*/ 2363190 h 2766951"/>
              <a:gd name="connsiteX192" fmla="*/ 1639840 w 6304218"/>
              <a:gd name="connsiteY192" fmla="*/ 2398816 h 2766951"/>
              <a:gd name="connsiteX193" fmla="*/ 1580464 w 6304218"/>
              <a:gd name="connsiteY193" fmla="*/ 2410691 h 2766951"/>
              <a:gd name="connsiteX194" fmla="*/ 1485461 w 6304218"/>
              <a:gd name="connsiteY194" fmla="*/ 2434442 h 2766951"/>
              <a:gd name="connsiteX195" fmla="*/ 1331082 w 6304218"/>
              <a:gd name="connsiteY195" fmla="*/ 2458192 h 2766951"/>
              <a:gd name="connsiteX196" fmla="*/ 1212329 w 6304218"/>
              <a:gd name="connsiteY196" fmla="*/ 2481943 h 2766951"/>
              <a:gd name="connsiteX197" fmla="*/ 1152952 w 6304218"/>
              <a:gd name="connsiteY197" fmla="*/ 2493818 h 2766951"/>
              <a:gd name="connsiteX198" fmla="*/ 1081700 w 6304218"/>
              <a:gd name="connsiteY198" fmla="*/ 2505693 h 2766951"/>
              <a:gd name="connsiteX199" fmla="*/ 1022323 w 6304218"/>
              <a:gd name="connsiteY199" fmla="*/ 2517569 h 2766951"/>
              <a:gd name="connsiteX200" fmla="*/ 784817 w 6304218"/>
              <a:gd name="connsiteY200" fmla="*/ 2541319 h 2766951"/>
              <a:gd name="connsiteX201" fmla="*/ 606687 w 6304218"/>
              <a:gd name="connsiteY201" fmla="*/ 2565070 h 2766951"/>
              <a:gd name="connsiteX202" fmla="*/ 487934 w 6304218"/>
              <a:gd name="connsiteY202" fmla="*/ 2588821 h 2766951"/>
              <a:gd name="connsiteX203" fmla="*/ 191051 w 6304218"/>
              <a:gd name="connsiteY203" fmla="*/ 2600696 h 2766951"/>
              <a:gd name="connsiteX204" fmla="*/ 119799 w 6304218"/>
              <a:gd name="connsiteY204" fmla="*/ 2612571 h 2766951"/>
              <a:gd name="connsiteX205" fmla="*/ 1045 w 6304218"/>
              <a:gd name="connsiteY205" fmla="*/ 2636322 h 27669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Lst>
            <a:rect l="l" t="t" r="r" b="b"/>
            <a:pathLst>
              <a:path w="6304218" h="2766951">
                <a:moveTo>
                  <a:pt x="202926" y="1436914"/>
                </a:moveTo>
                <a:cubicBezTo>
                  <a:pt x="218760" y="1432956"/>
                  <a:pt x="234495" y="1428579"/>
                  <a:pt x="250427" y="1425039"/>
                </a:cubicBezTo>
                <a:cubicBezTo>
                  <a:pt x="270131" y="1420661"/>
                  <a:pt x="290222" y="1418059"/>
                  <a:pt x="309804" y="1413164"/>
                </a:cubicBezTo>
                <a:cubicBezTo>
                  <a:pt x="377645" y="1396204"/>
                  <a:pt x="311471" y="1404224"/>
                  <a:pt x="392931" y="1389413"/>
                </a:cubicBezTo>
                <a:cubicBezTo>
                  <a:pt x="420470" y="1384406"/>
                  <a:pt x="448349" y="1381496"/>
                  <a:pt x="476058" y="1377538"/>
                </a:cubicBezTo>
                <a:cubicBezTo>
                  <a:pt x="556252" y="1350805"/>
                  <a:pt x="457547" y="1381650"/>
                  <a:pt x="582936" y="1353787"/>
                </a:cubicBezTo>
                <a:cubicBezTo>
                  <a:pt x="595156" y="1351072"/>
                  <a:pt x="606485" y="1345206"/>
                  <a:pt x="618562" y="1341912"/>
                </a:cubicBezTo>
                <a:cubicBezTo>
                  <a:pt x="650054" y="1333323"/>
                  <a:pt x="681897" y="1326078"/>
                  <a:pt x="713565" y="1318161"/>
                </a:cubicBezTo>
                <a:cubicBezTo>
                  <a:pt x="737853" y="1312089"/>
                  <a:pt x="760529" y="1300482"/>
                  <a:pt x="784817" y="1294410"/>
                </a:cubicBezTo>
                <a:lnTo>
                  <a:pt x="879819" y="1270660"/>
                </a:lnTo>
                <a:cubicBezTo>
                  <a:pt x="942748" y="1254928"/>
                  <a:pt x="1036629" y="1252903"/>
                  <a:pt x="1093575" y="1246909"/>
                </a:cubicBezTo>
                <a:cubicBezTo>
                  <a:pt x="1121412" y="1243979"/>
                  <a:pt x="1148884" y="1238125"/>
                  <a:pt x="1176703" y="1235034"/>
                </a:cubicBezTo>
                <a:cubicBezTo>
                  <a:pt x="1220158" y="1230206"/>
                  <a:pt x="1263788" y="1227117"/>
                  <a:pt x="1307331" y="1223158"/>
                </a:cubicBezTo>
                <a:cubicBezTo>
                  <a:pt x="1414209" y="1227117"/>
                  <a:pt x="1521453" y="1225351"/>
                  <a:pt x="1627965" y="1235034"/>
                </a:cubicBezTo>
                <a:cubicBezTo>
                  <a:pt x="1652898" y="1237301"/>
                  <a:pt x="1699217" y="1258784"/>
                  <a:pt x="1699217" y="1258784"/>
                </a:cubicBezTo>
                <a:cubicBezTo>
                  <a:pt x="1762556" y="1353791"/>
                  <a:pt x="1679422" y="1238988"/>
                  <a:pt x="1758594" y="1318161"/>
                </a:cubicBezTo>
                <a:cubicBezTo>
                  <a:pt x="1837762" y="1397331"/>
                  <a:pt x="1722967" y="1314202"/>
                  <a:pt x="1817970" y="1377538"/>
                </a:cubicBezTo>
                <a:cubicBezTo>
                  <a:pt x="1846205" y="1462245"/>
                  <a:pt x="1806170" y="1359839"/>
                  <a:pt x="1865471" y="1448790"/>
                </a:cubicBezTo>
                <a:cubicBezTo>
                  <a:pt x="1872415" y="1459205"/>
                  <a:pt x="1871749" y="1473220"/>
                  <a:pt x="1877347" y="1484416"/>
                </a:cubicBezTo>
                <a:cubicBezTo>
                  <a:pt x="1908761" y="1547244"/>
                  <a:pt x="1892948" y="1494384"/>
                  <a:pt x="1936723" y="1555668"/>
                </a:cubicBezTo>
                <a:cubicBezTo>
                  <a:pt x="1947013" y="1570073"/>
                  <a:pt x="1950184" y="1588764"/>
                  <a:pt x="1960474" y="1603169"/>
                </a:cubicBezTo>
                <a:cubicBezTo>
                  <a:pt x="1970236" y="1616835"/>
                  <a:pt x="1982843" y="1628484"/>
                  <a:pt x="1996100" y="1638795"/>
                </a:cubicBezTo>
                <a:cubicBezTo>
                  <a:pt x="2057351" y="1686434"/>
                  <a:pt x="2049225" y="1680254"/>
                  <a:pt x="2102978" y="1698171"/>
                </a:cubicBezTo>
                <a:cubicBezTo>
                  <a:pt x="2114853" y="1706088"/>
                  <a:pt x="2125838" y="1715539"/>
                  <a:pt x="2138604" y="1721922"/>
                </a:cubicBezTo>
                <a:cubicBezTo>
                  <a:pt x="2149800" y="1727520"/>
                  <a:pt x="2162194" y="1730358"/>
                  <a:pt x="2174230" y="1733797"/>
                </a:cubicBezTo>
                <a:cubicBezTo>
                  <a:pt x="2223840" y="1747972"/>
                  <a:pt x="2236982" y="1748215"/>
                  <a:pt x="2292983" y="1757548"/>
                </a:cubicBezTo>
                <a:cubicBezTo>
                  <a:pt x="2368193" y="1753590"/>
                  <a:pt x="2443521" y="1751449"/>
                  <a:pt x="2518614" y="1745673"/>
                </a:cubicBezTo>
                <a:cubicBezTo>
                  <a:pt x="2546522" y="1743526"/>
                  <a:pt x="2576164" y="1745165"/>
                  <a:pt x="2601742" y="1733797"/>
                </a:cubicBezTo>
                <a:cubicBezTo>
                  <a:pt x="2614784" y="1728000"/>
                  <a:pt x="2616355" y="1709135"/>
                  <a:pt x="2625492" y="1698171"/>
                </a:cubicBezTo>
                <a:cubicBezTo>
                  <a:pt x="2636243" y="1685269"/>
                  <a:pt x="2650367" y="1675447"/>
                  <a:pt x="2661118" y="1662545"/>
                </a:cubicBezTo>
                <a:cubicBezTo>
                  <a:pt x="2690464" y="1627330"/>
                  <a:pt x="2683726" y="1620906"/>
                  <a:pt x="2708619" y="1579418"/>
                </a:cubicBezTo>
                <a:cubicBezTo>
                  <a:pt x="2723305" y="1554941"/>
                  <a:pt x="2756121" y="1508166"/>
                  <a:pt x="2756121" y="1508166"/>
                </a:cubicBezTo>
                <a:cubicBezTo>
                  <a:pt x="2784384" y="1423374"/>
                  <a:pt x="2765984" y="1457745"/>
                  <a:pt x="2803622" y="1401288"/>
                </a:cubicBezTo>
                <a:cubicBezTo>
                  <a:pt x="2833470" y="1311741"/>
                  <a:pt x="2793207" y="1422119"/>
                  <a:pt x="2839248" y="1330036"/>
                </a:cubicBezTo>
                <a:cubicBezTo>
                  <a:pt x="2844846" y="1318840"/>
                  <a:pt x="2845044" y="1305352"/>
                  <a:pt x="2851123" y="1294410"/>
                </a:cubicBezTo>
                <a:cubicBezTo>
                  <a:pt x="2864986" y="1269457"/>
                  <a:pt x="2882791" y="1246909"/>
                  <a:pt x="2898625" y="1223158"/>
                </a:cubicBezTo>
                <a:cubicBezTo>
                  <a:pt x="2906542" y="1211283"/>
                  <a:pt x="2908835" y="1192045"/>
                  <a:pt x="2922375" y="1187532"/>
                </a:cubicBezTo>
                <a:lnTo>
                  <a:pt x="2958001" y="1175657"/>
                </a:lnTo>
                <a:cubicBezTo>
                  <a:pt x="2979113" y="1143990"/>
                  <a:pt x="2985728" y="1129022"/>
                  <a:pt x="3017378" y="1104405"/>
                </a:cubicBezTo>
                <a:cubicBezTo>
                  <a:pt x="3039910" y="1086880"/>
                  <a:pt x="3064879" y="1072738"/>
                  <a:pt x="3088630" y="1056904"/>
                </a:cubicBezTo>
                <a:lnTo>
                  <a:pt x="3195508" y="985652"/>
                </a:lnTo>
                <a:lnTo>
                  <a:pt x="3231134" y="961901"/>
                </a:lnTo>
                <a:cubicBezTo>
                  <a:pt x="3243009" y="953984"/>
                  <a:pt x="3256668" y="948243"/>
                  <a:pt x="3266760" y="938151"/>
                </a:cubicBezTo>
                <a:cubicBezTo>
                  <a:pt x="3278635" y="926276"/>
                  <a:pt x="3288412" y="911841"/>
                  <a:pt x="3302386" y="902525"/>
                </a:cubicBezTo>
                <a:cubicBezTo>
                  <a:pt x="3312801" y="895581"/>
                  <a:pt x="3327070" y="896728"/>
                  <a:pt x="3338012" y="890649"/>
                </a:cubicBezTo>
                <a:cubicBezTo>
                  <a:pt x="3362965" y="876786"/>
                  <a:pt x="3382184" y="852175"/>
                  <a:pt x="3409264" y="843148"/>
                </a:cubicBezTo>
                <a:lnTo>
                  <a:pt x="3480516" y="819397"/>
                </a:lnTo>
                <a:lnTo>
                  <a:pt x="3516142" y="807522"/>
                </a:lnTo>
                <a:cubicBezTo>
                  <a:pt x="3618246" y="739451"/>
                  <a:pt x="3489058" y="821065"/>
                  <a:pt x="3587394" y="771896"/>
                </a:cubicBezTo>
                <a:cubicBezTo>
                  <a:pt x="3679476" y="725855"/>
                  <a:pt x="3569098" y="766118"/>
                  <a:pt x="3658645" y="736270"/>
                </a:cubicBezTo>
                <a:cubicBezTo>
                  <a:pt x="3760745" y="668203"/>
                  <a:pt x="3631565" y="749810"/>
                  <a:pt x="3729897" y="700644"/>
                </a:cubicBezTo>
                <a:cubicBezTo>
                  <a:pt x="3821980" y="654603"/>
                  <a:pt x="3711602" y="694866"/>
                  <a:pt x="3801149" y="665018"/>
                </a:cubicBezTo>
                <a:cubicBezTo>
                  <a:pt x="3813024" y="657101"/>
                  <a:pt x="3824010" y="647651"/>
                  <a:pt x="3836775" y="641268"/>
                </a:cubicBezTo>
                <a:cubicBezTo>
                  <a:pt x="3847971" y="635670"/>
                  <a:pt x="3861459" y="635471"/>
                  <a:pt x="3872401" y="629392"/>
                </a:cubicBezTo>
                <a:cubicBezTo>
                  <a:pt x="3897354" y="615529"/>
                  <a:pt x="3919902" y="597725"/>
                  <a:pt x="3943653" y="581891"/>
                </a:cubicBezTo>
                <a:cubicBezTo>
                  <a:pt x="3958383" y="572071"/>
                  <a:pt x="3975784" y="566923"/>
                  <a:pt x="3991155" y="558140"/>
                </a:cubicBezTo>
                <a:cubicBezTo>
                  <a:pt x="4003547" y="551059"/>
                  <a:pt x="4014016" y="540773"/>
                  <a:pt x="4026781" y="534390"/>
                </a:cubicBezTo>
                <a:cubicBezTo>
                  <a:pt x="4037977" y="528792"/>
                  <a:pt x="4051210" y="528112"/>
                  <a:pt x="4062406" y="522514"/>
                </a:cubicBezTo>
                <a:cubicBezTo>
                  <a:pt x="4075171" y="516131"/>
                  <a:pt x="4085267" y="505147"/>
                  <a:pt x="4098032" y="498764"/>
                </a:cubicBezTo>
                <a:cubicBezTo>
                  <a:pt x="4109228" y="493166"/>
                  <a:pt x="4122462" y="492486"/>
                  <a:pt x="4133658" y="486888"/>
                </a:cubicBezTo>
                <a:cubicBezTo>
                  <a:pt x="4170422" y="468506"/>
                  <a:pt x="4179126" y="449032"/>
                  <a:pt x="4216786" y="427512"/>
                </a:cubicBezTo>
                <a:cubicBezTo>
                  <a:pt x="4227654" y="421301"/>
                  <a:pt x="4241216" y="421234"/>
                  <a:pt x="4252412" y="415636"/>
                </a:cubicBezTo>
                <a:cubicBezTo>
                  <a:pt x="4273056" y="405314"/>
                  <a:pt x="4292215" y="392243"/>
                  <a:pt x="4311788" y="380010"/>
                </a:cubicBezTo>
                <a:cubicBezTo>
                  <a:pt x="4323891" y="372446"/>
                  <a:pt x="4334649" y="362643"/>
                  <a:pt x="4347414" y="356260"/>
                </a:cubicBezTo>
                <a:cubicBezTo>
                  <a:pt x="4358610" y="350662"/>
                  <a:pt x="4371844" y="349982"/>
                  <a:pt x="4383040" y="344384"/>
                </a:cubicBezTo>
                <a:cubicBezTo>
                  <a:pt x="4395805" y="338001"/>
                  <a:pt x="4405901" y="327017"/>
                  <a:pt x="4418666" y="320634"/>
                </a:cubicBezTo>
                <a:cubicBezTo>
                  <a:pt x="4429862" y="315036"/>
                  <a:pt x="4442786" y="313689"/>
                  <a:pt x="4454292" y="308758"/>
                </a:cubicBezTo>
                <a:cubicBezTo>
                  <a:pt x="4470563" y="301785"/>
                  <a:pt x="4486614" y="294116"/>
                  <a:pt x="4501794" y="285008"/>
                </a:cubicBezTo>
                <a:cubicBezTo>
                  <a:pt x="4526271" y="270322"/>
                  <a:pt x="4545353" y="244429"/>
                  <a:pt x="4573045" y="237506"/>
                </a:cubicBezTo>
                <a:cubicBezTo>
                  <a:pt x="4632691" y="222595"/>
                  <a:pt x="4605063" y="230792"/>
                  <a:pt x="4656173" y="213756"/>
                </a:cubicBezTo>
                <a:cubicBezTo>
                  <a:pt x="4724640" y="168111"/>
                  <a:pt x="4658591" y="207630"/>
                  <a:pt x="4727425" y="178130"/>
                </a:cubicBezTo>
                <a:cubicBezTo>
                  <a:pt x="4790764" y="150985"/>
                  <a:pt x="4754849" y="158419"/>
                  <a:pt x="4810552" y="142504"/>
                </a:cubicBezTo>
                <a:cubicBezTo>
                  <a:pt x="4826245" y="138020"/>
                  <a:pt x="4842420" y="135319"/>
                  <a:pt x="4858053" y="130629"/>
                </a:cubicBezTo>
                <a:cubicBezTo>
                  <a:pt x="4882033" y="123435"/>
                  <a:pt x="4905554" y="114795"/>
                  <a:pt x="4929305" y="106878"/>
                </a:cubicBezTo>
                <a:lnTo>
                  <a:pt x="5036183" y="71252"/>
                </a:lnTo>
                <a:cubicBezTo>
                  <a:pt x="5065139" y="61600"/>
                  <a:pt x="5114832" y="53774"/>
                  <a:pt x="5143061" y="47501"/>
                </a:cubicBezTo>
                <a:cubicBezTo>
                  <a:pt x="5158993" y="43960"/>
                  <a:pt x="5174378" y="37737"/>
                  <a:pt x="5190562" y="35626"/>
                </a:cubicBezTo>
                <a:cubicBezTo>
                  <a:pt x="5265553" y="25845"/>
                  <a:pt x="5340983" y="19792"/>
                  <a:pt x="5416194" y="11875"/>
                </a:cubicBezTo>
                <a:cubicBezTo>
                  <a:pt x="5447932" y="8534"/>
                  <a:pt x="5479529" y="3958"/>
                  <a:pt x="5511196" y="0"/>
                </a:cubicBezTo>
                <a:cubicBezTo>
                  <a:pt x="5637866" y="3958"/>
                  <a:pt x="5764649" y="5214"/>
                  <a:pt x="5891206" y="11875"/>
                </a:cubicBezTo>
                <a:cubicBezTo>
                  <a:pt x="5956878" y="15331"/>
                  <a:pt x="5948935" y="21584"/>
                  <a:pt x="5998084" y="35626"/>
                </a:cubicBezTo>
                <a:cubicBezTo>
                  <a:pt x="6013777" y="40110"/>
                  <a:pt x="6029752" y="43543"/>
                  <a:pt x="6045586" y="47501"/>
                </a:cubicBezTo>
                <a:cubicBezTo>
                  <a:pt x="6134039" y="106470"/>
                  <a:pt x="6025402" y="30681"/>
                  <a:pt x="6116838" y="106878"/>
                </a:cubicBezTo>
                <a:cubicBezTo>
                  <a:pt x="6142018" y="127861"/>
                  <a:pt x="6170925" y="139859"/>
                  <a:pt x="6199965" y="154379"/>
                </a:cubicBezTo>
                <a:lnTo>
                  <a:pt x="6247466" y="225631"/>
                </a:lnTo>
                <a:lnTo>
                  <a:pt x="6271217" y="261257"/>
                </a:lnTo>
                <a:cubicBezTo>
                  <a:pt x="6304218" y="360257"/>
                  <a:pt x="6302752" y="323475"/>
                  <a:pt x="6283092" y="451262"/>
                </a:cubicBezTo>
                <a:cubicBezTo>
                  <a:pt x="6277362" y="488508"/>
                  <a:pt x="6266009" y="490064"/>
                  <a:pt x="6247466" y="522514"/>
                </a:cubicBezTo>
                <a:cubicBezTo>
                  <a:pt x="6174432" y="650325"/>
                  <a:pt x="6292421" y="466960"/>
                  <a:pt x="6176214" y="641268"/>
                </a:cubicBezTo>
                <a:lnTo>
                  <a:pt x="6009960" y="890649"/>
                </a:lnTo>
                <a:lnTo>
                  <a:pt x="5914957" y="1033153"/>
                </a:lnTo>
                <a:cubicBezTo>
                  <a:pt x="5905641" y="1047127"/>
                  <a:pt x="5891206" y="1056904"/>
                  <a:pt x="5879331" y="1068779"/>
                </a:cubicBezTo>
                <a:cubicBezTo>
                  <a:pt x="5840046" y="1186636"/>
                  <a:pt x="5905956" y="1006605"/>
                  <a:pt x="5831830" y="1140031"/>
                </a:cubicBezTo>
                <a:cubicBezTo>
                  <a:pt x="5819672" y="1161916"/>
                  <a:pt x="5815996" y="1187532"/>
                  <a:pt x="5808079" y="1211283"/>
                </a:cubicBezTo>
                <a:cubicBezTo>
                  <a:pt x="5804121" y="1223158"/>
                  <a:pt x="5803148" y="1236494"/>
                  <a:pt x="5796204" y="1246909"/>
                </a:cubicBezTo>
                <a:lnTo>
                  <a:pt x="5772453" y="1282535"/>
                </a:lnTo>
                <a:cubicBezTo>
                  <a:pt x="5744190" y="1367327"/>
                  <a:pt x="5762590" y="1332956"/>
                  <a:pt x="5724952" y="1389413"/>
                </a:cubicBezTo>
                <a:cubicBezTo>
                  <a:pt x="5681648" y="1519330"/>
                  <a:pt x="5750710" y="1322553"/>
                  <a:pt x="5689326" y="1460665"/>
                </a:cubicBezTo>
                <a:cubicBezTo>
                  <a:pt x="5689321" y="1460675"/>
                  <a:pt x="5659639" y="1549724"/>
                  <a:pt x="5653700" y="1567543"/>
                </a:cubicBezTo>
                <a:cubicBezTo>
                  <a:pt x="5649187" y="1581083"/>
                  <a:pt x="5637866" y="1591294"/>
                  <a:pt x="5629949" y="1603169"/>
                </a:cubicBezTo>
                <a:cubicBezTo>
                  <a:pt x="5625991" y="1622961"/>
                  <a:pt x="5623385" y="1643072"/>
                  <a:pt x="5618074" y="1662545"/>
                </a:cubicBezTo>
                <a:cubicBezTo>
                  <a:pt x="5611487" y="1686698"/>
                  <a:pt x="5602240" y="1710046"/>
                  <a:pt x="5594323" y="1733797"/>
                </a:cubicBezTo>
                <a:cubicBezTo>
                  <a:pt x="5590365" y="1745672"/>
                  <a:pt x="5585484" y="1757279"/>
                  <a:pt x="5582448" y="1769423"/>
                </a:cubicBezTo>
                <a:cubicBezTo>
                  <a:pt x="5578490" y="1785257"/>
                  <a:pt x="5576304" y="1801643"/>
                  <a:pt x="5570573" y="1816925"/>
                </a:cubicBezTo>
                <a:cubicBezTo>
                  <a:pt x="5550999" y="1869123"/>
                  <a:pt x="5548128" y="1856202"/>
                  <a:pt x="5523071" y="1900052"/>
                </a:cubicBezTo>
                <a:cubicBezTo>
                  <a:pt x="5514288" y="1915422"/>
                  <a:pt x="5508104" y="1932183"/>
                  <a:pt x="5499321" y="1947553"/>
                </a:cubicBezTo>
                <a:cubicBezTo>
                  <a:pt x="5492240" y="1959945"/>
                  <a:pt x="5483134" y="1971076"/>
                  <a:pt x="5475570" y="1983179"/>
                </a:cubicBezTo>
                <a:cubicBezTo>
                  <a:pt x="5463337" y="2002752"/>
                  <a:pt x="5450266" y="2021911"/>
                  <a:pt x="5439944" y="2042556"/>
                </a:cubicBezTo>
                <a:cubicBezTo>
                  <a:pt x="5434346" y="2053752"/>
                  <a:pt x="5434148" y="2067240"/>
                  <a:pt x="5428069" y="2078182"/>
                </a:cubicBezTo>
                <a:cubicBezTo>
                  <a:pt x="5414207" y="2103135"/>
                  <a:pt x="5396402" y="2125683"/>
                  <a:pt x="5380568" y="2149434"/>
                </a:cubicBezTo>
                <a:lnTo>
                  <a:pt x="5356817" y="2185060"/>
                </a:lnTo>
                <a:cubicBezTo>
                  <a:pt x="5328582" y="2269767"/>
                  <a:pt x="5368617" y="2167361"/>
                  <a:pt x="5309316" y="2256312"/>
                </a:cubicBezTo>
                <a:cubicBezTo>
                  <a:pt x="5302372" y="2266727"/>
                  <a:pt x="5303651" y="2281070"/>
                  <a:pt x="5297440" y="2291938"/>
                </a:cubicBezTo>
                <a:cubicBezTo>
                  <a:pt x="5287620" y="2309122"/>
                  <a:pt x="5273689" y="2323605"/>
                  <a:pt x="5261814" y="2339439"/>
                </a:cubicBezTo>
                <a:cubicBezTo>
                  <a:pt x="5239103" y="2407573"/>
                  <a:pt x="5266203" y="2343975"/>
                  <a:pt x="5214313" y="2410691"/>
                </a:cubicBezTo>
                <a:cubicBezTo>
                  <a:pt x="5196788" y="2433223"/>
                  <a:pt x="5190563" y="2466110"/>
                  <a:pt x="5166812" y="2481943"/>
                </a:cubicBezTo>
                <a:cubicBezTo>
                  <a:pt x="5078366" y="2540905"/>
                  <a:pt x="5186988" y="2465128"/>
                  <a:pt x="5095560" y="2541319"/>
                </a:cubicBezTo>
                <a:cubicBezTo>
                  <a:pt x="5063997" y="2567622"/>
                  <a:pt x="5049390" y="2567703"/>
                  <a:pt x="5012432" y="2588821"/>
                </a:cubicBezTo>
                <a:cubicBezTo>
                  <a:pt x="5000040" y="2595902"/>
                  <a:pt x="4989571" y="2606188"/>
                  <a:pt x="4976806" y="2612571"/>
                </a:cubicBezTo>
                <a:cubicBezTo>
                  <a:pt x="4965610" y="2618169"/>
                  <a:pt x="4952686" y="2619516"/>
                  <a:pt x="4941181" y="2624447"/>
                </a:cubicBezTo>
                <a:cubicBezTo>
                  <a:pt x="4924910" y="2631420"/>
                  <a:pt x="4910116" y="2641622"/>
                  <a:pt x="4893679" y="2648197"/>
                </a:cubicBezTo>
                <a:cubicBezTo>
                  <a:pt x="4870434" y="2657495"/>
                  <a:pt x="4822427" y="2671948"/>
                  <a:pt x="4822427" y="2671948"/>
                </a:cubicBezTo>
                <a:cubicBezTo>
                  <a:pt x="4749254" y="2720731"/>
                  <a:pt x="4830145" y="2673334"/>
                  <a:pt x="4727425" y="2707574"/>
                </a:cubicBezTo>
                <a:cubicBezTo>
                  <a:pt x="4678291" y="2723952"/>
                  <a:pt x="4689955" y="2734899"/>
                  <a:pt x="4644297" y="2743200"/>
                </a:cubicBezTo>
                <a:cubicBezTo>
                  <a:pt x="4612898" y="2748909"/>
                  <a:pt x="4580888" y="2750562"/>
                  <a:pt x="4549295" y="2755075"/>
                </a:cubicBezTo>
                <a:cubicBezTo>
                  <a:pt x="4525459" y="2758480"/>
                  <a:pt x="4501794" y="2762992"/>
                  <a:pt x="4478043" y="2766951"/>
                </a:cubicBezTo>
                <a:cubicBezTo>
                  <a:pt x="4390957" y="2762992"/>
                  <a:pt x="4303705" y="2761761"/>
                  <a:pt x="4216786" y="2755075"/>
                </a:cubicBezTo>
                <a:cubicBezTo>
                  <a:pt x="4197400" y="2753584"/>
                  <a:pt x="4153890" y="2738069"/>
                  <a:pt x="4133658" y="2731325"/>
                </a:cubicBezTo>
                <a:cubicBezTo>
                  <a:pt x="4097881" y="2707473"/>
                  <a:pt x="4092716" y="2701902"/>
                  <a:pt x="4050531" y="2683823"/>
                </a:cubicBezTo>
                <a:cubicBezTo>
                  <a:pt x="4039025" y="2678892"/>
                  <a:pt x="4026780" y="2675906"/>
                  <a:pt x="4014905" y="2671948"/>
                </a:cubicBezTo>
                <a:cubicBezTo>
                  <a:pt x="4003030" y="2664031"/>
                  <a:pt x="3991671" y="2655278"/>
                  <a:pt x="3979279" y="2648197"/>
                </a:cubicBezTo>
                <a:cubicBezTo>
                  <a:pt x="3943022" y="2627479"/>
                  <a:pt x="3913577" y="2621783"/>
                  <a:pt x="3884277" y="2588821"/>
                </a:cubicBezTo>
                <a:cubicBezTo>
                  <a:pt x="3865313" y="2567486"/>
                  <a:pt x="3836775" y="2517569"/>
                  <a:pt x="3836775" y="2517569"/>
                </a:cubicBezTo>
                <a:cubicBezTo>
                  <a:pt x="3794377" y="2390373"/>
                  <a:pt x="3804369" y="2449751"/>
                  <a:pt x="3824900" y="2244436"/>
                </a:cubicBezTo>
                <a:cubicBezTo>
                  <a:pt x="3826146" y="2231980"/>
                  <a:pt x="3829831" y="2219225"/>
                  <a:pt x="3836775" y="2208810"/>
                </a:cubicBezTo>
                <a:cubicBezTo>
                  <a:pt x="3846091" y="2194836"/>
                  <a:pt x="3861650" y="2186086"/>
                  <a:pt x="3872401" y="2173184"/>
                </a:cubicBezTo>
                <a:cubicBezTo>
                  <a:pt x="3881538" y="2162220"/>
                  <a:pt x="3885188" y="2146695"/>
                  <a:pt x="3896152" y="2137558"/>
                </a:cubicBezTo>
                <a:cubicBezTo>
                  <a:pt x="3909752" y="2126225"/>
                  <a:pt x="3928283" y="2122591"/>
                  <a:pt x="3943653" y="2113808"/>
                </a:cubicBezTo>
                <a:cubicBezTo>
                  <a:pt x="4008112" y="2076974"/>
                  <a:pt x="3949585" y="2099955"/>
                  <a:pt x="4014905" y="2078182"/>
                </a:cubicBezTo>
                <a:cubicBezTo>
                  <a:pt x="4026780" y="2070265"/>
                  <a:pt x="4037489" y="2060228"/>
                  <a:pt x="4050531" y="2054431"/>
                </a:cubicBezTo>
                <a:cubicBezTo>
                  <a:pt x="4073409" y="2044263"/>
                  <a:pt x="4121783" y="2030681"/>
                  <a:pt x="4121783" y="2030681"/>
                </a:cubicBezTo>
                <a:cubicBezTo>
                  <a:pt x="4203450" y="1976235"/>
                  <a:pt x="4165955" y="1992205"/>
                  <a:pt x="4228661" y="1971304"/>
                </a:cubicBezTo>
                <a:cubicBezTo>
                  <a:pt x="4287635" y="1882845"/>
                  <a:pt x="4211836" y="1991496"/>
                  <a:pt x="4288038" y="1900052"/>
                </a:cubicBezTo>
                <a:cubicBezTo>
                  <a:pt x="4330575" y="1849007"/>
                  <a:pt x="4296887" y="1882354"/>
                  <a:pt x="4323664" y="1828800"/>
                </a:cubicBezTo>
                <a:cubicBezTo>
                  <a:pt x="4369706" y="1736717"/>
                  <a:pt x="4329439" y="1847095"/>
                  <a:pt x="4359290" y="1757548"/>
                </a:cubicBezTo>
                <a:cubicBezTo>
                  <a:pt x="4363248" y="1729839"/>
                  <a:pt x="4366564" y="1702030"/>
                  <a:pt x="4371165" y="1674421"/>
                </a:cubicBezTo>
                <a:cubicBezTo>
                  <a:pt x="4374483" y="1654511"/>
                  <a:pt x="4379892" y="1634981"/>
                  <a:pt x="4383040" y="1615044"/>
                </a:cubicBezTo>
                <a:cubicBezTo>
                  <a:pt x="4400002" y="1507616"/>
                  <a:pt x="4406291" y="1452791"/>
                  <a:pt x="4418666" y="1353787"/>
                </a:cubicBezTo>
                <a:cubicBezTo>
                  <a:pt x="4414708" y="1286493"/>
                  <a:pt x="4413182" y="1219012"/>
                  <a:pt x="4406791" y="1151906"/>
                </a:cubicBezTo>
                <a:cubicBezTo>
                  <a:pt x="4405244" y="1135659"/>
                  <a:pt x="4402215" y="1119003"/>
                  <a:pt x="4394916" y="1104405"/>
                </a:cubicBezTo>
                <a:cubicBezTo>
                  <a:pt x="4382150" y="1078874"/>
                  <a:pt x="4367598" y="1053337"/>
                  <a:pt x="4347414" y="1033153"/>
                </a:cubicBezTo>
                <a:cubicBezTo>
                  <a:pt x="4335539" y="1021278"/>
                  <a:pt x="4325762" y="1006843"/>
                  <a:pt x="4311788" y="997527"/>
                </a:cubicBezTo>
                <a:cubicBezTo>
                  <a:pt x="4301373" y="990583"/>
                  <a:pt x="4288037" y="989610"/>
                  <a:pt x="4276162" y="985652"/>
                </a:cubicBezTo>
                <a:cubicBezTo>
                  <a:pt x="4264287" y="977735"/>
                  <a:pt x="4254786" y="962693"/>
                  <a:pt x="4240536" y="961901"/>
                </a:cubicBezTo>
                <a:cubicBezTo>
                  <a:pt x="4109827" y="954640"/>
                  <a:pt x="4106259" y="959159"/>
                  <a:pt x="4026781" y="985652"/>
                </a:cubicBezTo>
                <a:cubicBezTo>
                  <a:pt x="4000518" y="1011915"/>
                  <a:pt x="3983937" y="1023839"/>
                  <a:pt x="3967404" y="1056904"/>
                </a:cubicBezTo>
                <a:cubicBezTo>
                  <a:pt x="3961806" y="1068100"/>
                  <a:pt x="3961608" y="1081588"/>
                  <a:pt x="3955529" y="1092530"/>
                </a:cubicBezTo>
                <a:cubicBezTo>
                  <a:pt x="3941666" y="1117483"/>
                  <a:pt x="3923861" y="1140031"/>
                  <a:pt x="3908027" y="1163782"/>
                </a:cubicBezTo>
                <a:cubicBezTo>
                  <a:pt x="3900110" y="1175657"/>
                  <a:pt x="3888791" y="1185868"/>
                  <a:pt x="3884277" y="1199408"/>
                </a:cubicBezTo>
                <a:cubicBezTo>
                  <a:pt x="3880318" y="1211283"/>
                  <a:pt x="3878480" y="1224092"/>
                  <a:pt x="3872401" y="1235034"/>
                </a:cubicBezTo>
                <a:cubicBezTo>
                  <a:pt x="3858538" y="1259987"/>
                  <a:pt x="3824900" y="1306286"/>
                  <a:pt x="3824900" y="1306286"/>
                </a:cubicBezTo>
                <a:cubicBezTo>
                  <a:pt x="3820942" y="1318161"/>
                  <a:pt x="3819235" y="1331044"/>
                  <a:pt x="3813025" y="1341912"/>
                </a:cubicBezTo>
                <a:cubicBezTo>
                  <a:pt x="3803205" y="1359096"/>
                  <a:pt x="3788749" y="1373199"/>
                  <a:pt x="3777399" y="1389413"/>
                </a:cubicBezTo>
                <a:cubicBezTo>
                  <a:pt x="3761029" y="1412798"/>
                  <a:pt x="3745731" y="1436914"/>
                  <a:pt x="3729897" y="1460665"/>
                </a:cubicBezTo>
                <a:cubicBezTo>
                  <a:pt x="3721980" y="1472540"/>
                  <a:pt x="3710661" y="1482751"/>
                  <a:pt x="3706147" y="1496291"/>
                </a:cubicBezTo>
                <a:cubicBezTo>
                  <a:pt x="3696489" y="1525264"/>
                  <a:pt x="3693540" y="1544524"/>
                  <a:pt x="3670521" y="1567543"/>
                </a:cubicBezTo>
                <a:cubicBezTo>
                  <a:pt x="3660429" y="1577635"/>
                  <a:pt x="3645859" y="1582156"/>
                  <a:pt x="3634895" y="1591293"/>
                </a:cubicBezTo>
                <a:cubicBezTo>
                  <a:pt x="3595500" y="1624122"/>
                  <a:pt x="3607869" y="1628557"/>
                  <a:pt x="3563643" y="1650670"/>
                </a:cubicBezTo>
                <a:cubicBezTo>
                  <a:pt x="3511954" y="1676515"/>
                  <a:pt x="3538180" y="1645107"/>
                  <a:pt x="3480516" y="1686296"/>
                </a:cubicBezTo>
                <a:cubicBezTo>
                  <a:pt x="3466850" y="1696058"/>
                  <a:pt x="3458864" y="1712606"/>
                  <a:pt x="3444890" y="1721922"/>
                </a:cubicBezTo>
                <a:cubicBezTo>
                  <a:pt x="3434475" y="1728866"/>
                  <a:pt x="3420770" y="1728866"/>
                  <a:pt x="3409264" y="1733797"/>
                </a:cubicBezTo>
                <a:cubicBezTo>
                  <a:pt x="3392992" y="1740770"/>
                  <a:pt x="3377132" y="1748765"/>
                  <a:pt x="3361762" y="1757548"/>
                </a:cubicBezTo>
                <a:cubicBezTo>
                  <a:pt x="3349370" y="1764629"/>
                  <a:pt x="3339178" y="1775502"/>
                  <a:pt x="3326136" y="1781299"/>
                </a:cubicBezTo>
                <a:cubicBezTo>
                  <a:pt x="3303258" y="1791467"/>
                  <a:pt x="3278635" y="1797132"/>
                  <a:pt x="3254884" y="1805049"/>
                </a:cubicBezTo>
                <a:lnTo>
                  <a:pt x="3219258" y="1816925"/>
                </a:lnTo>
                <a:lnTo>
                  <a:pt x="3041129" y="1876301"/>
                </a:lnTo>
                <a:cubicBezTo>
                  <a:pt x="2957592" y="1904147"/>
                  <a:pt x="3060705" y="1867911"/>
                  <a:pt x="2958001" y="1911927"/>
                </a:cubicBezTo>
                <a:cubicBezTo>
                  <a:pt x="2946495" y="1916858"/>
                  <a:pt x="2933881" y="1918872"/>
                  <a:pt x="2922375" y="1923803"/>
                </a:cubicBezTo>
                <a:cubicBezTo>
                  <a:pt x="2906104" y="1930776"/>
                  <a:pt x="2891310" y="1940978"/>
                  <a:pt x="2874874" y="1947553"/>
                </a:cubicBezTo>
                <a:cubicBezTo>
                  <a:pt x="2826683" y="1966829"/>
                  <a:pt x="2802782" y="1971514"/>
                  <a:pt x="2756121" y="1983179"/>
                </a:cubicBezTo>
                <a:cubicBezTo>
                  <a:pt x="2740287" y="1991096"/>
                  <a:pt x="2725056" y="2000355"/>
                  <a:pt x="2708619" y="2006930"/>
                </a:cubicBezTo>
                <a:cubicBezTo>
                  <a:pt x="2685375" y="2016228"/>
                  <a:pt x="2658199" y="2016794"/>
                  <a:pt x="2637368" y="2030681"/>
                </a:cubicBezTo>
                <a:cubicBezTo>
                  <a:pt x="2588162" y="2063484"/>
                  <a:pt x="2615588" y="2050970"/>
                  <a:pt x="2554240" y="2066306"/>
                </a:cubicBezTo>
                <a:cubicBezTo>
                  <a:pt x="2448042" y="2119406"/>
                  <a:pt x="2492827" y="2102612"/>
                  <a:pt x="2423612" y="2125683"/>
                </a:cubicBezTo>
                <a:cubicBezTo>
                  <a:pt x="2349542" y="2175064"/>
                  <a:pt x="2426109" y="2128532"/>
                  <a:pt x="2352360" y="2161309"/>
                </a:cubicBezTo>
                <a:cubicBezTo>
                  <a:pt x="2328095" y="2172094"/>
                  <a:pt x="2305282" y="2185947"/>
                  <a:pt x="2281108" y="2196935"/>
                </a:cubicBezTo>
                <a:cubicBezTo>
                  <a:pt x="2261702" y="2205756"/>
                  <a:pt x="2240797" y="2211153"/>
                  <a:pt x="2221731" y="2220686"/>
                </a:cubicBezTo>
                <a:cubicBezTo>
                  <a:pt x="2148990" y="2257057"/>
                  <a:pt x="2179247" y="2257181"/>
                  <a:pt x="2102978" y="2280062"/>
                </a:cubicBezTo>
                <a:cubicBezTo>
                  <a:pt x="2008900" y="2308285"/>
                  <a:pt x="2078301" y="2276413"/>
                  <a:pt x="1996100" y="2303813"/>
                </a:cubicBezTo>
                <a:cubicBezTo>
                  <a:pt x="1975877" y="2310554"/>
                  <a:pt x="1957141" y="2321439"/>
                  <a:pt x="1936723" y="2327564"/>
                </a:cubicBezTo>
                <a:cubicBezTo>
                  <a:pt x="1917390" y="2333364"/>
                  <a:pt x="1897224" y="2335931"/>
                  <a:pt x="1877347" y="2339439"/>
                </a:cubicBezTo>
                <a:lnTo>
                  <a:pt x="1734843" y="2363190"/>
                </a:lnTo>
                <a:cubicBezTo>
                  <a:pt x="1717531" y="2366075"/>
                  <a:pt x="1645212" y="2397204"/>
                  <a:pt x="1639840" y="2398816"/>
                </a:cubicBezTo>
                <a:cubicBezTo>
                  <a:pt x="1620507" y="2404616"/>
                  <a:pt x="1600131" y="2406152"/>
                  <a:pt x="1580464" y="2410691"/>
                </a:cubicBezTo>
                <a:cubicBezTo>
                  <a:pt x="1548658" y="2418031"/>
                  <a:pt x="1517129" y="2426525"/>
                  <a:pt x="1485461" y="2434442"/>
                </a:cubicBezTo>
                <a:cubicBezTo>
                  <a:pt x="1463494" y="2439934"/>
                  <a:pt x="1348657" y="2455681"/>
                  <a:pt x="1331082" y="2458192"/>
                </a:cubicBezTo>
                <a:cubicBezTo>
                  <a:pt x="1262801" y="2480954"/>
                  <a:pt x="1321491" y="2463750"/>
                  <a:pt x="1212329" y="2481943"/>
                </a:cubicBezTo>
                <a:cubicBezTo>
                  <a:pt x="1192419" y="2485261"/>
                  <a:pt x="1172811" y="2490207"/>
                  <a:pt x="1152952" y="2493818"/>
                </a:cubicBezTo>
                <a:cubicBezTo>
                  <a:pt x="1129262" y="2498125"/>
                  <a:pt x="1105390" y="2501386"/>
                  <a:pt x="1081700" y="2505693"/>
                </a:cubicBezTo>
                <a:cubicBezTo>
                  <a:pt x="1061841" y="2509304"/>
                  <a:pt x="1042273" y="2514500"/>
                  <a:pt x="1022323" y="2517569"/>
                </a:cubicBezTo>
                <a:cubicBezTo>
                  <a:pt x="938243" y="2530505"/>
                  <a:pt x="872168" y="2534040"/>
                  <a:pt x="784817" y="2541319"/>
                </a:cubicBezTo>
                <a:cubicBezTo>
                  <a:pt x="668318" y="2570446"/>
                  <a:pt x="824779" y="2533914"/>
                  <a:pt x="606687" y="2565070"/>
                </a:cubicBezTo>
                <a:cubicBezTo>
                  <a:pt x="566724" y="2570779"/>
                  <a:pt x="528270" y="2587208"/>
                  <a:pt x="487934" y="2588821"/>
                </a:cubicBezTo>
                <a:lnTo>
                  <a:pt x="191051" y="2600696"/>
                </a:lnTo>
                <a:cubicBezTo>
                  <a:pt x="167300" y="2604654"/>
                  <a:pt x="143343" y="2607526"/>
                  <a:pt x="119799" y="2612571"/>
                </a:cubicBezTo>
                <a:cubicBezTo>
                  <a:pt x="0" y="2638242"/>
                  <a:pt x="61589" y="2636322"/>
                  <a:pt x="1045" y="2636322"/>
                </a:cubicBezTo>
              </a:path>
            </a:pathLst>
          </a:custGeom>
          <a:ln w="57150">
            <a:solidFill>
              <a:srgbClr val="FF0000"/>
            </a:solidFill>
            <a:prstDash val="sysDot"/>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ja-JP" altLang="en-US">
              <a:solidFill>
                <a:srgbClr val="000000"/>
              </a:solidFill>
            </a:endParaRPr>
          </a:p>
        </p:txBody>
      </p:sp>
      <p:sp>
        <p:nvSpPr>
          <p:cNvPr id="74" name="フリーフォーム 73"/>
          <p:cNvSpPr/>
          <p:nvPr/>
        </p:nvSpPr>
        <p:spPr>
          <a:xfrm>
            <a:off x="-486886" y="1588326"/>
            <a:ext cx="2861953" cy="1452259"/>
          </a:xfrm>
          <a:custGeom>
            <a:avLst/>
            <a:gdLst>
              <a:gd name="connsiteX0" fmla="*/ 368135 w 2861953"/>
              <a:gd name="connsiteY0" fmla="*/ 1083622 h 1452259"/>
              <a:gd name="connsiteX1" fmla="*/ 439387 w 2861953"/>
              <a:gd name="connsiteY1" fmla="*/ 1047996 h 1452259"/>
              <a:gd name="connsiteX2" fmla="*/ 510639 w 2861953"/>
              <a:gd name="connsiteY2" fmla="*/ 1024245 h 1452259"/>
              <a:gd name="connsiteX3" fmla="*/ 581891 w 2861953"/>
              <a:gd name="connsiteY3" fmla="*/ 1000495 h 1452259"/>
              <a:gd name="connsiteX4" fmla="*/ 629392 w 2861953"/>
              <a:gd name="connsiteY4" fmla="*/ 988619 h 1452259"/>
              <a:gd name="connsiteX5" fmla="*/ 700644 w 2861953"/>
              <a:gd name="connsiteY5" fmla="*/ 964869 h 1452259"/>
              <a:gd name="connsiteX6" fmla="*/ 736270 w 2861953"/>
              <a:gd name="connsiteY6" fmla="*/ 952993 h 1452259"/>
              <a:gd name="connsiteX7" fmla="*/ 807522 w 2861953"/>
              <a:gd name="connsiteY7" fmla="*/ 941118 h 1452259"/>
              <a:gd name="connsiteX8" fmla="*/ 926275 w 2861953"/>
              <a:gd name="connsiteY8" fmla="*/ 917368 h 1452259"/>
              <a:gd name="connsiteX9" fmla="*/ 1246909 w 2861953"/>
              <a:gd name="connsiteY9" fmla="*/ 893617 h 1452259"/>
              <a:gd name="connsiteX10" fmla="*/ 1318161 w 2861953"/>
              <a:gd name="connsiteY10" fmla="*/ 881742 h 1452259"/>
              <a:gd name="connsiteX11" fmla="*/ 1840675 w 2861953"/>
              <a:gd name="connsiteY11" fmla="*/ 905492 h 1452259"/>
              <a:gd name="connsiteX12" fmla="*/ 1911927 w 2861953"/>
              <a:gd name="connsiteY12" fmla="*/ 941118 h 1452259"/>
              <a:gd name="connsiteX13" fmla="*/ 1947553 w 2861953"/>
              <a:gd name="connsiteY13" fmla="*/ 964869 h 1452259"/>
              <a:gd name="connsiteX14" fmla="*/ 2018805 w 2861953"/>
              <a:gd name="connsiteY14" fmla="*/ 988619 h 1452259"/>
              <a:gd name="connsiteX15" fmla="*/ 2054431 w 2861953"/>
              <a:gd name="connsiteY15" fmla="*/ 1012370 h 1452259"/>
              <a:gd name="connsiteX16" fmla="*/ 2090057 w 2861953"/>
              <a:gd name="connsiteY16" fmla="*/ 1024245 h 1452259"/>
              <a:gd name="connsiteX17" fmla="*/ 2161309 w 2861953"/>
              <a:gd name="connsiteY17" fmla="*/ 1071747 h 1452259"/>
              <a:gd name="connsiteX18" fmla="*/ 2268187 w 2861953"/>
              <a:gd name="connsiteY18" fmla="*/ 1178625 h 1452259"/>
              <a:gd name="connsiteX19" fmla="*/ 2303813 w 2861953"/>
              <a:gd name="connsiteY19" fmla="*/ 1202375 h 1452259"/>
              <a:gd name="connsiteX20" fmla="*/ 2351314 w 2861953"/>
              <a:gd name="connsiteY20" fmla="*/ 1261752 h 1452259"/>
              <a:gd name="connsiteX21" fmla="*/ 2363189 w 2861953"/>
              <a:gd name="connsiteY21" fmla="*/ 1297378 h 1452259"/>
              <a:gd name="connsiteX22" fmla="*/ 2446317 w 2861953"/>
              <a:gd name="connsiteY22" fmla="*/ 1380505 h 1452259"/>
              <a:gd name="connsiteX23" fmla="*/ 2648197 w 2861953"/>
              <a:gd name="connsiteY23" fmla="*/ 1416131 h 1452259"/>
              <a:gd name="connsiteX24" fmla="*/ 2731324 w 2861953"/>
              <a:gd name="connsiteY24" fmla="*/ 1380505 h 1452259"/>
              <a:gd name="connsiteX25" fmla="*/ 2802576 w 2861953"/>
              <a:gd name="connsiteY25" fmla="*/ 1309253 h 1452259"/>
              <a:gd name="connsiteX26" fmla="*/ 2838202 w 2861953"/>
              <a:gd name="connsiteY26" fmla="*/ 1202375 h 1452259"/>
              <a:gd name="connsiteX27" fmla="*/ 2861953 w 2861953"/>
              <a:gd name="connsiteY27" fmla="*/ 1095497 h 1452259"/>
              <a:gd name="connsiteX28" fmla="*/ 2838202 w 2861953"/>
              <a:gd name="connsiteY28" fmla="*/ 917368 h 1452259"/>
              <a:gd name="connsiteX29" fmla="*/ 2814452 w 2861953"/>
              <a:gd name="connsiteY29" fmla="*/ 857991 h 1452259"/>
              <a:gd name="connsiteX30" fmla="*/ 2778826 w 2861953"/>
              <a:gd name="connsiteY30" fmla="*/ 822365 h 1452259"/>
              <a:gd name="connsiteX31" fmla="*/ 2766950 w 2861953"/>
              <a:gd name="connsiteY31" fmla="*/ 786739 h 1452259"/>
              <a:gd name="connsiteX32" fmla="*/ 2755075 w 2861953"/>
              <a:gd name="connsiteY32" fmla="*/ 739238 h 1452259"/>
              <a:gd name="connsiteX33" fmla="*/ 2707574 w 2861953"/>
              <a:gd name="connsiteY33" fmla="*/ 703612 h 1452259"/>
              <a:gd name="connsiteX34" fmla="*/ 2660072 w 2861953"/>
              <a:gd name="connsiteY34" fmla="*/ 632360 h 1452259"/>
              <a:gd name="connsiteX35" fmla="*/ 2588820 w 2861953"/>
              <a:gd name="connsiteY35" fmla="*/ 561108 h 1452259"/>
              <a:gd name="connsiteX36" fmla="*/ 2541319 w 2861953"/>
              <a:gd name="connsiteY36" fmla="*/ 489856 h 1452259"/>
              <a:gd name="connsiteX37" fmla="*/ 2458192 w 2861953"/>
              <a:gd name="connsiteY37" fmla="*/ 406729 h 1452259"/>
              <a:gd name="connsiteX38" fmla="*/ 2339439 w 2861953"/>
              <a:gd name="connsiteY38" fmla="*/ 323601 h 1452259"/>
              <a:gd name="connsiteX39" fmla="*/ 2291937 w 2861953"/>
              <a:gd name="connsiteY39" fmla="*/ 299851 h 1452259"/>
              <a:gd name="connsiteX40" fmla="*/ 2256311 w 2861953"/>
              <a:gd name="connsiteY40" fmla="*/ 276100 h 1452259"/>
              <a:gd name="connsiteX41" fmla="*/ 2161309 w 2861953"/>
              <a:gd name="connsiteY41" fmla="*/ 252349 h 1452259"/>
              <a:gd name="connsiteX42" fmla="*/ 2101932 w 2861953"/>
              <a:gd name="connsiteY42" fmla="*/ 228599 h 1452259"/>
              <a:gd name="connsiteX43" fmla="*/ 2030680 w 2861953"/>
              <a:gd name="connsiteY43" fmla="*/ 204848 h 1452259"/>
              <a:gd name="connsiteX44" fmla="*/ 1995054 w 2861953"/>
              <a:gd name="connsiteY44" fmla="*/ 192973 h 1452259"/>
              <a:gd name="connsiteX45" fmla="*/ 1888176 w 2861953"/>
              <a:gd name="connsiteY45" fmla="*/ 169222 h 1452259"/>
              <a:gd name="connsiteX46" fmla="*/ 1816924 w 2861953"/>
              <a:gd name="connsiteY46" fmla="*/ 145471 h 1452259"/>
              <a:gd name="connsiteX47" fmla="*/ 1757548 w 2861953"/>
              <a:gd name="connsiteY47" fmla="*/ 133596 h 1452259"/>
              <a:gd name="connsiteX48" fmla="*/ 1721922 w 2861953"/>
              <a:gd name="connsiteY48" fmla="*/ 121721 h 1452259"/>
              <a:gd name="connsiteX49" fmla="*/ 1615044 w 2861953"/>
              <a:gd name="connsiteY49" fmla="*/ 97970 h 1452259"/>
              <a:gd name="connsiteX50" fmla="*/ 1567542 w 2861953"/>
              <a:gd name="connsiteY50" fmla="*/ 86095 h 1452259"/>
              <a:gd name="connsiteX51" fmla="*/ 1425039 w 2861953"/>
              <a:gd name="connsiteY51" fmla="*/ 74219 h 1452259"/>
              <a:gd name="connsiteX52" fmla="*/ 1353787 w 2861953"/>
              <a:gd name="connsiteY52" fmla="*/ 62344 h 1452259"/>
              <a:gd name="connsiteX53" fmla="*/ 1294410 w 2861953"/>
              <a:gd name="connsiteY53" fmla="*/ 50469 h 1452259"/>
              <a:gd name="connsiteX54" fmla="*/ 1009402 w 2861953"/>
              <a:gd name="connsiteY54" fmla="*/ 26718 h 1452259"/>
              <a:gd name="connsiteX55" fmla="*/ 676893 w 2861953"/>
              <a:gd name="connsiteY55" fmla="*/ 2968 h 1452259"/>
              <a:gd name="connsiteX56" fmla="*/ 0 w 2861953"/>
              <a:gd name="connsiteY56" fmla="*/ 2968 h 1452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2861953" h="1452259">
                <a:moveTo>
                  <a:pt x="368135" y="1083622"/>
                </a:moveTo>
                <a:cubicBezTo>
                  <a:pt x="498052" y="1040318"/>
                  <a:pt x="301275" y="1109380"/>
                  <a:pt x="439387" y="1047996"/>
                </a:cubicBezTo>
                <a:cubicBezTo>
                  <a:pt x="462265" y="1037828"/>
                  <a:pt x="486888" y="1032162"/>
                  <a:pt x="510639" y="1024245"/>
                </a:cubicBezTo>
                <a:lnTo>
                  <a:pt x="581891" y="1000495"/>
                </a:lnTo>
                <a:cubicBezTo>
                  <a:pt x="597375" y="995334"/>
                  <a:pt x="613759" y="993309"/>
                  <a:pt x="629392" y="988619"/>
                </a:cubicBezTo>
                <a:cubicBezTo>
                  <a:pt x="653371" y="981425"/>
                  <a:pt x="676893" y="972786"/>
                  <a:pt x="700644" y="964869"/>
                </a:cubicBezTo>
                <a:cubicBezTo>
                  <a:pt x="712519" y="960911"/>
                  <a:pt x="723923" y="955051"/>
                  <a:pt x="736270" y="952993"/>
                </a:cubicBezTo>
                <a:cubicBezTo>
                  <a:pt x="760021" y="949035"/>
                  <a:pt x="783856" y="945555"/>
                  <a:pt x="807522" y="941118"/>
                </a:cubicBezTo>
                <a:cubicBezTo>
                  <a:pt x="847199" y="933679"/>
                  <a:pt x="886046" y="920721"/>
                  <a:pt x="926275" y="917368"/>
                </a:cubicBezTo>
                <a:cubicBezTo>
                  <a:pt x="1128082" y="900550"/>
                  <a:pt x="1021219" y="908663"/>
                  <a:pt x="1246909" y="893617"/>
                </a:cubicBezTo>
                <a:cubicBezTo>
                  <a:pt x="1270660" y="889659"/>
                  <a:pt x="1294083" y="881742"/>
                  <a:pt x="1318161" y="881742"/>
                </a:cubicBezTo>
                <a:cubicBezTo>
                  <a:pt x="1760357" y="881742"/>
                  <a:pt x="1644579" y="856469"/>
                  <a:pt x="1840675" y="905492"/>
                </a:cubicBezTo>
                <a:cubicBezTo>
                  <a:pt x="1942775" y="973559"/>
                  <a:pt x="1813595" y="891952"/>
                  <a:pt x="1911927" y="941118"/>
                </a:cubicBezTo>
                <a:cubicBezTo>
                  <a:pt x="1924693" y="947501"/>
                  <a:pt x="1934511" y="959072"/>
                  <a:pt x="1947553" y="964869"/>
                </a:cubicBezTo>
                <a:cubicBezTo>
                  <a:pt x="1970431" y="975037"/>
                  <a:pt x="2018805" y="988619"/>
                  <a:pt x="2018805" y="988619"/>
                </a:cubicBezTo>
                <a:cubicBezTo>
                  <a:pt x="2030680" y="996536"/>
                  <a:pt x="2041665" y="1005987"/>
                  <a:pt x="2054431" y="1012370"/>
                </a:cubicBezTo>
                <a:cubicBezTo>
                  <a:pt x="2065627" y="1017968"/>
                  <a:pt x="2079642" y="1017301"/>
                  <a:pt x="2090057" y="1024245"/>
                </a:cubicBezTo>
                <a:cubicBezTo>
                  <a:pt x="2179016" y="1083550"/>
                  <a:pt x="2076596" y="1043508"/>
                  <a:pt x="2161309" y="1071747"/>
                </a:cubicBezTo>
                <a:lnTo>
                  <a:pt x="2268187" y="1178625"/>
                </a:lnTo>
                <a:cubicBezTo>
                  <a:pt x="2278279" y="1188717"/>
                  <a:pt x="2291938" y="1194458"/>
                  <a:pt x="2303813" y="1202375"/>
                </a:cubicBezTo>
                <a:cubicBezTo>
                  <a:pt x="2333661" y="1291922"/>
                  <a:pt x="2289926" y="1185016"/>
                  <a:pt x="2351314" y="1261752"/>
                </a:cubicBezTo>
                <a:cubicBezTo>
                  <a:pt x="2359134" y="1271527"/>
                  <a:pt x="2357110" y="1286436"/>
                  <a:pt x="2363189" y="1297378"/>
                </a:cubicBezTo>
                <a:cubicBezTo>
                  <a:pt x="2406498" y="1375333"/>
                  <a:pt x="2388495" y="1361231"/>
                  <a:pt x="2446317" y="1380505"/>
                </a:cubicBezTo>
                <a:cubicBezTo>
                  <a:pt x="2553947" y="1452259"/>
                  <a:pt x="2489141" y="1430590"/>
                  <a:pt x="2648197" y="1416131"/>
                </a:cubicBezTo>
                <a:cubicBezTo>
                  <a:pt x="2689974" y="1405687"/>
                  <a:pt x="2699233" y="1409031"/>
                  <a:pt x="2731324" y="1380505"/>
                </a:cubicBezTo>
                <a:cubicBezTo>
                  <a:pt x="2756428" y="1358190"/>
                  <a:pt x="2802576" y="1309253"/>
                  <a:pt x="2802576" y="1309253"/>
                </a:cubicBezTo>
                <a:lnTo>
                  <a:pt x="2838202" y="1202375"/>
                </a:lnTo>
                <a:cubicBezTo>
                  <a:pt x="2846591" y="1177207"/>
                  <a:pt x="2857244" y="1119042"/>
                  <a:pt x="2861953" y="1095497"/>
                </a:cubicBezTo>
                <a:cubicBezTo>
                  <a:pt x="2856126" y="1031401"/>
                  <a:pt x="2857874" y="976383"/>
                  <a:pt x="2838202" y="917368"/>
                </a:cubicBezTo>
                <a:cubicBezTo>
                  <a:pt x="2831461" y="897145"/>
                  <a:pt x="2825750" y="876068"/>
                  <a:pt x="2814452" y="857991"/>
                </a:cubicBezTo>
                <a:cubicBezTo>
                  <a:pt x="2805551" y="843749"/>
                  <a:pt x="2790701" y="834240"/>
                  <a:pt x="2778826" y="822365"/>
                </a:cubicBezTo>
                <a:cubicBezTo>
                  <a:pt x="2774867" y="810490"/>
                  <a:pt x="2770389" y="798775"/>
                  <a:pt x="2766950" y="786739"/>
                </a:cubicBezTo>
                <a:cubicBezTo>
                  <a:pt x="2762466" y="771046"/>
                  <a:pt x="2764561" y="752519"/>
                  <a:pt x="2755075" y="739238"/>
                </a:cubicBezTo>
                <a:cubicBezTo>
                  <a:pt x="2743571" y="723132"/>
                  <a:pt x="2723408" y="715487"/>
                  <a:pt x="2707574" y="703612"/>
                </a:cubicBezTo>
                <a:cubicBezTo>
                  <a:pt x="2686703" y="641002"/>
                  <a:pt x="2709492" y="691665"/>
                  <a:pt x="2660072" y="632360"/>
                </a:cubicBezTo>
                <a:cubicBezTo>
                  <a:pt x="2602190" y="562901"/>
                  <a:pt x="2679848" y="629378"/>
                  <a:pt x="2588820" y="561108"/>
                </a:cubicBezTo>
                <a:lnTo>
                  <a:pt x="2541319" y="489856"/>
                </a:lnTo>
                <a:cubicBezTo>
                  <a:pt x="2519582" y="457251"/>
                  <a:pt x="2485901" y="434438"/>
                  <a:pt x="2458192" y="406729"/>
                </a:cubicBezTo>
                <a:cubicBezTo>
                  <a:pt x="2440608" y="389145"/>
                  <a:pt x="2351077" y="331360"/>
                  <a:pt x="2339439" y="323601"/>
                </a:cubicBezTo>
                <a:cubicBezTo>
                  <a:pt x="2324709" y="313781"/>
                  <a:pt x="2307307" y="308634"/>
                  <a:pt x="2291937" y="299851"/>
                </a:cubicBezTo>
                <a:cubicBezTo>
                  <a:pt x="2279545" y="292770"/>
                  <a:pt x="2269077" y="282483"/>
                  <a:pt x="2256311" y="276100"/>
                </a:cubicBezTo>
                <a:cubicBezTo>
                  <a:pt x="2224969" y="260429"/>
                  <a:pt x="2195176" y="262509"/>
                  <a:pt x="2161309" y="252349"/>
                </a:cubicBezTo>
                <a:cubicBezTo>
                  <a:pt x="2140891" y="246224"/>
                  <a:pt x="2121966" y="235884"/>
                  <a:pt x="2101932" y="228599"/>
                </a:cubicBezTo>
                <a:cubicBezTo>
                  <a:pt x="2078404" y="220043"/>
                  <a:pt x="2054431" y="212765"/>
                  <a:pt x="2030680" y="204848"/>
                </a:cubicBezTo>
                <a:cubicBezTo>
                  <a:pt x="2018805" y="200890"/>
                  <a:pt x="2007329" y="195428"/>
                  <a:pt x="1995054" y="192973"/>
                </a:cubicBezTo>
                <a:cubicBezTo>
                  <a:pt x="1961167" y="186195"/>
                  <a:pt x="1921707" y="179281"/>
                  <a:pt x="1888176" y="169222"/>
                </a:cubicBezTo>
                <a:cubicBezTo>
                  <a:pt x="1864196" y="162028"/>
                  <a:pt x="1840675" y="153388"/>
                  <a:pt x="1816924" y="145471"/>
                </a:cubicBezTo>
                <a:cubicBezTo>
                  <a:pt x="1797776" y="139088"/>
                  <a:pt x="1777129" y="138491"/>
                  <a:pt x="1757548" y="133596"/>
                </a:cubicBezTo>
                <a:cubicBezTo>
                  <a:pt x="1745404" y="130560"/>
                  <a:pt x="1733958" y="125160"/>
                  <a:pt x="1721922" y="121721"/>
                </a:cubicBezTo>
                <a:cubicBezTo>
                  <a:pt x="1671230" y="107238"/>
                  <a:pt x="1670154" y="110216"/>
                  <a:pt x="1615044" y="97970"/>
                </a:cubicBezTo>
                <a:cubicBezTo>
                  <a:pt x="1599111" y="94430"/>
                  <a:pt x="1583737" y="88119"/>
                  <a:pt x="1567542" y="86095"/>
                </a:cubicBezTo>
                <a:cubicBezTo>
                  <a:pt x="1520244" y="80183"/>
                  <a:pt x="1472413" y="79483"/>
                  <a:pt x="1425039" y="74219"/>
                </a:cubicBezTo>
                <a:cubicBezTo>
                  <a:pt x="1401108" y="71560"/>
                  <a:pt x="1377477" y="66651"/>
                  <a:pt x="1353787" y="62344"/>
                </a:cubicBezTo>
                <a:cubicBezTo>
                  <a:pt x="1333928" y="58733"/>
                  <a:pt x="1314487" y="52546"/>
                  <a:pt x="1294410" y="50469"/>
                </a:cubicBezTo>
                <a:cubicBezTo>
                  <a:pt x="1199584" y="40659"/>
                  <a:pt x="1104405" y="34635"/>
                  <a:pt x="1009402" y="26718"/>
                </a:cubicBezTo>
                <a:cubicBezTo>
                  <a:pt x="825732" y="11412"/>
                  <a:pt x="942391" y="6461"/>
                  <a:pt x="676893" y="2968"/>
                </a:cubicBezTo>
                <a:cubicBezTo>
                  <a:pt x="451282" y="0"/>
                  <a:pt x="225631" y="2968"/>
                  <a:pt x="0" y="2968"/>
                </a:cubicBezTo>
              </a:path>
            </a:pathLst>
          </a:custGeom>
          <a:ln w="57150">
            <a:solidFill>
              <a:srgbClr val="FF0000"/>
            </a:solidFill>
            <a:prstDash val="sysDot"/>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ja-JP" altLang="en-US">
              <a:solidFill>
                <a:srgbClr val="000000"/>
              </a:solidFill>
            </a:endParaRPr>
          </a:p>
        </p:txBody>
      </p:sp>
      <p:sp>
        <p:nvSpPr>
          <p:cNvPr id="82" name="フリーフォーム 81"/>
          <p:cNvSpPr/>
          <p:nvPr/>
        </p:nvSpPr>
        <p:spPr>
          <a:xfrm>
            <a:off x="4488877" y="4286994"/>
            <a:ext cx="2755075" cy="1270660"/>
          </a:xfrm>
          <a:custGeom>
            <a:avLst/>
            <a:gdLst>
              <a:gd name="connsiteX0" fmla="*/ 0 w 2755075"/>
              <a:gd name="connsiteY0" fmla="*/ 1199408 h 1270660"/>
              <a:gd name="connsiteX1" fmla="*/ 23750 w 2755075"/>
              <a:gd name="connsiteY1" fmla="*/ 1080654 h 1270660"/>
              <a:gd name="connsiteX2" fmla="*/ 47501 w 2755075"/>
              <a:gd name="connsiteY2" fmla="*/ 1009402 h 1270660"/>
              <a:gd name="connsiteX3" fmla="*/ 59376 w 2755075"/>
              <a:gd name="connsiteY3" fmla="*/ 973776 h 1270660"/>
              <a:gd name="connsiteX4" fmla="*/ 71252 w 2755075"/>
              <a:gd name="connsiteY4" fmla="*/ 938150 h 1270660"/>
              <a:gd name="connsiteX5" fmla="*/ 83127 w 2755075"/>
              <a:gd name="connsiteY5" fmla="*/ 902525 h 1270660"/>
              <a:gd name="connsiteX6" fmla="*/ 106878 w 2755075"/>
              <a:gd name="connsiteY6" fmla="*/ 866899 h 1270660"/>
              <a:gd name="connsiteX7" fmla="*/ 166254 w 2755075"/>
              <a:gd name="connsiteY7" fmla="*/ 760021 h 1270660"/>
              <a:gd name="connsiteX8" fmla="*/ 190005 w 2755075"/>
              <a:gd name="connsiteY8" fmla="*/ 724395 h 1270660"/>
              <a:gd name="connsiteX9" fmla="*/ 225631 w 2755075"/>
              <a:gd name="connsiteY9" fmla="*/ 653143 h 1270660"/>
              <a:gd name="connsiteX10" fmla="*/ 237506 w 2755075"/>
              <a:gd name="connsiteY10" fmla="*/ 617517 h 1270660"/>
              <a:gd name="connsiteX11" fmla="*/ 285007 w 2755075"/>
              <a:gd name="connsiteY11" fmla="*/ 546265 h 1270660"/>
              <a:gd name="connsiteX12" fmla="*/ 296883 w 2755075"/>
              <a:gd name="connsiteY12" fmla="*/ 510639 h 1270660"/>
              <a:gd name="connsiteX13" fmla="*/ 332509 w 2755075"/>
              <a:gd name="connsiteY13" fmla="*/ 486888 h 1270660"/>
              <a:gd name="connsiteX14" fmla="*/ 368135 w 2755075"/>
              <a:gd name="connsiteY14" fmla="*/ 451262 h 1270660"/>
              <a:gd name="connsiteX15" fmla="*/ 415636 w 2755075"/>
              <a:gd name="connsiteY15" fmla="*/ 380010 h 1270660"/>
              <a:gd name="connsiteX16" fmla="*/ 522514 w 2755075"/>
              <a:gd name="connsiteY16" fmla="*/ 285008 h 1270660"/>
              <a:gd name="connsiteX17" fmla="*/ 546265 w 2755075"/>
              <a:gd name="connsiteY17" fmla="*/ 237506 h 1270660"/>
              <a:gd name="connsiteX18" fmla="*/ 581891 w 2755075"/>
              <a:gd name="connsiteY18" fmla="*/ 213756 h 1270660"/>
              <a:gd name="connsiteX19" fmla="*/ 688768 w 2755075"/>
              <a:gd name="connsiteY19" fmla="*/ 130628 h 1270660"/>
              <a:gd name="connsiteX20" fmla="*/ 760020 w 2755075"/>
              <a:gd name="connsiteY20" fmla="*/ 106878 h 1270660"/>
              <a:gd name="connsiteX21" fmla="*/ 914400 w 2755075"/>
              <a:gd name="connsiteY21" fmla="*/ 71252 h 1270660"/>
              <a:gd name="connsiteX22" fmla="*/ 973776 w 2755075"/>
              <a:gd name="connsiteY22" fmla="*/ 59376 h 1270660"/>
              <a:gd name="connsiteX23" fmla="*/ 1104405 w 2755075"/>
              <a:gd name="connsiteY23" fmla="*/ 47501 h 1270660"/>
              <a:gd name="connsiteX24" fmla="*/ 1258784 w 2755075"/>
              <a:gd name="connsiteY24" fmla="*/ 23750 h 1270660"/>
              <a:gd name="connsiteX25" fmla="*/ 1603168 w 2755075"/>
              <a:gd name="connsiteY25" fmla="*/ 11875 h 1270660"/>
              <a:gd name="connsiteX26" fmla="*/ 1793174 w 2755075"/>
              <a:gd name="connsiteY26" fmla="*/ 0 h 1270660"/>
              <a:gd name="connsiteX27" fmla="*/ 2101932 w 2755075"/>
              <a:gd name="connsiteY27" fmla="*/ 23750 h 1270660"/>
              <a:gd name="connsiteX28" fmla="*/ 2173184 w 2755075"/>
              <a:gd name="connsiteY28" fmla="*/ 47501 h 1270660"/>
              <a:gd name="connsiteX29" fmla="*/ 2220685 w 2755075"/>
              <a:gd name="connsiteY29" fmla="*/ 59376 h 1270660"/>
              <a:gd name="connsiteX30" fmla="*/ 2327563 w 2755075"/>
              <a:gd name="connsiteY30" fmla="*/ 130628 h 1270660"/>
              <a:gd name="connsiteX31" fmla="*/ 2363189 w 2755075"/>
              <a:gd name="connsiteY31" fmla="*/ 154379 h 1270660"/>
              <a:gd name="connsiteX32" fmla="*/ 2422566 w 2755075"/>
              <a:gd name="connsiteY32" fmla="*/ 213756 h 1270660"/>
              <a:gd name="connsiteX33" fmla="*/ 2446317 w 2755075"/>
              <a:gd name="connsiteY33" fmla="*/ 249382 h 1270660"/>
              <a:gd name="connsiteX34" fmla="*/ 2493818 w 2755075"/>
              <a:gd name="connsiteY34" fmla="*/ 285008 h 1270660"/>
              <a:gd name="connsiteX35" fmla="*/ 2517568 w 2755075"/>
              <a:gd name="connsiteY35" fmla="*/ 320634 h 1270660"/>
              <a:gd name="connsiteX36" fmla="*/ 2576945 w 2755075"/>
              <a:gd name="connsiteY36" fmla="*/ 403761 h 1270660"/>
              <a:gd name="connsiteX37" fmla="*/ 2612571 w 2755075"/>
              <a:gd name="connsiteY37" fmla="*/ 475013 h 1270660"/>
              <a:gd name="connsiteX38" fmla="*/ 2648197 w 2755075"/>
              <a:gd name="connsiteY38" fmla="*/ 581891 h 1270660"/>
              <a:gd name="connsiteX39" fmla="*/ 2671948 w 2755075"/>
              <a:gd name="connsiteY39" fmla="*/ 617517 h 1270660"/>
              <a:gd name="connsiteX40" fmla="*/ 2695698 w 2755075"/>
              <a:gd name="connsiteY40" fmla="*/ 688769 h 1270660"/>
              <a:gd name="connsiteX41" fmla="*/ 2707574 w 2755075"/>
              <a:gd name="connsiteY41" fmla="*/ 736270 h 1270660"/>
              <a:gd name="connsiteX42" fmla="*/ 2719449 w 2755075"/>
              <a:gd name="connsiteY42" fmla="*/ 771896 h 1270660"/>
              <a:gd name="connsiteX43" fmla="*/ 2731324 w 2755075"/>
              <a:gd name="connsiteY43" fmla="*/ 902525 h 1270660"/>
              <a:gd name="connsiteX44" fmla="*/ 2743200 w 2755075"/>
              <a:gd name="connsiteY44" fmla="*/ 973776 h 1270660"/>
              <a:gd name="connsiteX45" fmla="*/ 2755075 w 2755075"/>
              <a:gd name="connsiteY45" fmla="*/ 1270660 h 1270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2755075" h="1270660">
                <a:moveTo>
                  <a:pt x="0" y="1199408"/>
                </a:moveTo>
                <a:lnTo>
                  <a:pt x="23750" y="1080654"/>
                </a:lnTo>
                <a:cubicBezTo>
                  <a:pt x="28660" y="1056105"/>
                  <a:pt x="39584" y="1033153"/>
                  <a:pt x="47501" y="1009402"/>
                </a:cubicBezTo>
                <a:lnTo>
                  <a:pt x="59376" y="973776"/>
                </a:lnTo>
                <a:lnTo>
                  <a:pt x="71252" y="938150"/>
                </a:lnTo>
                <a:cubicBezTo>
                  <a:pt x="75210" y="926275"/>
                  <a:pt x="76184" y="912940"/>
                  <a:pt x="83127" y="902525"/>
                </a:cubicBezTo>
                <a:lnTo>
                  <a:pt x="106878" y="866899"/>
                </a:lnTo>
                <a:cubicBezTo>
                  <a:pt x="127779" y="804194"/>
                  <a:pt x="111810" y="841687"/>
                  <a:pt x="166254" y="760021"/>
                </a:cubicBezTo>
                <a:lnTo>
                  <a:pt x="190005" y="724395"/>
                </a:lnTo>
                <a:cubicBezTo>
                  <a:pt x="219853" y="634848"/>
                  <a:pt x="179590" y="745226"/>
                  <a:pt x="225631" y="653143"/>
                </a:cubicBezTo>
                <a:cubicBezTo>
                  <a:pt x="231229" y="641947"/>
                  <a:pt x="231427" y="628459"/>
                  <a:pt x="237506" y="617517"/>
                </a:cubicBezTo>
                <a:cubicBezTo>
                  <a:pt x="251368" y="592564"/>
                  <a:pt x="269173" y="570016"/>
                  <a:pt x="285007" y="546265"/>
                </a:cubicBezTo>
                <a:cubicBezTo>
                  <a:pt x="291951" y="535850"/>
                  <a:pt x="289063" y="520414"/>
                  <a:pt x="296883" y="510639"/>
                </a:cubicBezTo>
                <a:cubicBezTo>
                  <a:pt x="305799" y="499494"/>
                  <a:pt x="321545" y="496025"/>
                  <a:pt x="332509" y="486888"/>
                </a:cubicBezTo>
                <a:cubicBezTo>
                  <a:pt x="345411" y="476137"/>
                  <a:pt x="357824" y="464519"/>
                  <a:pt x="368135" y="451262"/>
                </a:cubicBezTo>
                <a:cubicBezTo>
                  <a:pt x="385660" y="428730"/>
                  <a:pt x="399802" y="403761"/>
                  <a:pt x="415636" y="380010"/>
                </a:cubicBezTo>
                <a:cubicBezTo>
                  <a:pt x="448174" y="331202"/>
                  <a:pt x="479679" y="313564"/>
                  <a:pt x="522514" y="285008"/>
                </a:cubicBezTo>
                <a:cubicBezTo>
                  <a:pt x="530431" y="269174"/>
                  <a:pt x="534932" y="251106"/>
                  <a:pt x="546265" y="237506"/>
                </a:cubicBezTo>
                <a:cubicBezTo>
                  <a:pt x="555402" y="226542"/>
                  <a:pt x="570927" y="222893"/>
                  <a:pt x="581891" y="213756"/>
                </a:cubicBezTo>
                <a:cubicBezTo>
                  <a:pt x="693524" y="120730"/>
                  <a:pt x="508664" y="250701"/>
                  <a:pt x="688768" y="130628"/>
                </a:cubicBezTo>
                <a:cubicBezTo>
                  <a:pt x="709598" y="116741"/>
                  <a:pt x="760020" y="106878"/>
                  <a:pt x="760020" y="106878"/>
                </a:cubicBezTo>
                <a:cubicBezTo>
                  <a:pt x="831728" y="59072"/>
                  <a:pt x="773133" y="90088"/>
                  <a:pt x="914400" y="71252"/>
                </a:cubicBezTo>
                <a:cubicBezTo>
                  <a:pt x="934407" y="68584"/>
                  <a:pt x="953748" y="61880"/>
                  <a:pt x="973776" y="59376"/>
                </a:cubicBezTo>
                <a:cubicBezTo>
                  <a:pt x="1017161" y="53953"/>
                  <a:pt x="1060982" y="52609"/>
                  <a:pt x="1104405" y="47501"/>
                </a:cubicBezTo>
                <a:cubicBezTo>
                  <a:pt x="1151926" y="41910"/>
                  <a:pt x="1211503" y="26377"/>
                  <a:pt x="1258784" y="23750"/>
                </a:cubicBezTo>
                <a:cubicBezTo>
                  <a:pt x="1373470" y="17378"/>
                  <a:pt x="1488418" y="16975"/>
                  <a:pt x="1603168" y="11875"/>
                </a:cubicBezTo>
                <a:cubicBezTo>
                  <a:pt x="1666564" y="9057"/>
                  <a:pt x="1729839" y="3958"/>
                  <a:pt x="1793174" y="0"/>
                </a:cubicBezTo>
                <a:cubicBezTo>
                  <a:pt x="1837361" y="2326"/>
                  <a:pt x="2022068" y="5320"/>
                  <a:pt x="2101932" y="23750"/>
                </a:cubicBezTo>
                <a:cubicBezTo>
                  <a:pt x="2126326" y="29379"/>
                  <a:pt x="2149433" y="39584"/>
                  <a:pt x="2173184" y="47501"/>
                </a:cubicBezTo>
                <a:cubicBezTo>
                  <a:pt x="2188667" y="52662"/>
                  <a:pt x="2204851" y="55418"/>
                  <a:pt x="2220685" y="59376"/>
                </a:cubicBezTo>
                <a:lnTo>
                  <a:pt x="2327563" y="130628"/>
                </a:lnTo>
                <a:lnTo>
                  <a:pt x="2363189" y="154379"/>
                </a:lnTo>
                <a:cubicBezTo>
                  <a:pt x="2426525" y="249382"/>
                  <a:pt x="2343397" y="134587"/>
                  <a:pt x="2422566" y="213756"/>
                </a:cubicBezTo>
                <a:cubicBezTo>
                  <a:pt x="2432658" y="223848"/>
                  <a:pt x="2436225" y="239290"/>
                  <a:pt x="2446317" y="249382"/>
                </a:cubicBezTo>
                <a:cubicBezTo>
                  <a:pt x="2460312" y="263377"/>
                  <a:pt x="2477984" y="273133"/>
                  <a:pt x="2493818" y="285008"/>
                </a:cubicBezTo>
                <a:cubicBezTo>
                  <a:pt x="2501735" y="296883"/>
                  <a:pt x="2509272" y="309020"/>
                  <a:pt x="2517568" y="320634"/>
                </a:cubicBezTo>
                <a:cubicBezTo>
                  <a:pt x="2591235" y="423768"/>
                  <a:pt x="2520959" y="319782"/>
                  <a:pt x="2576945" y="403761"/>
                </a:cubicBezTo>
                <a:cubicBezTo>
                  <a:pt x="2620249" y="533678"/>
                  <a:pt x="2551187" y="336901"/>
                  <a:pt x="2612571" y="475013"/>
                </a:cubicBezTo>
                <a:cubicBezTo>
                  <a:pt x="2612576" y="475023"/>
                  <a:pt x="2642258" y="564072"/>
                  <a:pt x="2648197" y="581891"/>
                </a:cubicBezTo>
                <a:cubicBezTo>
                  <a:pt x="2652710" y="595431"/>
                  <a:pt x="2664031" y="605642"/>
                  <a:pt x="2671948" y="617517"/>
                </a:cubicBezTo>
                <a:lnTo>
                  <a:pt x="2695698" y="688769"/>
                </a:lnTo>
                <a:cubicBezTo>
                  <a:pt x="2700859" y="704253"/>
                  <a:pt x="2703090" y="720577"/>
                  <a:pt x="2707574" y="736270"/>
                </a:cubicBezTo>
                <a:cubicBezTo>
                  <a:pt x="2711013" y="748306"/>
                  <a:pt x="2715491" y="760021"/>
                  <a:pt x="2719449" y="771896"/>
                </a:cubicBezTo>
                <a:cubicBezTo>
                  <a:pt x="2723407" y="815439"/>
                  <a:pt x="2726215" y="859102"/>
                  <a:pt x="2731324" y="902525"/>
                </a:cubicBezTo>
                <a:cubicBezTo>
                  <a:pt x="2734137" y="926438"/>
                  <a:pt x="2741650" y="949748"/>
                  <a:pt x="2743200" y="973776"/>
                </a:cubicBezTo>
                <a:cubicBezTo>
                  <a:pt x="2749577" y="1072611"/>
                  <a:pt x="2755075" y="1270660"/>
                  <a:pt x="2755075" y="1270660"/>
                </a:cubicBezTo>
              </a:path>
            </a:pathLst>
          </a:custGeom>
          <a:ln w="57150">
            <a:solidFill>
              <a:srgbClr val="FF0000"/>
            </a:solidFill>
            <a:prstDash val="sysDot"/>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ja-JP" altLang="en-US">
              <a:solidFill>
                <a:srgbClr val="000000"/>
              </a:solidFill>
            </a:endParaRPr>
          </a:p>
        </p:txBody>
      </p:sp>
      <p:sp>
        <p:nvSpPr>
          <p:cNvPr id="84" name="テキスト ボックス 83"/>
          <p:cNvSpPr txBox="1"/>
          <p:nvPr/>
        </p:nvSpPr>
        <p:spPr>
          <a:xfrm>
            <a:off x="7380312" y="2420888"/>
            <a:ext cx="742511" cy="523220"/>
          </a:xfrm>
          <a:prstGeom prst="rect">
            <a:avLst/>
          </a:prstGeom>
          <a:noFill/>
        </p:spPr>
        <p:txBody>
          <a:bodyPr wrap="none" rtlCol="0">
            <a:spAutoFit/>
          </a:bodyPr>
          <a:lstStyle/>
          <a:p>
            <a:r>
              <a:rPr lang="en-US" altLang="ja-JP" sz="2800" dirty="0" smtClean="0">
                <a:solidFill>
                  <a:srgbClr val="3333FF"/>
                </a:solidFill>
              </a:rPr>
              <a:t>A-II</a:t>
            </a:r>
            <a:endParaRPr lang="ja-JP" altLang="en-US" sz="2800" dirty="0">
              <a:solidFill>
                <a:srgbClr val="3333FF"/>
              </a:solidFill>
            </a:endParaRPr>
          </a:p>
        </p:txBody>
      </p:sp>
      <p:sp>
        <p:nvSpPr>
          <p:cNvPr id="85" name="テキスト ボックス 84"/>
          <p:cNvSpPr txBox="1"/>
          <p:nvPr/>
        </p:nvSpPr>
        <p:spPr>
          <a:xfrm>
            <a:off x="2483768" y="3645024"/>
            <a:ext cx="841897" cy="523220"/>
          </a:xfrm>
          <a:prstGeom prst="rect">
            <a:avLst/>
          </a:prstGeom>
          <a:noFill/>
        </p:spPr>
        <p:txBody>
          <a:bodyPr wrap="none" rtlCol="0">
            <a:spAutoFit/>
          </a:bodyPr>
          <a:lstStyle/>
          <a:p>
            <a:r>
              <a:rPr lang="en-US" altLang="ja-JP" sz="2800" dirty="0" smtClean="0">
                <a:solidFill>
                  <a:srgbClr val="3333FF"/>
                </a:solidFill>
              </a:rPr>
              <a:t>A-III</a:t>
            </a:r>
            <a:endParaRPr lang="ja-JP" altLang="en-US" sz="2800" dirty="0">
              <a:solidFill>
                <a:srgbClr val="3333FF"/>
              </a:solidFill>
            </a:endParaRPr>
          </a:p>
        </p:txBody>
      </p:sp>
      <p:sp>
        <p:nvSpPr>
          <p:cNvPr id="86" name="テキスト ボックス 85"/>
          <p:cNvSpPr txBox="1"/>
          <p:nvPr/>
        </p:nvSpPr>
        <p:spPr>
          <a:xfrm>
            <a:off x="0" y="2996952"/>
            <a:ext cx="782587" cy="523220"/>
          </a:xfrm>
          <a:prstGeom prst="rect">
            <a:avLst/>
          </a:prstGeom>
          <a:noFill/>
        </p:spPr>
        <p:txBody>
          <a:bodyPr wrap="none" rtlCol="0">
            <a:spAutoFit/>
          </a:bodyPr>
          <a:lstStyle/>
          <a:p>
            <a:r>
              <a:rPr lang="en-US" altLang="ja-JP" sz="2800" dirty="0" smtClean="0">
                <a:solidFill>
                  <a:srgbClr val="FF0000"/>
                </a:solidFill>
              </a:rPr>
              <a:t>B-X</a:t>
            </a:r>
            <a:endParaRPr lang="ja-JP" altLang="en-US" sz="2800" dirty="0">
              <a:solidFill>
                <a:srgbClr val="FF0000"/>
              </a:solidFill>
            </a:endParaRPr>
          </a:p>
        </p:txBody>
      </p:sp>
      <p:sp>
        <p:nvSpPr>
          <p:cNvPr id="87" name="テキスト ボックス 86"/>
          <p:cNvSpPr txBox="1"/>
          <p:nvPr/>
        </p:nvSpPr>
        <p:spPr>
          <a:xfrm>
            <a:off x="251520" y="1772816"/>
            <a:ext cx="881973" cy="523220"/>
          </a:xfrm>
          <a:prstGeom prst="rect">
            <a:avLst/>
          </a:prstGeom>
          <a:noFill/>
        </p:spPr>
        <p:txBody>
          <a:bodyPr wrap="none" rtlCol="0">
            <a:spAutoFit/>
          </a:bodyPr>
          <a:lstStyle/>
          <a:p>
            <a:r>
              <a:rPr lang="en-US" altLang="ja-JP" sz="2800" dirty="0" smtClean="0">
                <a:solidFill>
                  <a:srgbClr val="FF0000"/>
                </a:solidFill>
              </a:rPr>
              <a:t>B-IX</a:t>
            </a:r>
            <a:endParaRPr lang="ja-JP" altLang="en-US" sz="2800" dirty="0">
              <a:solidFill>
                <a:srgbClr val="FF0000"/>
              </a:solidFill>
            </a:endParaRPr>
          </a:p>
        </p:txBody>
      </p:sp>
      <p:sp>
        <p:nvSpPr>
          <p:cNvPr id="88" name="テキスト ボックス 87"/>
          <p:cNvSpPr txBox="1"/>
          <p:nvPr/>
        </p:nvSpPr>
        <p:spPr>
          <a:xfrm>
            <a:off x="5436096" y="4869160"/>
            <a:ext cx="981359" cy="523220"/>
          </a:xfrm>
          <a:prstGeom prst="rect">
            <a:avLst/>
          </a:prstGeom>
          <a:noFill/>
        </p:spPr>
        <p:txBody>
          <a:bodyPr wrap="none" rtlCol="0">
            <a:spAutoFit/>
          </a:bodyPr>
          <a:lstStyle/>
          <a:p>
            <a:r>
              <a:rPr lang="en-US" altLang="ja-JP" sz="2800" dirty="0" smtClean="0">
                <a:solidFill>
                  <a:srgbClr val="FF0000"/>
                </a:solidFill>
              </a:rPr>
              <a:t>B-VII</a:t>
            </a:r>
            <a:endParaRPr lang="ja-JP" altLang="en-US" sz="2800" dirty="0">
              <a:solidFill>
                <a:srgbClr val="FF0000"/>
              </a:solidFill>
            </a:endParaRPr>
          </a:p>
        </p:txBody>
      </p:sp>
      <p:sp>
        <p:nvSpPr>
          <p:cNvPr id="89" name="テキスト ボックス 88"/>
          <p:cNvSpPr txBox="1"/>
          <p:nvPr/>
        </p:nvSpPr>
        <p:spPr>
          <a:xfrm>
            <a:off x="4932040" y="2564904"/>
            <a:ext cx="646331" cy="369332"/>
          </a:xfrm>
          <a:prstGeom prst="rect">
            <a:avLst/>
          </a:prstGeom>
          <a:noFill/>
        </p:spPr>
        <p:txBody>
          <a:bodyPr wrap="none" rtlCol="0">
            <a:spAutoFit/>
          </a:bodyPr>
          <a:lstStyle/>
          <a:p>
            <a:r>
              <a:rPr lang="ja-JP" altLang="en-US" b="1" dirty="0" smtClean="0">
                <a:solidFill>
                  <a:srgbClr val="FF0000"/>
                </a:solidFill>
              </a:rPr>
              <a:t>大宮</a:t>
            </a:r>
            <a:endParaRPr lang="ja-JP" altLang="en-US" b="1" dirty="0">
              <a:solidFill>
                <a:srgbClr val="FF0000"/>
              </a:solidFill>
            </a:endParaRPr>
          </a:p>
        </p:txBody>
      </p:sp>
      <p:sp>
        <p:nvSpPr>
          <p:cNvPr id="91" name="テキスト ボックス 90"/>
          <p:cNvSpPr txBox="1"/>
          <p:nvPr/>
        </p:nvSpPr>
        <p:spPr>
          <a:xfrm>
            <a:off x="5292080" y="1556792"/>
            <a:ext cx="646331" cy="369332"/>
          </a:xfrm>
          <a:prstGeom prst="rect">
            <a:avLst/>
          </a:prstGeom>
          <a:noFill/>
        </p:spPr>
        <p:txBody>
          <a:bodyPr wrap="none" rtlCol="0">
            <a:spAutoFit/>
          </a:bodyPr>
          <a:lstStyle/>
          <a:p>
            <a:r>
              <a:rPr lang="ja-JP" altLang="en-US" b="1" dirty="0" smtClean="0">
                <a:solidFill>
                  <a:srgbClr val="FF0000"/>
                </a:solidFill>
              </a:rPr>
              <a:t>丹後</a:t>
            </a:r>
            <a:endParaRPr lang="ja-JP" altLang="en-US" b="1" dirty="0">
              <a:solidFill>
                <a:srgbClr val="FF0000"/>
              </a:solidFill>
            </a:endParaRPr>
          </a:p>
        </p:txBody>
      </p:sp>
      <p:sp>
        <p:nvSpPr>
          <p:cNvPr id="51" name="テキスト ボックス 50"/>
          <p:cNvSpPr txBox="1"/>
          <p:nvPr/>
        </p:nvSpPr>
        <p:spPr>
          <a:xfrm rot="20746149">
            <a:off x="1648067" y="1255266"/>
            <a:ext cx="1107996" cy="369332"/>
          </a:xfrm>
          <a:prstGeom prst="rect">
            <a:avLst/>
          </a:prstGeom>
          <a:noFill/>
        </p:spPr>
        <p:txBody>
          <a:bodyPr wrap="none" rtlCol="0">
            <a:spAutoFit/>
          </a:bodyPr>
          <a:lstStyle/>
          <a:p>
            <a:r>
              <a:rPr lang="ja-JP" altLang="en-US" dirty="0" smtClean="0">
                <a:solidFill>
                  <a:srgbClr val="0070C0"/>
                </a:solidFill>
              </a:rPr>
              <a:t>対馬海流</a:t>
            </a:r>
            <a:endParaRPr lang="ja-JP" altLang="en-US" dirty="0">
              <a:solidFill>
                <a:srgbClr val="0070C0"/>
              </a:solidFill>
            </a:endParaRPr>
          </a:p>
        </p:txBody>
      </p:sp>
      <p:sp>
        <p:nvSpPr>
          <p:cNvPr id="48" name="テキスト ボックス 47"/>
          <p:cNvSpPr txBox="1"/>
          <p:nvPr/>
        </p:nvSpPr>
        <p:spPr>
          <a:xfrm>
            <a:off x="5868144" y="5949280"/>
            <a:ext cx="3275856" cy="646331"/>
          </a:xfrm>
          <a:prstGeom prst="rect">
            <a:avLst/>
          </a:prstGeom>
          <a:noFill/>
        </p:spPr>
        <p:txBody>
          <a:bodyPr wrap="square" rtlCol="0">
            <a:spAutoFit/>
          </a:bodyPr>
          <a:lstStyle/>
          <a:p>
            <a:r>
              <a:rPr lang="en-US" altLang="ja-JP" dirty="0" err="1" smtClean="0"/>
              <a:t>Sakaizumi</a:t>
            </a:r>
            <a:r>
              <a:rPr lang="en-US" altLang="ja-JP" dirty="0" smtClean="0"/>
              <a:t>, 1984</a:t>
            </a:r>
          </a:p>
          <a:p>
            <a:r>
              <a:rPr lang="ja-JP" altLang="en-US" dirty="0" smtClean="0"/>
              <a:t>酒泉ら</a:t>
            </a:r>
            <a:r>
              <a:rPr lang="en-US" altLang="ja-JP" dirty="0" smtClean="0"/>
              <a:t>,</a:t>
            </a:r>
            <a:r>
              <a:rPr lang="ja-JP" altLang="en-US" dirty="0" smtClean="0"/>
              <a:t>未発表；　勝村ら</a:t>
            </a:r>
            <a:r>
              <a:rPr lang="en-US" altLang="ja-JP" dirty="0" smtClean="0"/>
              <a:t>,</a:t>
            </a:r>
            <a:r>
              <a:rPr lang="ja-JP" altLang="en-US" dirty="0" smtClean="0"/>
              <a:t>未発表</a:t>
            </a:r>
            <a:endParaRPr kumimoji="1" lang="ja-JP" altLang="en-US" dirty="0"/>
          </a:p>
        </p:txBody>
      </p:sp>
      <p:sp>
        <p:nvSpPr>
          <p:cNvPr id="49" name="テキスト ボックス 48"/>
          <p:cNvSpPr txBox="1"/>
          <p:nvPr/>
        </p:nvSpPr>
        <p:spPr>
          <a:xfrm>
            <a:off x="5868144" y="6488668"/>
            <a:ext cx="2390463" cy="369332"/>
          </a:xfrm>
          <a:prstGeom prst="rect">
            <a:avLst/>
          </a:prstGeom>
          <a:noFill/>
        </p:spPr>
        <p:txBody>
          <a:bodyPr wrap="none" rtlCol="0">
            <a:spAutoFit/>
          </a:bodyPr>
          <a:lstStyle/>
          <a:p>
            <a:r>
              <a:rPr lang="en-US" altLang="ja-JP" dirty="0" err="1" smtClean="0"/>
              <a:t>Takehana</a:t>
            </a:r>
            <a:r>
              <a:rPr lang="en-US" altLang="ja-JP" dirty="0" smtClean="0"/>
              <a:t> et al., 2003</a:t>
            </a:r>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ボックス 1"/>
          <p:cNvSpPr txBox="1"/>
          <p:nvPr/>
        </p:nvSpPr>
        <p:spPr>
          <a:xfrm>
            <a:off x="611560" y="572487"/>
            <a:ext cx="7344816" cy="830997"/>
          </a:xfrm>
          <a:prstGeom prst="rect">
            <a:avLst/>
          </a:prstGeom>
          <a:noFill/>
        </p:spPr>
        <p:txBody>
          <a:bodyPr wrap="square" rtlCol="0">
            <a:spAutoFit/>
          </a:bodyPr>
          <a:lstStyle/>
          <a:p>
            <a:r>
              <a:rPr kumimoji="1" lang="ja-JP" altLang="en-US" sz="2400" dirty="0" smtClean="0"/>
              <a:t>ハイブリッド集団は、北日本集団個体群に移入した南日本集団個体とが交雑した結果、形成されたと考えるべき</a:t>
            </a:r>
            <a:endParaRPr kumimoji="1" lang="ja-JP" altLang="en-US" sz="2400" dirty="0"/>
          </a:p>
        </p:txBody>
      </p:sp>
      <p:sp>
        <p:nvSpPr>
          <p:cNvPr id="3" name="テキスト ボックス 2"/>
          <p:cNvSpPr txBox="1"/>
          <p:nvPr/>
        </p:nvSpPr>
        <p:spPr>
          <a:xfrm>
            <a:off x="611560" y="1868631"/>
            <a:ext cx="7920880" cy="1200329"/>
          </a:xfrm>
          <a:prstGeom prst="rect">
            <a:avLst/>
          </a:prstGeom>
          <a:noFill/>
        </p:spPr>
        <p:txBody>
          <a:bodyPr wrap="square" rtlCol="0">
            <a:spAutoFit/>
          </a:bodyPr>
          <a:lstStyle/>
          <a:p>
            <a:r>
              <a:rPr kumimoji="1" lang="ja-JP" altLang="en-US" sz="2400" dirty="0" smtClean="0"/>
              <a:t>丹後・但馬地方におけるハイブリッド集団の分布様式は、今、まさに南日本集団個体</a:t>
            </a:r>
            <a:r>
              <a:rPr lang="ja-JP" altLang="en-US" sz="2400" dirty="0" smtClean="0"/>
              <a:t>が北日本集団生息地域に移入</a:t>
            </a:r>
            <a:r>
              <a:rPr kumimoji="1" lang="ja-JP" altLang="en-US" sz="2400" dirty="0" smtClean="0"/>
              <a:t>しつつある段階であることを示唆する。</a:t>
            </a:r>
            <a:endParaRPr kumimoji="1" lang="ja-JP" altLang="en-US" sz="2400" dirty="0"/>
          </a:p>
        </p:txBody>
      </p:sp>
      <p:sp>
        <p:nvSpPr>
          <p:cNvPr id="4" name="テキスト ボックス 3"/>
          <p:cNvSpPr txBox="1"/>
          <p:nvPr/>
        </p:nvSpPr>
        <p:spPr>
          <a:xfrm>
            <a:off x="611560" y="3380799"/>
            <a:ext cx="8186857" cy="1200329"/>
          </a:xfrm>
          <a:prstGeom prst="rect">
            <a:avLst/>
          </a:prstGeom>
          <a:noFill/>
        </p:spPr>
        <p:txBody>
          <a:bodyPr wrap="none" rtlCol="0">
            <a:spAutoFit/>
          </a:bodyPr>
          <a:lstStyle/>
          <a:p>
            <a:r>
              <a:rPr kumimoji="1" lang="ja-JP" altLang="en-US" sz="2400" dirty="0" smtClean="0"/>
              <a:t>以上の仮説によれば、ハイブリッド集団形成の原因となった</a:t>
            </a:r>
            <a:endParaRPr kumimoji="1" lang="en-US" altLang="ja-JP" sz="2400" dirty="0" smtClean="0"/>
          </a:p>
          <a:p>
            <a:r>
              <a:rPr kumimoji="1" lang="ja-JP" altLang="en-US" sz="2400" dirty="0" smtClean="0"/>
              <a:t>交雑の時期は、古くともミトコンドリアサブタイプ </a:t>
            </a:r>
            <a:r>
              <a:rPr kumimoji="1" lang="en-US" altLang="ja-JP" sz="2400" dirty="0" smtClean="0"/>
              <a:t>B-IX </a:t>
            </a:r>
            <a:r>
              <a:rPr kumimoji="1" lang="ja-JP" altLang="en-US" sz="2400" dirty="0" smtClean="0"/>
              <a:t>と </a:t>
            </a:r>
            <a:r>
              <a:rPr kumimoji="1" lang="en-US" altLang="ja-JP" sz="2400" dirty="0" smtClean="0"/>
              <a:t>B-X </a:t>
            </a:r>
            <a:r>
              <a:rPr kumimoji="1" lang="ja-JP" altLang="en-US" sz="2400" dirty="0" smtClean="0"/>
              <a:t>が</a:t>
            </a:r>
            <a:endParaRPr kumimoji="1" lang="en-US" altLang="ja-JP" sz="2400" dirty="0" smtClean="0"/>
          </a:p>
          <a:p>
            <a:r>
              <a:rPr kumimoji="1" lang="ja-JP" altLang="en-US" sz="2400" dirty="0" smtClean="0"/>
              <a:t>分離した後であると考えられる。</a:t>
            </a:r>
            <a:r>
              <a:rPr kumimoji="1" lang="en-US" altLang="ja-JP" sz="2400" dirty="0" smtClean="0"/>
              <a:t> </a:t>
            </a:r>
            <a:endParaRPr kumimoji="1" lang="ja-JP" altLang="en-US" sz="2400" dirty="0"/>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図 3" descr="Map1.jpg"/>
          <p:cNvPicPr>
            <a:picLocks noChangeAspect="1"/>
          </p:cNvPicPr>
          <p:nvPr/>
        </p:nvPicPr>
        <p:blipFill>
          <a:blip r:embed="rId2" cstate="print"/>
          <a:stretch>
            <a:fillRect/>
          </a:stretch>
        </p:blipFill>
        <p:spPr>
          <a:xfrm>
            <a:off x="0" y="1484784"/>
            <a:ext cx="9144000" cy="3872917"/>
          </a:xfrm>
          <a:prstGeom prst="rect">
            <a:avLst/>
          </a:prstGeom>
        </p:spPr>
      </p:pic>
      <p:sp>
        <p:nvSpPr>
          <p:cNvPr id="50" name="右矢印 49"/>
          <p:cNvSpPr/>
          <p:nvPr/>
        </p:nvSpPr>
        <p:spPr>
          <a:xfrm rot="20682159">
            <a:off x="593654" y="1125862"/>
            <a:ext cx="2844189" cy="79208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srgbClr val="FFFFFF"/>
              </a:solidFill>
            </a:endParaRPr>
          </a:p>
        </p:txBody>
      </p:sp>
      <p:sp>
        <p:nvSpPr>
          <p:cNvPr id="3" name="テキスト ボックス 2"/>
          <p:cNvSpPr txBox="1"/>
          <p:nvPr/>
        </p:nvSpPr>
        <p:spPr>
          <a:xfrm>
            <a:off x="7236296" y="5517232"/>
            <a:ext cx="1505540" cy="369332"/>
          </a:xfrm>
          <a:prstGeom prst="rect">
            <a:avLst/>
          </a:prstGeom>
          <a:noFill/>
        </p:spPr>
        <p:txBody>
          <a:bodyPr wrap="none" rtlCol="0">
            <a:spAutoFit/>
          </a:bodyPr>
          <a:lstStyle/>
          <a:p>
            <a:r>
              <a:rPr lang="ja-JP" altLang="en-US" dirty="0" smtClean="0">
                <a:solidFill>
                  <a:srgbClr val="000000"/>
                </a:solidFill>
              </a:rPr>
              <a:t>（</a:t>
            </a:r>
            <a:r>
              <a:rPr lang="en-US" altLang="ja-JP" dirty="0" smtClean="0">
                <a:solidFill>
                  <a:srgbClr val="000000"/>
                </a:solidFill>
              </a:rPr>
              <a:t>Google </a:t>
            </a:r>
            <a:r>
              <a:rPr lang="ja-JP" altLang="en-US" dirty="0" smtClean="0">
                <a:solidFill>
                  <a:srgbClr val="000000"/>
                </a:solidFill>
              </a:rPr>
              <a:t>より）</a:t>
            </a:r>
            <a:endParaRPr lang="ja-JP" altLang="en-US" dirty="0">
              <a:solidFill>
                <a:srgbClr val="000000"/>
              </a:solidFill>
            </a:endParaRPr>
          </a:p>
        </p:txBody>
      </p:sp>
      <p:sp>
        <p:nvSpPr>
          <p:cNvPr id="5" name="円/楕円 4"/>
          <p:cNvSpPr/>
          <p:nvPr/>
        </p:nvSpPr>
        <p:spPr>
          <a:xfrm>
            <a:off x="3707904" y="2564904"/>
            <a:ext cx="288032" cy="288032"/>
          </a:xfrm>
          <a:prstGeom prst="ellipse">
            <a:avLst/>
          </a:prstGeom>
          <a:solidFill>
            <a:srgbClr val="3333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srgbClr val="FFFFFF"/>
              </a:solidFill>
            </a:endParaRPr>
          </a:p>
        </p:txBody>
      </p:sp>
      <p:sp>
        <p:nvSpPr>
          <p:cNvPr id="6" name="円/楕円 5"/>
          <p:cNvSpPr/>
          <p:nvPr/>
        </p:nvSpPr>
        <p:spPr>
          <a:xfrm>
            <a:off x="3707904" y="3068960"/>
            <a:ext cx="288032" cy="288032"/>
          </a:xfrm>
          <a:prstGeom prst="ellipse">
            <a:avLst/>
          </a:prstGeom>
          <a:solidFill>
            <a:srgbClr val="3333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srgbClr val="FFFFFF"/>
              </a:solidFill>
            </a:endParaRPr>
          </a:p>
        </p:txBody>
      </p:sp>
      <p:sp>
        <p:nvSpPr>
          <p:cNvPr id="7" name="円/楕円 6"/>
          <p:cNvSpPr/>
          <p:nvPr/>
        </p:nvSpPr>
        <p:spPr>
          <a:xfrm>
            <a:off x="6660232" y="3573016"/>
            <a:ext cx="288032" cy="288032"/>
          </a:xfrm>
          <a:prstGeom prst="ellipse">
            <a:avLst/>
          </a:prstGeom>
          <a:solidFill>
            <a:srgbClr val="3333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srgbClr val="FFFFFF"/>
              </a:solidFill>
            </a:endParaRPr>
          </a:p>
        </p:txBody>
      </p:sp>
      <p:sp>
        <p:nvSpPr>
          <p:cNvPr id="8" name="円/楕円 7"/>
          <p:cNvSpPr/>
          <p:nvPr/>
        </p:nvSpPr>
        <p:spPr>
          <a:xfrm>
            <a:off x="755576" y="3284984"/>
            <a:ext cx="288032" cy="288032"/>
          </a:xfrm>
          <a:prstGeom prst="ellipse">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srgbClr val="FFFFFF"/>
              </a:solidFill>
            </a:endParaRPr>
          </a:p>
        </p:txBody>
      </p:sp>
      <p:sp>
        <p:nvSpPr>
          <p:cNvPr id="9" name="円/楕円 8"/>
          <p:cNvSpPr/>
          <p:nvPr/>
        </p:nvSpPr>
        <p:spPr>
          <a:xfrm>
            <a:off x="5796136" y="3356992"/>
            <a:ext cx="288032" cy="288032"/>
          </a:xfrm>
          <a:prstGeom prst="ellipse">
            <a:avLst/>
          </a:prstGeom>
          <a:solidFill>
            <a:srgbClr val="3333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srgbClr val="FFFFFF"/>
              </a:solidFill>
            </a:endParaRPr>
          </a:p>
        </p:txBody>
      </p:sp>
      <p:sp>
        <p:nvSpPr>
          <p:cNvPr id="10" name="円/楕円 9"/>
          <p:cNvSpPr/>
          <p:nvPr/>
        </p:nvSpPr>
        <p:spPr>
          <a:xfrm>
            <a:off x="8460432" y="3501008"/>
            <a:ext cx="288032" cy="288032"/>
          </a:xfrm>
          <a:prstGeom prst="ellipse">
            <a:avLst/>
          </a:prstGeom>
          <a:solidFill>
            <a:srgbClr val="3333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srgbClr val="FFFFFF"/>
              </a:solidFill>
            </a:endParaRPr>
          </a:p>
        </p:txBody>
      </p:sp>
      <p:sp>
        <p:nvSpPr>
          <p:cNvPr id="12" name="円/楕円 11"/>
          <p:cNvSpPr/>
          <p:nvPr/>
        </p:nvSpPr>
        <p:spPr>
          <a:xfrm>
            <a:off x="1331640" y="2852936"/>
            <a:ext cx="288032" cy="288032"/>
          </a:xfrm>
          <a:prstGeom prst="ellipse">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srgbClr val="FFFFFF"/>
              </a:solidFill>
            </a:endParaRPr>
          </a:p>
        </p:txBody>
      </p:sp>
      <p:sp>
        <p:nvSpPr>
          <p:cNvPr id="14" name="円/楕円 13"/>
          <p:cNvSpPr/>
          <p:nvPr/>
        </p:nvSpPr>
        <p:spPr>
          <a:xfrm>
            <a:off x="2771800" y="2564904"/>
            <a:ext cx="288032" cy="288032"/>
          </a:xfrm>
          <a:prstGeom prst="ellipse">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srgbClr val="FFFFFF"/>
              </a:solidFill>
            </a:endParaRPr>
          </a:p>
        </p:txBody>
      </p:sp>
      <p:sp>
        <p:nvSpPr>
          <p:cNvPr id="20" name="円/楕円 19"/>
          <p:cNvSpPr/>
          <p:nvPr/>
        </p:nvSpPr>
        <p:spPr>
          <a:xfrm>
            <a:off x="5940152" y="4653136"/>
            <a:ext cx="288032" cy="288032"/>
          </a:xfrm>
          <a:prstGeom prst="ellipse">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srgbClr val="FFFFFF"/>
              </a:solidFill>
            </a:endParaRPr>
          </a:p>
        </p:txBody>
      </p:sp>
      <p:sp>
        <p:nvSpPr>
          <p:cNvPr id="21" name="テキスト ボックス 20"/>
          <p:cNvSpPr txBox="1"/>
          <p:nvPr/>
        </p:nvSpPr>
        <p:spPr>
          <a:xfrm>
            <a:off x="6516216" y="548680"/>
            <a:ext cx="1308371" cy="461665"/>
          </a:xfrm>
          <a:prstGeom prst="rect">
            <a:avLst/>
          </a:prstGeom>
          <a:noFill/>
        </p:spPr>
        <p:txBody>
          <a:bodyPr wrap="none" rtlCol="0">
            <a:spAutoFit/>
          </a:bodyPr>
          <a:lstStyle/>
          <a:p>
            <a:r>
              <a:rPr lang="ja-JP" altLang="en-US" sz="2400" dirty="0" smtClean="0">
                <a:solidFill>
                  <a:srgbClr val="000000"/>
                </a:solidFill>
              </a:rPr>
              <a:t>核ゲノム</a:t>
            </a:r>
            <a:endParaRPr lang="ja-JP" altLang="en-US" sz="2400" dirty="0">
              <a:solidFill>
                <a:srgbClr val="000000"/>
              </a:solidFill>
            </a:endParaRPr>
          </a:p>
        </p:txBody>
      </p:sp>
      <p:sp>
        <p:nvSpPr>
          <p:cNvPr id="22" name="テキスト ボックス 21"/>
          <p:cNvSpPr txBox="1"/>
          <p:nvPr/>
        </p:nvSpPr>
        <p:spPr>
          <a:xfrm>
            <a:off x="5148064" y="836712"/>
            <a:ext cx="1338828" cy="369332"/>
          </a:xfrm>
          <a:prstGeom prst="rect">
            <a:avLst/>
          </a:prstGeom>
          <a:noFill/>
        </p:spPr>
        <p:txBody>
          <a:bodyPr wrap="none" rtlCol="0">
            <a:spAutoFit/>
          </a:bodyPr>
          <a:lstStyle/>
          <a:p>
            <a:r>
              <a:rPr lang="ja-JP" altLang="en-US" dirty="0" smtClean="0">
                <a:solidFill>
                  <a:srgbClr val="3333FF"/>
                </a:solidFill>
              </a:rPr>
              <a:t>北日本集団</a:t>
            </a:r>
            <a:endParaRPr lang="ja-JP" altLang="en-US" dirty="0">
              <a:solidFill>
                <a:srgbClr val="3333FF"/>
              </a:solidFill>
            </a:endParaRPr>
          </a:p>
        </p:txBody>
      </p:sp>
      <p:sp>
        <p:nvSpPr>
          <p:cNvPr id="23" name="テキスト ボックス 22"/>
          <p:cNvSpPr txBox="1"/>
          <p:nvPr/>
        </p:nvSpPr>
        <p:spPr>
          <a:xfrm>
            <a:off x="5148064" y="332656"/>
            <a:ext cx="1338828" cy="369332"/>
          </a:xfrm>
          <a:prstGeom prst="rect">
            <a:avLst/>
          </a:prstGeom>
          <a:noFill/>
        </p:spPr>
        <p:txBody>
          <a:bodyPr wrap="none" rtlCol="0">
            <a:spAutoFit/>
          </a:bodyPr>
          <a:lstStyle/>
          <a:p>
            <a:r>
              <a:rPr lang="ja-JP" altLang="en-US" dirty="0" smtClean="0">
                <a:solidFill>
                  <a:srgbClr val="FF0000"/>
                </a:solidFill>
              </a:rPr>
              <a:t>南日本集団</a:t>
            </a:r>
            <a:endParaRPr lang="ja-JP" altLang="en-US" dirty="0">
              <a:solidFill>
                <a:srgbClr val="FF0000"/>
              </a:solidFill>
            </a:endParaRPr>
          </a:p>
        </p:txBody>
      </p:sp>
      <p:sp>
        <p:nvSpPr>
          <p:cNvPr id="13" name="円/楕円 12"/>
          <p:cNvSpPr/>
          <p:nvPr/>
        </p:nvSpPr>
        <p:spPr>
          <a:xfrm>
            <a:off x="1907704" y="2636912"/>
            <a:ext cx="288032" cy="288032"/>
          </a:xfrm>
          <a:prstGeom prst="ellipse">
            <a:avLst/>
          </a:prstGeom>
          <a:solidFill>
            <a:srgbClr val="3333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srgbClr val="FFFFFF"/>
              </a:solidFill>
            </a:endParaRPr>
          </a:p>
        </p:txBody>
      </p:sp>
      <p:sp>
        <p:nvSpPr>
          <p:cNvPr id="40" name="テキスト ボックス 39"/>
          <p:cNvSpPr txBox="1"/>
          <p:nvPr/>
        </p:nvSpPr>
        <p:spPr>
          <a:xfrm>
            <a:off x="323528" y="2708920"/>
            <a:ext cx="646331" cy="369332"/>
          </a:xfrm>
          <a:prstGeom prst="rect">
            <a:avLst/>
          </a:prstGeom>
          <a:noFill/>
        </p:spPr>
        <p:txBody>
          <a:bodyPr wrap="none" rtlCol="0">
            <a:spAutoFit/>
          </a:bodyPr>
          <a:lstStyle/>
          <a:p>
            <a:r>
              <a:rPr lang="ja-JP" altLang="en-US" b="1" dirty="0" smtClean="0">
                <a:solidFill>
                  <a:srgbClr val="FF0000"/>
                </a:solidFill>
              </a:rPr>
              <a:t>鳥取</a:t>
            </a:r>
            <a:endParaRPr lang="ja-JP" altLang="en-US" b="1" dirty="0">
              <a:solidFill>
                <a:srgbClr val="FF0000"/>
              </a:solidFill>
            </a:endParaRPr>
          </a:p>
        </p:txBody>
      </p:sp>
      <p:sp>
        <p:nvSpPr>
          <p:cNvPr id="44" name="テキスト ボックス 43"/>
          <p:cNvSpPr txBox="1"/>
          <p:nvPr/>
        </p:nvSpPr>
        <p:spPr>
          <a:xfrm>
            <a:off x="899592" y="2204864"/>
            <a:ext cx="646331" cy="369332"/>
          </a:xfrm>
          <a:prstGeom prst="rect">
            <a:avLst/>
          </a:prstGeom>
          <a:noFill/>
        </p:spPr>
        <p:txBody>
          <a:bodyPr wrap="none" rtlCol="0">
            <a:spAutoFit/>
          </a:bodyPr>
          <a:lstStyle/>
          <a:p>
            <a:r>
              <a:rPr lang="ja-JP" altLang="en-US" b="1" dirty="0" smtClean="0">
                <a:solidFill>
                  <a:srgbClr val="FF0000"/>
                </a:solidFill>
              </a:rPr>
              <a:t>岩美</a:t>
            </a:r>
            <a:endParaRPr lang="ja-JP" altLang="en-US" b="1" dirty="0">
              <a:solidFill>
                <a:srgbClr val="FF0000"/>
              </a:solidFill>
            </a:endParaRPr>
          </a:p>
        </p:txBody>
      </p:sp>
      <p:sp>
        <p:nvSpPr>
          <p:cNvPr id="45" name="テキスト ボックス 44"/>
          <p:cNvSpPr txBox="1"/>
          <p:nvPr/>
        </p:nvSpPr>
        <p:spPr>
          <a:xfrm>
            <a:off x="1691680" y="1988840"/>
            <a:ext cx="646331" cy="369332"/>
          </a:xfrm>
          <a:prstGeom prst="rect">
            <a:avLst/>
          </a:prstGeom>
          <a:noFill/>
        </p:spPr>
        <p:txBody>
          <a:bodyPr wrap="none" rtlCol="0">
            <a:spAutoFit/>
          </a:bodyPr>
          <a:lstStyle/>
          <a:p>
            <a:r>
              <a:rPr lang="ja-JP" altLang="en-US" b="1" dirty="0" smtClean="0">
                <a:solidFill>
                  <a:srgbClr val="FF0000"/>
                </a:solidFill>
              </a:rPr>
              <a:t>浜坂</a:t>
            </a:r>
            <a:endParaRPr lang="ja-JP" altLang="en-US" b="1" dirty="0">
              <a:solidFill>
                <a:srgbClr val="FF0000"/>
              </a:solidFill>
            </a:endParaRPr>
          </a:p>
        </p:txBody>
      </p:sp>
      <p:sp>
        <p:nvSpPr>
          <p:cNvPr id="46" name="テキスト ボックス 45"/>
          <p:cNvSpPr txBox="1"/>
          <p:nvPr/>
        </p:nvSpPr>
        <p:spPr>
          <a:xfrm>
            <a:off x="2555776" y="1988840"/>
            <a:ext cx="646331" cy="369332"/>
          </a:xfrm>
          <a:prstGeom prst="rect">
            <a:avLst/>
          </a:prstGeom>
          <a:noFill/>
        </p:spPr>
        <p:txBody>
          <a:bodyPr wrap="none" rtlCol="0">
            <a:spAutoFit/>
          </a:bodyPr>
          <a:lstStyle/>
          <a:p>
            <a:r>
              <a:rPr lang="ja-JP" altLang="en-US" b="1" dirty="0" smtClean="0">
                <a:solidFill>
                  <a:srgbClr val="FF0000"/>
                </a:solidFill>
              </a:rPr>
              <a:t>香住</a:t>
            </a:r>
            <a:endParaRPr lang="ja-JP" altLang="en-US" b="1" dirty="0">
              <a:solidFill>
                <a:srgbClr val="FF0000"/>
              </a:solidFill>
            </a:endParaRPr>
          </a:p>
        </p:txBody>
      </p:sp>
      <p:sp>
        <p:nvSpPr>
          <p:cNvPr id="54" name="テキスト ボックス 53"/>
          <p:cNvSpPr txBox="1"/>
          <p:nvPr/>
        </p:nvSpPr>
        <p:spPr>
          <a:xfrm>
            <a:off x="3779912" y="2060848"/>
            <a:ext cx="646331" cy="369332"/>
          </a:xfrm>
          <a:prstGeom prst="rect">
            <a:avLst/>
          </a:prstGeom>
          <a:noFill/>
        </p:spPr>
        <p:txBody>
          <a:bodyPr wrap="none" rtlCol="0">
            <a:spAutoFit/>
          </a:bodyPr>
          <a:lstStyle/>
          <a:p>
            <a:r>
              <a:rPr lang="ja-JP" altLang="en-US" b="1" dirty="0" smtClean="0">
                <a:solidFill>
                  <a:srgbClr val="3333FF"/>
                </a:solidFill>
              </a:rPr>
              <a:t>城崎</a:t>
            </a:r>
            <a:endParaRPr lang="ja-JP" altLang="en-US" b="1" dirty="0">
              <a:solidFill>
                <a:srgbClr val="3333FF"/>
              </a:solidFill>
            </a:endParaRPr>
          </a:p>
        </p:txBody>
      </p:sp>
      <p:sp>
        <p:nvSpPr>
          <p:cNvPr id="55" name="テキスト ボックス 54"/>
          <p:cNvSpPr txBox="1"/>
          <p:nvPr/>
        </p:nvSpPr>
        <p:spPr>
          <a:xfrm>
            <a:off x="3131840" y="3501008"/>
            <a:ext cx="646331" cy="369332"/>
          </a:xfrm>
          <a:prstGeom prst="rect">
            <a:avLst/>
          </a:prstGeom>
          <a:noFill/>
        </p:spPr>
        <p:txBody>
          <a:bodyPr wrap="none" rtlCol="0">
            <a:spAutoFit/>
          </a:bodyPr>
          <a:lstStyle/>
          <a:p>
            <a:r>
              <a:rPr lang="ja-JP" altLang="en-US" b="1" dirty="0" smtClean="0">
                <a:solidFill>
                  <a:srgbClr val="3333FF"/>
                </a:solidFill>
              </a:rPr>
              <a:t>豊岡</a:t>
            </a:r>
            <a:endParaRPr lang="ja-JP" altLang="en-US" b="1" dirty="0">
              <a:solidFill>
                <a:srgbClr val="3333FF"/>
              </a:solidFill>
            </a:endParaRPr>
          </a:p>
        </p:txBody>
      </p:sp>
      <p:sp>
        <p:nvSpPr>
          <p:cNvPr id="56" name="テキスト ボックス 55"/>
          <p:cNvSpPr txBox="1"/>
          <p:nvPr/>
        </p:nvSpPr>
        <p:spPr>
          <a:xfrm>
            <a:off x="4067944" y="3140968"/>
            <a:ext cx="877163" cy="369332"/>
          </a:xfrm>
          <a:prstGeom prst="rect">
            <a:avLst/>
          </a:prstGeom>
          <a:noFill/>
        </p:spPr>
        <p:txBody>
          <a:bodyPr wrap="none" rtlCol="0">
            <a:spAutoFit/>
          </a:bodyPr>
          <a:lstStyle/>
          <a:p>
            <a:r>
              <a:rPr lang="ja-JP" altLang="en-US" b="1" dirty="0" smtClean="0">
                <a:solidFill>
                  <a:srgbClr val="FF0000"/>
                </a:solidFill>
              </a:rPr>
              <a:t>久美浜</a:t>
            </a:r>
            <a:endParaRPr lang="ja-JP" altLang="en-US" b="1" dirty="0">
              <a:solidFill>
                <a:srgbClr val="FF0000"/>
              </a:solidFill>
            </a:endParaRPr>
          </a:p>
        </p:txBody>
      </p:sp>
      <p:sp>
        <p:nvSpPr>
          <p:cNvPr id="57" name="テキスト ボックス 56"/>
          <p:cNvSpPr txBox="1"/>
          <p:nvPr/>
        </p:nvSpPr>
        <p:spPr>
          <a:xfrm>
            <a:off x="4427984" y="1844824"/>
            <a:ext cx="646331" cy="369332"/>
          </a:xfrm>
          <a:prstGeom prst="rect">
            <a:avLst/>
          </a:prstGeom>
          <a:noFill/>
        </p:spPr>
        <p:txBody>
          <a:bodyPr wrap="none" rtlCol="0">
            <a:spAutoFit/>
          </a:bodyPr>
          <a:lstStyle/>
          <a:p>
            <a:r>
              <a:rPr lang="ja-JP" altLang="en-US" b="1" dirty="0" smtClean="0">
                <a:solidFill>
                  <a:srgbClr val="FF0000"/>
                </a:solidFill>
              </a:rPr>
              <a:t>網野</a:t>
            </a:r>
            <a:endParaRPr lang="ja-JP" altLang="en-US" b="1" dirty="0">
              <a:solidFill>
                <a:srgbClr val="FF0000"/>
              </a:solidFill>
            </a:endParaRPr>
          </a:p>
        </p:txBody>
      </p:sp>
      <p:sp>
        <p:nvSpPr>
          <p:cNvPr id="60" name="テキスト ボックス 59"/>
          <p:cNvSpPr txBox="1"/>
          <p:nvPr/>
        </p:nvSpPr>
        <p:spPr>
          <a:xfrm>
            <a:off x="6012160" y="2996952"/>
            <a:ext cx="646331" cy="369332"/>
          </a:xfrm>
          <a:prstGeom prst="rect">
            <a:avLst/>
          </a:prstGeom>
          <a:noFill/>
        </p:spPr>
        <p:txBody>
          <a:bodyPr wrap="none" rtlCol="0">
            <a:spAutoFit/>
          </a:bodyPr>
          <a:lstStyle/>
          <a:p>
            <a:r>
              <a:rPr lang="ja-JP" altLang="en-US" b="1" dirty="0" smtClean="0">
                <a:solidFill>
                  <a:srgbClr val="3333FF"/>
                </a:solidFill>
              </a:rPr>
              <a:t>宮津</a:t>
            </a:r>
            <a:endParaRPr lang="ja-JP" altLang="en-US" b="1" dirty="0">
              <a:solidFill>
                <a:srgbClr val="3333FF"/>
              </a:solidFill>
            </a:endParaRPr>
          </a:p>
        </p:txBody>
      </p:sp>
      <p:sp>
        <p:nvSpPr>
          <p:cNvPr id="61" name="テキスト ボックス 60"/>
          <p:cNvSpPr txBox="1"/>
          <p:nvPr/>
        </p:nvSpPr>
        <p:spPr>
          <a:xfrm>
            <a:off x="6732240" y="3140968"/>
            <a:ext cx="646331" cy="369332"/>
          </a:xfrm>
          <a:prstGeom prst="rect">
            <a:avLst/>
          </a:prstGeom>
          <a:noFill/>
        </p:spPr>
        <p:txBody>
          <a:bodyPr wrap="none" rtlCol="0">
            <a:spAutoFit/>
          </a:bodyPr>
          <a:lstStyle/>
          <a:p>
            <a:r>
              <a:rPr lang="ja-JP" altLang="en-US" b="1" dirty="0" smtClean="0">
                <a:solidFill>
                  <a:srgbClr val="3333FF"/>
                </a:solidFill>
              </a:rPr>
              <a:t>舞鶴</a:t>
            </a:r>
            <a:endParaRPr lang="ja-JP" altLang="en-US" b="1" dirty="0">
              <a:solidFill>
                <a:srgbClr val="3333FF"/>
              </a:solidFill>
            </a:endParaRPr>
          </a:p>
        </p:txBody>
      </p:sp>
      <p:sp>
        <p:nvSpPr>
          <p:cNvPr id="62" name="テキスト ボックス 61"/>
          <p:cNvSpPr txBox="1"/>
          <p:nvPr/>
        </p:nvSpPr>
        <p:spPr>
          <a:xfrm>
            <a:off x="8100392" y="2924944"/>
            <a:ext cx="646331" cy="369332"/>
          </a:xfrm>
          <a:prstGeom prst="rect">
            <a:avLst/>
          </a:prstGeom>
          <a:noFill/>
        </p:spPr>
        <p:txBody>
          <a:bodyPr wrap="none" rtlCol="0">
            <a:spAutoFit/>
          </a:bodyPr>
          <a:lstStyle/>
          <a:p>
            <a:r>
              <a:rPr lang="ja-JP" altLang="en-US" b="1" dirty="0" smtClean="0">
                <a:solidFill>
                  <a:srgbClr val="3333FF"/>
                </a:solidFill>
              </a:rPr>
              <a:t>小浜</a:t>
            </a:r>
            <a:endParaRPr lang="ja-JP" altLang="en-US" b="1" dirty="0">
              <a:solidFill>
                <a:srgbClr val="3333FF"/>
              </a:solidFill>
            </a:endParaRPr>
          </a:p>
        </p:txBody>
      </p:sp>
      <p:sp>
        <p:nvSpPr>
          <p:cNvPr id="63" name="テキスト ボックス 62"/>
          <p:cNvSpPr txBox="1"/>
          <p:nvPr/>
        </p:nvSpPr>
        <p:spPr>
          <a:xfrm>
            <a:off x="6372200" y="4581128"/>
            <a:ext cx="646331" cy="369332"/>
          </a:xfrm>
          <a:prstGeom prst="rect">
            <a:avLst/>
          </a:prstGeom>
          <a:noFill/>
        </p:spPr>
        <p:txBody>
          <a:bodyPr wrap="none" rtlCol="0">
            <a:spAutoFit/>
          </a:bodyPr>
          <a:lstStyle/>
          <a:p>
            <a:r>
              <a:rPr lang="ja-JP" altLang="en-US" b="1" dirty="0" smtClean="0">
                <a:solidFill>
                  <a:srgbClr val="FF0000"/>
                </a:solidFill>
              </a:rPr>
              <a:t>綾部</a:t>
            </a:r>
            <a:endParaRPr lang="ja-JP" altLang="en-US" b="1" dirty="0">
              <a:solidFill>
                <a:srgbClr val="FF0000"/>
              </a:solidFill>
            </a:endParaRPr>
          </a:p>
        </p:txBody>
      </p:sp>
      <p:sp>
        <p:nvSpPr>
          <p:cNvPr id="69" name="円/楕円 68"/>
          <p:cNvSpPr/>
          <p:nvPr/>
        </p:nvSpPr>
        <p:spPr>
          <a:xfrm>
            <a:off x="4792131" y="2350358"/>
            <a:ext cx="288032" cy="288032"/>
          </a:xfrm>
          <a:prstGeom prst="ellipse">
            <a:avLst/>
          </a:prstGeom>
          <a:solidFill>
            <a:srgbClr val="3333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srgbClr val="FFFFFF"/>
              </a:solidFill>
            </a:endParaRPr>
          </a:p>
        </p:txBody>
      </p:sp>
      <p:sp>
        <p:nvSpPr>
          <p:cNvPr id="72" name="円/楕円 71"/>
          <p:cNvSpPr/>
          <p:nvPr/>
        </p:nvSpPr>
        <p:spPr>
          <a:xfrm>
            <a:off x="4144059" y="2782406"/>
            <a:ext cx="288032" cy="288032"/>
          </a:xfrm>
          <a:prstGeom prst="ellipse">
            <a:avLst/>
          </a:prstGeom>
          <a:solidFill>
            <a:srgbClr val="3333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srgbClr val="FFFFFF"/>
              </a:solidFill>
            </a:endParaRPr>
          </a:p>
        </p:txBody>
      </p:sp>
      <p:sp>
        <p:nvSpPr>
          <p:cNvPr id="77" name="円/楕円 76"/>
          <p:cNvSpPr/>
          <p:nvPr/>
        </p:nvSpPr>
        <p:spPr>
          <a:xfrm>
            <a:off x="3419872" y="3212976"/>
            <a:ext cx="288032" cy="288032"/>
          </a:xfrm>
          <a:prstGeom prst="ellipse">
            <a:avLst/>
          </a:prstGeom>
          <a:solidFill>
            <a:srgbClr val="3333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srgbClr val="FFFFFF"/>
              </a:solidFill>
            </a:endParaRPr>
          </a:p>
        </p:txBody>
      </p:sp>
      <p:sp>
        <p:nvSpPr>
          <p:cNvPr id="80" name="円/楕円 79"/>
          <p:cNvSpPr/>
          <p:nvPr/>
        </p:nvSpPr>
        <p:spPr>
          <a:xfrm>
            <a:off x="3784019" y="3430478"/>
            <a:ext cx="288032" cy="288032"/>
          </a:xfrm>
          <a:prstGeom prst="ellipse">
            <a:avLst/>
          </a:prstGeom>
          <a:solidFill>
            <a:srgbClr val="3333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srgbClr val="FFFFFF"/>
              </a:solidFill>
            </a:endParaRPr>
          </a:p>
        </p:txBody>
      </p:sp>
      <p:sp>
        <p:nvSpPr>
          <p:cNvPr id="67" name="フリーフォーム 66"/>
          <p:cNvSpPr/>
          <p:nvPr/>
        </p:nvSpPr>
        <p:spPr>
          <a:xfrm>
            <a:off x="5569527" y="1947553"/>
            <a:ext cx="3764478" cy="2208811"/>
          </a:xfrm>
          <a:custGeom>
            <a:avLst/>
            <a:gdLst>
              <a:gd name="connsiteX0" fmla="*/ 3384468 w 3764478"/>
              <a:gd name="connsiteY0" fmla="*/ 2208811 h 2208811"/>
              <a:gd name="connsiteX1" fmla="*/ 3063834 w 3764478"/>
              <a:gd name="connsiteY1" fmla="*/ 2196935 h 2208811"/>
              <a:gd name="connsiteX2" fmla="*/ 2873829 w 3764478"/>
              <a:gd name="connsiteY2" fmla="*/ 2173185 h 2208811"/>
              <a:gd name="connsiteX3" fmla="*/ 1282535 w 3764478"/>
              <a:gd name="connsiteY3" fmla="*/ 2137559 h 2208811"/>
              <a:gd name="connsiteX4" fmla="*/ 1175657 w 3764478"/>
              <a:gd name="connsiteY4" fmla="*/ 2101933 h 2208811"/>
              <a:gd name="connsiteX5" fmla="*/ 1009403 w 3764478"/>
              <a:gd name="connsiteY5" fmla="*/ 2090057 h 2208811"/>
              <a:gd name="connsiteX6" fmla="*/ 914400 w 3764478"/>
              <a:gd name="connsiteY6" fmla="*/ 2078182 h 2208811"/>
              <a:gd name="connsiteX7" fmla="*/ 807522 w 3764478"/>
              <a:gd name="connsiteY7" fmla="*/ 2054431 h 2208811"/>
              <a:gd name="connsiteX8" fmla="*/ 700644 w 3764478"/>
              <a:gd name="connsiteY8" fmla="*/ 2018805 h 2208811"/>
              <a:gd name="connsiteX9" fmla="*/ 558141 w 3764478"/>
              <a:gd name="connsiteY9" fmla="*/ 1995055 h 2208811"/>
              <a:gd name="connsiteX10" fmla="*/ 510639 w 3764478"/>
              <a:gd name="connsiteY10" fmla="*/ 1983179 h 2208811"/>
              <a:gd name="connsiteX11" fmla="*/ 380011 w 3764478"/>
              <a:gd name="connsiteY11" fmla="*/ 1959429 h 2208811"/>
              <a:gd name="connsiteX12" fmla="*/ 308759 w 3764478"/>
              <a:gd name="connsiteY12" fmla="*/ 1923803 h 2208811"/>
              <a:gd name="connsiteX13" fmla="*/ 273133 w 3764478"/>
              <a:gd name="connsiteY13" fmla="*/ 1911928 h 2208811"/>
              <a:gd name="connsiteX14" fmla="*/ 225631 w 3764478"/>
              <a:gd name="connsiteY14" fmla="*/ 1888177 h 2208811"/>
              <a:gd name="connsiteX15" fmla="*/ 166255 w 3764478"/>
              <a:gd name="connsiteY15" fmla="*/ 1828800 h 2208811"/>
              <a:gd name="connsiteX16" fmla="*/ 106878 w 3764478"/>
              <a:gd name="connsiteY16" fmla="*/ 1757548 h 2208811"/>
              <a:gd name="connsiteX17" fmla="*/ 59377 w 3764478"/>
              <a:gd name="connsiteY17" fmla="*/ 1650670 h 2208811"/>
              <a:gd name="connsiteX18" fmla="*/ 23751 w 3764478"/>
              <a:gd name="connsiteY18" fmla="*/ 1579418 h 2208811"/>
              <a:gd name="connsiteX19" fmla="*/ 0 w 3764478"/>
              <a:gd name="connsiteY19" fmla="*/ 1472541 h 2208811"/>
              <a:gd name="connsiteX20" fmla="*/ 11876 w 3764478"/>
              <a:gd name="connsiteY20" fmla="*/ 1223159 h 2208811"/>
              <a:gd name="connsiteX21" fmla="*/ 47502 w 3764478"/>
              <a:gd name="connsiteY21" fmla="*/ 1116281 h 2208811"/>
              <a:gd name="connsiteX22" fmla="*/ 83128 w 3764478"/>
              <a:gd name="connsiteY22" fmla="*/ 997528 h 2208811"/>
              <a:gd name="connsiteX23" fmla="*/ 106878 w 3764478"/>
              <a:gd name="connsiteY23" fmla="*/ 938151 h 2208811"/>
              <a:gd name="connsiteX24" fmla="*/ 142504 w 3764478"/>
              <a:gd name="connsiteY24" fmla="*/ 831273 h 2208811"/>
              <a:gd name="connsiteX25" fmla="*/ 166255 w 3764478"/>
              <a:gd name="connsiteY25" fmla="*/ 795647 h 2208811"/>
              <a:gd name="connsiteX26" fmla="*/ 190005 w 3764478"/>
              <a:gd name="connsiteY26" fmla="*/ 724395 h 2208811"/>
              <a:gd name="connsiteX27" fmla="*/ 201881 w 3764478"/>
              <a:gd name="connsiteY27" fmla="*/ 676894 h 2208811"/>
              <a:gd name="connsiteX28" fmla="*/ 225631 w 3764478"/>
              <a:gd name="connsiteY28" fmla="*/ 641268 h 2208811"/>
              <a:gd name="connsiteX29" fmla="*/ 237507 w 3764478"/>
              <a:gd name="connsiteY29" fmla="*/ 593766 h 2208811"/>
              <a:gd name="connsiteX30" fmla="*/ 261257 w 3764478"/>
              <a:gd name="connsiteY30" fmla="*/ 558141 h 2208811"/>
              <a:gd name="connsiteX31" fmla="*/ 273133 w 3764478"/>
              <a:gd name="connsiteY31" fmla="*/ 498764 h 2208811"/>
              <a:gd name="connsiteX32" fmla="*/ 296883 w 3764478"/>
              <a:gd name="connsiteY32" fmla="*/ 427512 h 2208811"/>
              <a:gd name="connsiteX33" fmla="*/ 308759 w 3764478"/>
              <a:gd name="connsiteY33" fmla="*/ 391886 h 2208811"/>
              <a:gd name="connsiteX34" fmla="*/ 332509 w 3764478"/>
              <a:gd name="connsiteY34" fmla="*/ 356260 h 2208811"/>
              <a:gd name="connsiteX35" fmla="*/ 391886 w 3764478"/>
              <a:gd name="connsiteY35" fmla="*/ 249382 h 2208811"/>
              <a:gd name="connsiteX36" fmla="*/ 403761 w 3764478"/>
              <a:gd name="connsiteY36" fmla="*/ 213756 h 2208811"/>
              <a:gd name="connsiteX37" fmla="*/ 427512 w 3764478"/>
              <a:gd name="connsiteY37" fmla="*/ 178130 h 2208811"/>
              <a:gd name="connsiteX38" fmla="*/ 570016 w 3764478"/>
              <a:gd name="connsiteY38" fmla="*/ 59377 h 2208811"/>
              <a:gd name="connsiteX39" fmla="*/ 653143 w 3764478"/>
              <a:gd name="connsiteY39" fmla="*/ 35626 h 2208811"/>
              <a:gd name="connsiteX40" fmla="*/ 724395 w 3764478"/>
              <a:gd name="connsiteY40" fmla="*/ 11876 h 2208811"/>
              <a:gd name="connsiteX41" fmla="*/ 961902 w 3764478"/>
              <a:gd name="connsiteY41" fmla="*/ 0 h 2208811"/>
              <a:gd name="connsiteX42" fmla="*/ 1460665 w 3764478"/>
              <a:gd name="connsiteY42" fmla="*/ 23751 h 2208811"/>
              <a:gd name="connsiteX43" fmla="*/ 1496291 w 3764478"/>
              <a:gd name="connsiteY43" fmla="*/ 35626 h 2208811"/>
              <a:gd name="connsiteX44" fmla="*/ 1579418 w 3764478"/>
              <a:gd name="connsiteY44" fmla="*/ 47502 h 2208811"/>
              <a:gd name="connsiteX45" fmla="*/ 1852551 w 3764478"/>
              <a:gd name="connsiteY45" fmla="*/ 71252 h 2208811"/>
              <a:gd name="connsiteX46" fmla="*/ 1971304 w 3764478"/>
              <a:gd name="connsiteY46" fmla="*/ 95003 h 2208811"/>
              <a:gd name="connsiteX47" fmla="*/ 2006930 w 3764478"/>
              <a:gd name="connsiteY47" fmla="*/ 106878 h 2208811"/>
              <a:gd name="connsiteX48" fmla="*/ 2101933 w 3764478"/>
              <a:gd name="connsiteY48" fmla="*/ 118753 h 2208811"/>
              <a:gd name="connsiteX49" fmla="*/ 2208811 w 3764478"/>
              <a:gd name="connsiteY49" fmla="*/ 142504 h 2208811"/>
              <a:gd name="connsiteX50" fmla="*/ 2256312 w 3764478"/>
              <a:gd name="connsiteY50" fmla="*/ 154379 h 2208811"/>
              <a:gd name="connsiteX51" fmla="*/ 2315689 w 3764478"/>
              <a:gd name="connsiteY51" fmla="*/ 166255 h 2208811"/>
              <a:gd name="connsiteX52" fmla="*/ 2351315 w 3764478"/>
              <a:gd name="connsiteY52" fmla="*/ 178130 h 2208811"/>
              <a:gd name="connsiteX53" fmla="*/ 2410691 w 3764478"/>
              <a:gd name="connsiteY53" fmla="*/ 190005 h 2208811"/>
              <a:gd name="connsiteX54" fmla="*/ 2505694 w 3764478"/>
              <a:gd name="connsiteY54" fmla="*/ 213756 h 2208811"/>
              <a:gd name="connsiteX55" fmla="*/ 2648198 w 3764478"/>
              <a:gd name="connsiteY55" fmla="*/ 261257 h 2208811"/>
              <a:gd name="connsiteX56" fmla="*/ 2683824 w 3764478"/>
              <a:gd name="connsiteY56" fmla="*/ 273133 h 2208811"/>
              <a:gd name="connsiteX57" fmla="*/ 2731325 w 3764478"/>
              <a:gd name="connsiteY57" fmla="*/ 285008 h 2208811"/>
              <a:gd name="connsiteX58" fmla="*/ 2850078 w 3764478"/>
              <a:gd name="connsiteY58" fmla="*/ 332509 h 2208811"/>
              <a:gd name="connsiteX59" fmla="*/ 2897579 w 3764478"/>
              <a:gd name="connsiteY59" fmla="*/ 356260 h 2208811"/>
              <a:gd name="connsiteX60" fmla="*/ 2945081 w 3764478"/>
              <a:gd name="connsiteY60" fmla="*/ 368135 h 2208811"/>
              <a:gd name="connsiteX61" fmla="*/ 3028208 w 3764478"/>
              <a:gd name="connsiteY61" fmla="*/ 415637 h 2208811"/>
              <a:gd name="connsiteX62" fmla="*/ 3087585 w 3764478"/>
              <a:gd name="connsiteY62" fmla="*/ 451263 h 2208811"/>
              <a:gd name="connsiteX63" fmla="*/ 3146961 w 3764478"/>
              <a:gd name="connsiteY63" fmla="*/ 475013 h 2208811"/>
              <a:gd name="connsiteX64" fmla="*/ 3241964 w 3764478"/>
              <a:gd name="connsiteY64" fmla="*/ 522515 h 2208811"/>
              <a:gd name="connsiteX65" fmla="*/ 3277590 w 3764478"/>
              <a:gd name="connsiteY65" fmla="*/ 546265 h 2208811"/>
              <a:gd name="connsiteX66" fmla="*/ 3325091 w 3764478"/>
              <a:gd name="connsiteY66" fmla="*/ 558141 h 2208811"/>
              <a:gd name="connsiteX67" fmla="*/ 3372592 w 3764478"/>
              <a:gd name="connsiteY67" fmla="*/ 581891 h 2208811"/>
              <a:gd name="connsiteX68" fmla="*/ 3431969 w 3764478"/>
              <a:gd name="connsiteY68" fmla="*/ 593766 h 2208811"/>
              <a:gd name="connsiteX69" fmla="*/ 3467595 w 3764478"/>
              <a:gd name="connsiteY69" fmla="*/ 605642 h 2208811"/>
              <a:gd name="connsiteX70" fmla="*/ 3610099 w 3764478"/>
              <a:gd name="connsiteY70" fmla="*/ 629392 h 2208811"/>
              <a:gd name="connsiteX71" fmla="*/ 3764478 w 3764478"/>
              <a:gd name="connsiteY71" fmla="*/ 641268 h 22088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Lst>
            <a:rect l="l" t="t" r="r" b="b"/>
            <a:pathLst>
              <a:path w="3764478" h="2208811">
                <a:moveTo>
                  <a:pt x="3384468" y="2208811"/>
                </a:moveTo>
                <a:cubicBezTo>
                  <a:pt x="3277590" y="2204852"/>
                  <a:pt x="3170526" y="2204379"/>
                  <a:pt x="3063834" y="2196935"/>
                </a:cubicBezTo>
                <a:cubicBezTo>
                  <a:pt x="3000161" y="2192493"/>
                  <a:pt x="2937630" y="2175034"/>
                  <a:pt x="2873829" y="2173185"/>
                </a:cubicBezTo>
                <a:cubicBezTo>
                  <a:pt x="1797210" y="2141978"/>
                  <a:pt x="2327646" y="2153637"/>
                  <a:pt x="1282535" y="2137559"/>
                </a:cubicBezTo>
                <a:cubicBezTo>
                  <a:pt x="1246909" y="2125684"/>
                  <a:pt x="1212655" y="2108367"/>
                  <a:pt x="1175657" y="2101933"/>
                </a:cubicBezTo>
                <a:cubicBezTo>
                  <a:pt x="1120919" y="2092413"/>
                  <a:pt x="1064734" y="2095087"/>
                  <a:pt x="1009403" y="2090057"/>
                </a:cubicBezTo>
                <a:cubicBezTo>
                  <a:pt x="977620" y="2087168"/>
                  <a:pt x="946068" y="2082140"/>
                  <a:pt x="914400" y="2078182"/>
                </a:cubicBezTo>
                <a:cubicBezTo>
                  <a:pt x="812470" y="2044206"/>
                  <a:pt x="974721" y="2096231"/>
                  <a:pt x="807522" y="2054431"/>
                </a:cubicBezTo>
                <a:cubicBezTo>
                  <a:pt x="807494" y="2054424"/>
                  <a:pt x="718470" y="2024747"/>
                  <a:pt x="700644" y="2018805"/>
                </a:cubicBezTo>
                <a:cubicBezTo>
                  <a:pt x="654959" y="2003576"/>
                  <a:pt x="604859" y="2006735"/>
                  <a:pt x="558141" y="1995055"/>
                </a:cubicBezTo>
                <a:cubicBezTo>
                  <a:pt x="542307" y="1991096"/>
                  <a:pt x="526643" y="1986380"/>
                  <a:pt x="510639" y="1983179"/>
                </a:cubicBezTo>
                <a:cubicBezTo>
                  <a:pt x="457704" y="1972592"/>
                  <a:pt x="430954" y="1972165"/>
                  <a:pt x="380011" y="1959429"/>
                </a:cubicBezTo>
                <a:cubicBezTo>
                  <a:pt x="320315" y="1944505"/>
                  <a:pt x="366806" y="1952826"/>
                  <a:pt x="308759" y="1923803"/>
                </a:cubicBezTo>
                <a:cubicBezTo>
                  <a:pt x="297563" y="1918205"/>
                  <a:pt x="284639" y="1916859"/>
                  <a:pt x="273133" y="1911928"/>
                </a:cubicBezTo>
                <a:cubicBezTo>
                  <a:pt x="256861" y="1904955"/>
                  <a:pt x="241465" y="1896094"/>
                  <a:pt x="225631" y="1888177"/>
                </a:cubicBezTo>
                <a:cubicBezTo>
                  <a:pt x="182090" y="1822864"/>
                  <a:pt x="225630" y="1878280"/>
                  <a:pt x="166255" y="1828800"/>
                </a:cubicBezTo>
                <a:cubicBezTo>
                  <a:pt x="131967" y="1800226"/>
                  <a:pt x="130231" y="1792578"/>
                  <a:pt x="106878" y="1757548"/>
                </a:cubicBezTo>
                <a:cubicBezTo>
                  <a:pt x="78615" y="1672756"/>
                  <a:pt x="97015" y="1707127"/>
                  <a:pt x="59377" y="1650670"/>
                </a:cubicBezTo>
                <a:cubicBezTo>
                  <a:pt x="29529" y="1561123"/>
                  <a:pt x="69792" y="1671501"/>
                  <a:pt x="23751" y="1579418"/>
                </a:cubicBezTo>
                <a:cubicBezTo>
                  <a:pt x="9135" y="1550186"/>
                  <a:pt x="4560" y="1499902"/>
                  <a:pt x="0" y="1472541"/>
                </a:cubicBezTo>
                <a:cubicBezTo>
                  <a:pt x="3959" y="1389414"/>
                  <a:pt x="2686" y="1305872"/>
                  <a:pt x="11876" y="1223159"/>
                </a:cubicBezTo>
                <a:cubicBezTo>
                  <a:pt x="14254" y="1201758"/>
                  <a:pt x="40374" y="1144794"/>
                  <a:pt x="47502" y="1116281"/>
                </a:cubicBezTo>
                <a:cubicBezTo>
                  <a:pt x="65449" y="1044491"/>
                  <a:pt x="54216" y="1084263"/>
                  <a:pt x="83128" y="997528"/>
                </a:cubicBezTo>
                <a:cubicBezTo>
                  <a:pt x="89869" y="977305"/>
                  <a:pt x="99593" y="958185"/>
                  <a:pt x="106878" y="938151"/>
                </a:cubicBezTo>
                <a:cubicBezTo>
                  <a:pt x="106892" y="938113"/>
                  <a:pt x="136560" y="849106"/>
                  <a:pt x="142504" y="831273"/>
                </a:cubicBezTo>
                <a:cubicBezTo>
                  <a:pt x="147017" y="817733"/>
                  <a:pt x="158338" y="807522"/>
                  <a:pt x="166255" y="795647"/>
                </a:cubicBezTo>
                <a:cubicBezTo>
                  <a:pt x="174172" y="771896"/>
                  <a:pt x="183933" y="748683"/>
                  <a:pt x="190005" y="724395"/>
                </a:cubicBezTo>
                <a:cubicBezTo>
                  <a:pt x="193964" y="708561"/>
                  <a:pt x="195452" y="691895"/>
                  <a:pt x="201881" y="676894"/>
                </a:cubicBezTo>
                <a:cubicBezTo>
                  <a:pt x="207503" y="663776"/>
                  <a:pt x="217714" y="653143"/>
                  <a:pt x="225631" y="641268"/>
                </a:cubicBezTo>
                <a:cubicBezTo>
                  <a:pt x="229590" y="625434"/>
                  <a:pt x="231078" y="608768"/>
                  <a:pt x="237507" y="593766"/>
                </a:cubicBezTo>
                <a:cubicBezTo>
                  <a:pt x="243129" y="580648"/>
                  <a:pt x="256246" y="571504"/>
                  <a:pt x="261257" y="558141"/>
                </a:cubicBezTo>
                <a:cubicBezTo>
                  <a:pt x="268344" y="539242"/>
                  <a:pt x="267822" y="518237"/>
                  <a:pt x="273133" y="498764"/>
                </a:cubicBezTo>
                <a:cubicBezTo>
                  <a:pt x="279720" y="474611"/>
                  <a:pt x="288966" y="451263"/>
                  <a:pt x="296883" y="427512"/>
                </a:cubicBezTo>
                <a:cubicBezTo>
                  <a:pt x="300841" y="415637"/>
                  <a:pt x="301816" y="402302"/>
                  <a:pt x="308759" y="391886"/>
                </a:cubicBezTo>
                <a:cubicBezTo>
                  <a:pt x="316676" y="380011"/>
                  <a:pt x="326713" y="369302"/>
                  <a:pt x="332509" y="356260"/>
                </a:cubicBezTo>
                <a:cubicBezTo>
                  <a:pt x="379006" y="251640"/>
                  <a:pt x="326861" y="314407"/>
                  <a:pt x="391886" y="249382"/>
                </a:cubicBezTo>
                <a:cubicBezTo>
                  <a:pt x="395844" y="237507"/>
                  <a:pt x="398163" y="224952"/>
                  <a:pt x="403761" y="213756"/>
                </a:cubicBezTo>
                <a:cubicBezTo>
                  <a:pt x="410144" y="200990"/>
                  <a:pt x="418030" y="188797"/>
                  <a:pt x="427512" y="178130"/>
                </a:cubicBezTo>
                <a:cubicBezTo>
                  <a:pt x="494012" y="103318"/>
                  <a:pt x="492008" y="111382"/>
                  <a:pt x="570016" y="59377"/>
                </a:cubicBezTo>
                <a:cubicBezTo>
                  <a:pt x="580897" y="52123"/>
                  <a:pt x="645949" y="37784"/>
                  <a:pt x="653143" y="35626"/>
                </a:cubicBezTo>
                <a:cubicBezTo>
                  <a:pt x="677122" y="28432"/>
                  <a:pt x="699391" y="13126"/>
                  <a:pt x="724395" y="11876"/>
                </a:cubicBezTo>
                <a:lnTo>
                  <a:pt x="961902" y="0"/>
                </a:lnTo>
                <a:cubicBezTo>
                  <a:pt x="1040168" y="2525"/>
                  <a:pt x="1326554" y="4593"/>
                  <a:pt x="1460665" y="23751"/>
                </a:cubicBezTo>
                <a:cubicBezTo>
                  <a:pt x="1473057" y="25521"/>
                  <a:pt x="1484016" y="33171"/>
                  <a:pt x="1496291" y="35626"/>
                </a:cubicBezTo>
                <a:cubicBezTo>
                  <a:pt x="1523738" y="41115"/>
                  <a:pt x="1551567" y="44717"/>
                  <a:pt x="1579418" y="47502"/>
                </a:cubicBezTo>
                <a:cubicBezTo>
                  <a:pt x="1670352" y="56595"/>
                  <a:pt x="1852551" y="71252"/>
                  <a:pt x="1852551" y="71252"/>
                </a:cubicBezTo>
                <a:cubicBezTo>
                  <a:pt x="1933035" y="98081"/>
                  <a:pt x="1834857" y="67714"/>
                  <a:pt x="1971304" y="95003"/>
                </a:cubicBezTo>
                <a:cubicBezTo>
                  <a:pt x="1983579" y="97458"/>
                  <a:pt x="1994614" y="104639"/>
                  <a:pt x="2006930" y="106878"/>
                </a:cubicBezTo>
                <a:cubicBezTo>
                  <a:pt x="2038329" y="112587"/>
                  <a:pt x="2070265" y="114795"/>
                  <a:pt x="2101933" y="118753"/>
                </a:cubicBezTo>
                <a:cubicBezTo>
                  <a:pt x="2171265" y="141865"/>
                  <a:pt x="2104316" y="121605"/>
                  <a:pt x="2208811" y="142504"/>
                </a:cubicBezTo>
                <a:cubicBezTo>
                  <a:pt x="2224815" y="145705"/>
                  <a:pt x="2240380" y="150838"/>
                  <a:pt x="2256312" y="154379"/>
                </a:cubicBezTo>
                <a:cubicBezTo>
                  <a:pt x="2276016" y="158758"/>
                  <a:pt x="2296107" y="161360"/>
                  <a:pt x="2315689" y="166255"/>
                </a:cubicBezTo>
                <a:cubicBezTo>
                  <a:pt x="2327833" y="169291"/>
                  <a:pt x="2339171" y="175094"/>
                  <a:pt x="2351315" y="178130"/>
                </a:cubicBezTo>
                <a:cubicBezTo>
                  <a:pt x="2370896" y="183025"/>
                  <a:pt x="2391024" y="185466"/>
                  <a:pt x="2410691" y="190005"/>
                </a:cubicBezTo>
                <a:cubicBezTo>
                  <a:pt x="2442497" y="197345"/>
                  <a:pt x="2474727" y="203433"/>
                  <a:pt x="2505694" y="213756"/>
                </a:cubicBezTo>
                <a:lnTo>
                  <a:pt x="2648198" y="261257"/>
                </a:lnTo>
                <a:cubicBezTo>
                  <a:pt x="2660073" y="265215"/>
                  <a:pt x="2671680" y="270097"/>
                  <a:pt x="2683824" y="273133"/>
                </a:cubicBezTo>
                <a:lnTo>
                  <a:pt x="2731325" y="285008"/>
                </a:lnTo>
                <a:cubicBezTo>
                  <a:pt x="2801218" y="319955"/>
                  <a:pt x="2762032" y="303161"/>
                  <a:pt x="2850078" y="332509"/>
                </a:cubicBezTo>
                <a:cubicBezTo>
                  <a:pt x="2866872" y="338107"/>
                  <a:pt x="2881003" y="350044"/>
                  <a:pt x="2897579" y="356260"/>
                </a:cubicBezTo>
                <a:cubicBezTo>
                  <a:pt x="2912861" y="361991"/>
                  <a:pt x="2929247" y="364177"/>
                  <a:pt x="2945081" y="368135"/>
                </a:cubicBezTo>
                <a:cubicBezTo>
                  <a:pt x="3015222" y="438276"/>
                  <a:pt x="2942087" y="377361"/>
                  <a:pt x="3028208" y="415637"/>
                </a:cubicBezTo>
                <a:cubicBezTo>
                  <a:pt x="3049300" y="425011"/>
                  <a:pt x="3066940" y="440941"/>
                  <a:pt x="3087585" y="451263"/>
                </a:cubicBezTo>
                <a:cubicBezTo>
                  <a:pt x="3106651" y="460796"/>
                  <a:pt x="3127606" y="466080"/>
                  <a:pt x="3146961" y="475013"/>
                </a:cubicBezTo>
                <a:cubicBezTo>
                  <a:pt x="3179108" y="489850"/>
                  <a:pt x="3210296" y="506681"/>
                  <a:pt x="3241964" y="522515"/>
                </a:cubicBezTo>
                <a:cubicBezTo>
                  <a:pt x="3254729" y="528898"/>
                  <a:pt x="3264472" y="540643"/>
                  <a:pt x="3277590" y="546265"/>
                </a:cubicBezTo>
                <a:cubicBezTo>
                  <a:pt x="3292591" y="552694"/>
                  <a:pt x="3309809" y="552410"/>
                  <a:pt x="3325091" y="558141"/>
                </a:cubicBezTo>
                <a:cubicBezTo>
                  <a:pt x="3341666" y="564357"/>
                  <a:pt x="3355798" y="576293"/>
                  <a:pt x="3372592" y="581891"/>
                </a:cubicBezTo>
                <a:cubicBezTo>
                  <a:pt x="3391741" y="588274"/>
                  <a:pt x="3412387" y="588871"/>
                  <a:pt x="3431969" y="593766"/>
                </a:cubicBezTo>
                <a:cubicBezTo>
                  <a:pt x="3444113" y="596802"/>
                  <a:pt x="3455451" y="602606"/>
                  <a:pt x="3467595" y="605642"/>
                </a:cubicBezTo>
                <a:cubicBezTo>
                  <a:pt x="3509064" y="616009"/>
                  <a:pt x="3569885" y="624365"/>
                  <a:pt x="3610099" y="629392"/>
                </a:cubicBezTo>
                <a:cubicBezTo>
                  <a:pt x="3719094" y="643017"/>
                  <a:pt x="3687148" y="641268"/>
                  <a:pt x="3764478" y="641268"/>
                </a:cubicBezTo>
              </a:path>
            </a:pathLst>
          </a:custGeom>
          <a:ln w="57150">
            <a:solidFill>
              <a:srgbClr val="3333FF"/>
            </a:solidFill>
            <a:prstDash val="sysDot"/>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ja-JP" altLang="en-US">
              <a:solidFill>
                <a:srgbClr val="000000"/>
              </a:solidFill>
            </a:endParaRPr>
          </a:p>
        </p:txBody>
      </p:sp>
      <p:sp>
        <p:nvSpPr>
          <p:cNvPr id="68" name="フリーフォーム 67"/>
          <p:cNvSpPr/>
          <p:nvPr/>
        </p:nvSpPr>
        <p:spPr>
          <a:xfrm>
            <a:off x="3078404" y="2386941"/>
            <a:ext cx="1037798" cy="1246909"/>
          </a:xfrm>
          <a:custGeom>
            <a:avLst/>
            <a:gdLst>
              <a:gd name="connsiteX0" fmla="*/ 1107360 w 1119877"/>
              <a:gd name="connsiteY0" fmla="*/ 154379 h 1246909"/>
              <a:gd name="connsiteX1" fmla="*/ 1083609 w 1119877"/>
              <a:gd name="connsiteY1" fmla="*/ 558140 h 1246909"/>
              <a:gd name="connsiteX2" fmla="*/ 1071734 w 1119877"/>
              <a:gd name="connsiteY2" fmla="*/ 736270 h 1246909"/>
              <a:gd name="connsiteX3" fmla="*/ 1047983 w 1119877"/>
              <a:gd name="connsiteY3" fmla="*/ 855023 h 1246909"/>
              <a:gd name="connsiteX4" fmla="*/ 1024233 w 1119877"/>
              <a:gd name="connsiteY4" fmla="*/ 938150 h 1246909"/>
              <a:gd name="connsiteX5" fmla="*/ 988607 w 1119877"/>
              <a:gd name="connsiteY5" fmla="*/ 973776 h 1246909"/>
              <a:gd name="connsiteX6" fmla="*/ 964856 w 1119877"/>
              <a:gd name="connsiteY6" fmla="*/ 1009402 h 1246909"/>
              <a:gd name="connsiteX7" fmla="*/ 929230 w 1119877"/>
              <a:gd name="connsiteY7" fmla="*/ 1021278 h 1246909"/>
              <a:gd name="connsiteX8" fmla="*/ 893604 w 1119877"/>
              <a:gd name="connsiteY8" fmla="*/ 1045028 h 1246909"/>
              <a:gd name="connsiteX9" fmla="*/ 822352 w 1119877"/>
              <a:gd name="connsiteY9" fmla="*/ 1104405 h 1246909"/>
              <a:gd name="connsiteX10" fmla="*/ 786726 w 1119877"/>
              <a:gd name="connsiteY10" fmla="*/ 1116280 h 1246909"/>
              <a:gd name="connsiteX11" fmla="*/ 667973 w 1119877"/>
              <a:gd name="connsiteY11" fmla="*/ 1163781 h 1246909"/>
              <a:gd name="connsiteX12" fmla="*/ 608596 w 1119877"/>
              <a:gd name="connsiteY12" fmla="*/ 1187532 h 1246909"/>
              <a:gd name="connsiteX13" fmla="*/ 537344 w 1119877"/>
              <a:gd name="connsiteY13" fmla="*/ 1211283 h 1246909"/>
              <a:gd name="connsiteX14" fmla="*/ 501718 w 1119877"/>
              <a:gd name="connsiteY14" fmla="*/ 1235033 h 1246909"/>
              <a:gd name="connsiteX15" fmla="*/ 430466 w 1119877"/>
              <a:gd name="connsiteY15" fmla="*/ 1246909 h 1246909"/>
              <a:gd name="connsiteX16" fmla="*/ 252337 w 1119877"/>
              <a:gd name="connsiteY16" fmla="*/ 1235033 h 1246909"/>
              <a:gd name="connsiteX17" fmla="*/ 133583 w 1119877"/>
              <a:gd name="connsiteY17" fmla="*/ 1187532 h 1246909"/>
              <a:gd name="connsiteX18" fmla="*/ 97957 w 1119877"/>
              <a:gd name="connsiteY18" fmla="*/ 1163781 h 1246909"/>
              <a:gd name="connsiteX19" fmla="*/ 26705 w 1119877"/>
              <a:gd name="connsiteY19" fmla="*/ 1092529 h 1246909"/>
              <a:gd name="connsiteX20" fmla="*/ 26705 w 1119877"/>
              <a:gd name="connsiteY20" fmla="*/ 914400 h 1246909"/>
              <a:gd name="connsiteX21" fmla="*/ 62331 w 1119877"/>
              <a:gd name="connsiteY21" fmla="*/ 878774 h 1246909"/>
              <a:gd name="connsiteX22" fmla="*/ 169209 w 1119877"/>
              <a:gd name="connsiteY22" fmla="*/ 819397 h 1246909"/>
              <a:gd name="connsiteX23" fmla="*/ 204835 w 1119877"/>
              <a:gd name="connsiteY23" fmla="*/ 795646 h 1246909"/>
              <a:gd name="connsiteX24" fmla="*/ 287963 w 1119877"/>
              <a:gd name="connsiteY24" fmla="*/ 760020 h 1246909"/>
              <a:gd name="connsiteX25" fmla="*/ 359215 w 1119877"/>
              <a:gd name="connsiteY25" fmla="*/ 712519 h 1246909"/>
              <a:gd name="connsiteX26" fmla="*/ 394841 w 1119877"/>
              <a:gd name="connsiteY26" fmla="*/ 688768 h 1246909"/>
              <a:gd name="connsiteX27" fmla="*/ 454217 w 1119877"/>
              <a:gd name="connsiteY27" fmla="*/ 617516 h 1246909"/>
              <a:gd name="connsiteX28" fmla="*/ 501718 w 1119877"/>
              <a:gd name="connsiteY28" fmla="*/ 546265 h 1246909"/>
              <a:gd name="connsiteX29" fmla="*/ 549220 w 1119877"/>
              <a:gd name="connsiteY29" fmla="*/ 475013 h 1246909"/>
              <a:gd name="connsiteX30" fmla="*/ 572970 w 1119877"/>
              <a:gd name="connsiteY30" fmla="*/ 439387 h 1246909"/>
              <a:gd name="connsiteX31" fmla="*/ 608596 w 1119877"/>
              <a:gd name="connsiteY31" fmla="*/ 391885 h 1246909"/>
              <a:gd name="connsiteX32" fmla="*/ 644222 w 1119877"/>
              <a:gd name="connsiteY32" fmla="*/ 308758 h 1246909"/>
              <a:gd name="connsiteX33" fmla="*/ 691724 w 1119877"/>
              <a:gd name="connsiteY33" fmla="*/ 237506 h 1246909"/>
              <a:gd name="connsiteX34" fmla="*/ 727350 w 1119877"/>
              <a:gd name="connsiteY34" fmla="*/ 166254 h 1246909"/>
              <a:gd name="connsiteX35" fmla="*/ 751100 w 1119877"/>
              <a:gd name="connsiteY35" fmla="*/ 95002 h 1246909"/>
              <a:gd name="connsiteX36" fmla="*/ 834228 w 1119877"/>
              <a:gd name="connsiteY36" fmla="*/ 0 h 1246909"/>
              <a:gd name="connsiteX37" fmla="*/ 1059859 w 1119877"/>
              <a:gd name="connsiteY37" fmla="*/ 23750 h 1246909"/>
              <a:gd name="connsiteX38" fmla="*/ 1095485 w 1119877"/>
              <a:gd name="connsiteY38" fmla="*/ 35626 h 1246909"/>
              <a:gd name="connsiteX39" fmla="*/ 1107360 w 1119877"/>
              <a:gd name="connsiteY39" fmla="*/ 154379 h 12469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1119877" h="1246909">
                <a:moveTo>
                  <a:pt x="1107360" y="154379"/>
                </a:moveTo>
                <a:cubicBezTo>
                  <a:pt x="1105381" y="241465"/>
                  <a:pt x="1106099" y="254528"/>
                  <a:pt x="1083609" y="558140"/>
                </a:cubicBezTo>
                <a:cubicBezTo>
                  <a:pt x="1079213" y="617486"/>
                  <a:pt x="1077121" y="677006"/>
                  <a:pt x="1071734" y="736270"/>
                </a:cubicBezTo>
                <a:cubicBezTo>
                  <a:pt x="1062276" y="840314"/>
                  <a:pt x="1066838" y="789031"/>
                  <a:pt x="1047983" y="855023"/>
                </a:cubicBezTo>
                <a:cubicBezTo>
                  <a:pt x="1046004" y="861951"/>
                  <a:pt x="1031351" y="927473"/>
                  <a:pt x="1024233" y="938150"/>
                </a:cubicBezTo>
                <a:cubicBezTo>
                  <a:pt x="1014917" y="952124"/>
                  <a:pt x="999358" y="960874"/>
                  <a:pt x="988607" y="973776"/>
                </a:cubicBezTo>
                <a:cubicBezTo>
                  <a:pt x="979470" y="984740"/>
                  <a:pt x="976001" y="1000486"/>
                  <a:pt x="964856" y="1009402"/>
                </a:cubicBezTo>
                <a:cubicBezTo>
                  <a:pt x="955081" y="1017222"/>
                  <a:pt x="940426" y="1015680"/>
                  <a:pt x="929230" y="1021278"/>
                </a:cubicBezTo>
                <a:cubicBezTo>
                  <a:pt x="916465" y="1027661"/>
                  <a:pt x="904568" y="1035891"/>
                  <a:pt x="893604" y="1045028"/>
                </a:cubicBezTo>
                <a:cubicBezTo>
                  <a:pt x="854209" y="1077857"/>
                  <a:pt x="866578" y="1082292"/>
                  <a:pt x="822352" y="1104405"/>
                </a:cubicBezTo>
                <a:cubicBezTo>
                  <a:pt x="811156" y="1110003"/>
                  <a:pt x="798232" y="1111349"/>
                  <a:pt x="786726" y="1116280"/>
                </a:cubicBezTo>
                <a:cubicBezTo>
                  <a:pt x="664413" y="1168700"/>
                  <a:pt x="830153" y="1109723"/>
                  <a:pt x="667973" y="1163781"/>
                </a:cubicBezTo>
                <a:cubicBezTo>
                  <a:pt x="647750" y="1170522"/>
                  <a:pt x="628630" y="1180247"/>
                  <a:pt x="608596" y="1187532"/>
                </a:cubicBezTo>
                <a:cubicBezTo>
                  <a:pt x="585068" y="1196088"/>
                  <a:pt x="561095" y="1203366"/>
                  <a:pt x="537344" y="1211283"/>
                </a:cubicBezTo>
                <a:cubicBezTo>
                  <a:pt x="523804" y="1215796"/>
                  <a:pt x="515258" y="1230520"/>
                  <a:pt x="501718" y="1235033"/>
                </a:cubicBezTo>
                <a:cubicBezTo>
                  <a:pt x="478875" y="1242647"/>
                  <a:pt x="454217" y="1242950"/>
                  <a:pt x="430466" y="1246909"/>
                </a:cubicBezTo>
                <a:cubicBezTo>
                  <a:pt x="371090" y="1242950"/>
                  <a:pt x="311247" y="1243449"/>
                  <a:pt x="252337" y="1235033"/>
                </a:cubicBezTo>
                <a:cubicBezTo>
                  <a:pt x="219895" y="1230398"/>
                  <a:pt x="164159" y="1205004"/>
                  <a:pt x="133583" y="1187532"/>
                </a:cubicBezTo>
                <a:cubicBezTo>
                  <a:pt x="121191" y="1180451"/>
                  <a:pt x="108624" y="1173263"/>
                  <a:pt x="97957" y="1163781"/>
                </a:cubicBezTo>
                <a:cubicBezTo>
                  <a:pt x="72853" y="1141466"/>
                  <a:pt x="26705" y="1092529"/>
                  <a:pt x="26705" y="1092529"/>
                </a:cubicBezTo>
                <a:cubicBezTo>
                  <a:pt x="9210" y="1022549"/>
                  <a:pt x="0" y="1007869"/>
                  <a:pt x="26705" y="914400"/>
                </a:cubicBezTo>
                <a:cubicBezTo>
                  <a:pt x="31319" y="898252"/>
                  <a:pt x="49074" y="889085"/>
                  <a:pt x="62331" y="878774"/>
                </a:cubicBezTo>
                <a:cubicBezTo>
                  <a:pt x="123583" y="831133"/>
                  <a:pt x="115456" y="837314"/>
                  <a:pt x="169209" y="819397"/>
                </a:cubicBezTo>
                <a:cubicBezTo>
                  <a:pt x="181084" y="811480"/>
                  <a:pt x="192069" y="802029"/>
                  <a:pt x="204835" y="795646"/>
                </a:cubicBezTo>
                <a:cubicBezTo>
                  <a:pt x="303126" y="746501"/>
                  <a:pt x="164393" y="834161"/>
                  <a:pt x="287963" y="760020"/>
                </a:cubicBezTo>
                <a:cubicBezTo>
                  <a:pt x="312440" y="745334"/>
                  <a:pt x="335464" y="728353"/>
                  <a:pt x="359215" y="712519"/>
                </a:cubicBezTo>
                <a:lnTo>
                  <a:pt x="394841" y="688768"/>
                </a:lnTo>
                <a:cubicBezTo>
                  <a:pt x="479697" y="561481"/>
                  <a:pt x="347557" y="754649"/>
                  <a:pt x="454217" y="617516"/>
                </a:cubicBezTo>
                <a:cubicBezTo>
                  <a:pt x="471742" y="594984"/>
                  <a:pt x="485884" y="570015"/>
                  <a:pt x="501718" y="546265"/>
                </a:cubicBezTo>
                <a:lnTo>
                  <a:pt x="549220" y="475013"/>
                </a:lnTo>
                <a:cubicBezTo>
                  <a:pt x="557137" y="463138"/>
                  <a:pt x="564407" y="450805"/>
                  <a:pt x="572970" y="439387"/>
                </a:cubicBezTo>
                <a:lnTo>
                  <a:pt x="608596" y="391885"/>
                </a:lnTo>
                <a:cubicBezTo>
                  <a:pt x="620881" y="355033"/>
                  <a:pt x="622213" y="345440"/>
                  <a:pt x="644222" y="308758"/>
                </a:cubicBezTo>
                <a:cubicBezTo>
                  <a:pt x="658908" y="284281"/>
                  <a:pt x="691724" y="237506"/>
                  <a:pt x="691724" y="237506"/>
                </a:cubicBezTo>
                <a:cubicBezTo>
                  <a:pt x="735032" y="107579"/>
                  <a:pt x="665962" y="304378"/>
                  <a:pt x="727350" y="166254"/>
                </a:cubicBezTo>
                <a:cubicBezTo>
                  <a:pt x="737518" y="143376"/>
                  <a:pt x="743183" y="118753"/>
                  <a:pt x="751100" y="95002"/>
                </a:cubicBezTo>
                <a:cubicBezTo>
                  <a:pt x="770892" y="35626"/>
                  <a:pt x="792664" y="27708"/>
                  <a:pt x="834228" y="0"/>
                </a:cubicBezTo>
                <a:cubicBezTo>
                  <a:pt x="932848" y="7044"/>
                  <a:pt x="977887" y="3257"/>
                  <a:pt x="1059859" y="23750"/>
                </a:cubicBezTo>
                <a:cubicBezTo>
                  <a:pt x="1072003" y="26786"/>
                  <a:pt x="1083610" y="31667"/>
                  <a:pt x="1095485" y="35626"/>
                </a:cubicBezTo>
                <a:cubicBezTo>
                  <a:pt x="1119877" y="108805"/>
                  <a:pt x="1109339" y="67293"/>
                  <a:pt x="1107360" y="154379"/>
                </a:cubicBezTo>
                <a:close/>
              </a:path>
            </a:pathLst>
          </a:custGeom>
          <a:noFill/>
          <a:ln w="57150">
            <a:solidFill>
              <a:srgbClr val="3333FF"/>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srgbClr val="FFFFFF"/>
              </a:solidFill>
            </a:endParaRPr>
          </a:p>
        </p:txBody>
      </p:sp>
      <p:sp>
        <p:nvSpPr>
          <p:cNvPr id="71" name="フリーフォーム 70"/>
          <p:cNvSpPr/>
          <p:nvPr/>
        </p:nvSpPr>
        <p:spPr>
          <a:xfrm>
            <a:off x="-214800" y="1389413"/>
            <a:ext cx="6304218" cy="2766951"/>
          </a:xfrm>
          <a:custGeom>
            <a:avLst/>
            <a:gdLst>
              <a:gd name="connsiteX0" fmla="*/ 202926 w 6304218"/>
              <a:gd name="connsiteY0" fmla="*/ 1436914 h 2766951"/>
              <a:gd name="connsiteX1" fmla="*/ 250427 w 6304218"/>
              <a:gd name="connsiteY1" fmla="*/ 1425039 h 2766951"/>
              <a:gd name="connsiteX2" fmla="*/ 309804 w 6304218"/>
              <a:gd name="connsiteY2" fmla="*/ 1413164 h 2766951"/>
              <a:gd name="connsiteX3" fmla="*/ 392931 w 6304218"/>
              <a:gd name="connsiteY3" fmla="*/ 1389413 h 2766951"/>
              <a:gd name="connsiteX4" fmla="*/ 476058 w 6304218"/>
              <a:gd name="connsiteY4" fmla="*/ 1377538 h 2766951"/>
              <a:gd name="connsiteX5" fmla="*/ 582936 w 6304218"/>
              <a:gd name="connsiteY5" fmla="*/ 1353787 h 2766951"/>
              <a:gd name="connsiteX6" fmla="*/ 618562 w 6304218"/>
              <a:gd name="connsiteY6" fmla="*/ 1341912 h 2766951"/>
              <a:gd name="connsiteX7" fmla="*/ 713565 w 6304218"/>
              <a:gd name="connsiteY7" fmla="*/ 1318161 h 2766951"/>
              <a:gd name="connsiteX8" fmla="*/ 784817 w 6304218"/>
              <a:gd name="connsiteY8" fmla="*/ 1294410 h 2766951"/>
              <a:gd name="connsiteX9" fmla="*/ 879819 w 6304218"/>
              <a:gd name="connsiteY9" fmla="*/ 1270660 h 2766951"/>
              <a:gd name="connsiteX10" fmla="*/ 1093575 w 6304218"/>
              <a:gd name="connsiteY10" fmla="*/ 1246909 h 2766951"/>
              <a:gd name="connsiteX11" fmla="*/ 1176703 w 6304218"/>
              <a:gd name="connsiteY11" fmla="*/ 1235034 h 2766951"/>
              <a:gd name="connsiteX12" fmla="*/ 1307331 w 6304218"/>
              <a:gd name="connsiteY12" fmla="*/ 1223158 h 2766951"/>
              <a:gd name="connsiteX13" fmla="*/ 1627965 w 6304218"/>
              <a:gd name="connsiteY13" fmla="*/ 1235034 h 2766951"/>
              <a:gd name="connsiteX14" fmla="*/ 1699217 w 6304218"/>
              <a:gd name="connsiteY14" fmla="*/ 1258784 h 2766951"/>
              <a:gd name="connsiteX15" fmla="*/ 1758594 w 6304218"/>
              <a:gd name="connsiteY15" fmla="*/ 1318161 h 2766951"/>
              <a:gd name="connsiteX16" fmla="*/ 1817970 w 6304218"/>
              <a:gd name="connsiteY16" fmla="*/ 1377538 h 2766951"/>
              <a:gd name="connsiteX17" fmla="*/ 1865471 w 6304218"/>
              <a:gd name="connsiteY17" fmla="*/ 1448790 h 2766951"/>
              <a:gd name="connsiteX18" fmla="*/ 1877347 w 6304218"/>
              <a:gd name="connsiteY18" fmla="*/ 1484416 h 2766951"/>
              <a:gd name="connsiteX19" fmla="*/ 1936723 w 6304218"/>
              <a:gd name="connsiteY19" fmla="*/ 1555668 h 2766951"/>
              <a:gd name="connsiteX20" fmla="*/ 1960474 w 6304218"/>
              <a:gd name="connsiteY20" fmla="*/ 1603169 h 2766951"/>
              <a:gd name="connsiteX21" fmla="*/ 1996100 w 6304218"/>
              <a:gd name="connsiteY21" fmla="*/ 1638795 h 2766951"/>
              <a:gd name="connsiteX22" fmla="*/ 2102978 w 6304218"/>
              <a:gd name="connsiteY22" fmla="*/ 1698171 h 2766951"/>
              <a:gd name="connsiteX23" fmla="*/ 2138604 w 6304218"/>
              <a:gd name="connsiteY23" fmla="*/ 1721922 h 2766951"/>
              <a:gd name="connsiteX24" fmla="*/ 2174230 w 6304218"/>
              <a:gd name="connsiteY24" fmla="*/ 1733797 h 2766951"/>
              <a:gd name="connsiteX25" fmla="*/ 2292983 w 6304218"/>
              <a:gd name="connsiteY25" fmla="*/ 1757548 h 2766951"/>
              <a:gd name="connsiteX26" fmla="*/ 2518614 w 6304218"/>
              <a:gd name="connsiteY26" fmla="*/ 1745673 h 2766951"/>
              <a:gd name="connsiteX27" fmla="*/ 2601742 w 6304218"/>
              <a:gd name="connsiteY27" fmla="*/ 1733797 h 2766951"/>
              <a:gd name="connsiteX28" fmla="*/ 2625492 w 6304218"/>
              <a:gd name="connsiteY28" fmla="*/ 1698171 h 2766951"/>
              <a:gd name="connsiteX29" fmla="*/ 2661118 w 6304218"/>
              <a:gd name="connsiteY29" fmla="*/ 1662545 h 2766951"/>
              <a:gd name="connsiteX30" fmla="*/ 2708619 w 6304218"/>
              <a:gd name="connsiteY30" fmla="*/ 1579418 h 2766951"/>
              <a:gd name="connsiteX31" fmla="*/ 2756121 w 6304218"/>
              <a:gd name="connsiteY31" fmla="*/ 1508166 h 2766951"/>
              <a:gd name="connsiteX32" fmla="*/ 2803622 w 6304218"/>
              <a:gd name="connsiteY32" fmla="*/ 1401288 h 2766951"/>
              <a:gd name="connsiteX33" fmla="*/ 2839248 w 6304218"/>
              <a:gd name="connsiteY33" fmla="*/ 1330036 h 2766951"/>
              <a:gd name="connsiteX34" fmla="*/ 2851123 w 6304218"/>
              <a:gd name="connsiteY34" fmla="*/ 1294410 h 2766951"/>
              <a:gd name="connsiteX35" fmla="*/ 2898625 w 6304218"/>
              <a:gd name="connsiteY35" fmla="*/ 1223158 h 2766951"/>
              <a:gd name="connsiteX36" fmla="*/ 2922375 w 6304218"/>
              <a:gd name="connsiteY36" fmla="*/ 1187532 h 2766951"/>
              <a:gd name="connsiteX37" fmla="*/ 2958001 w 6304218"/>
              <a:gd name="connsiteY37" fmla="*/ 1175657 h 2766951"/>
              <a:gd name="connsiteX38" fmla="*/ 3017378 w 6304218"/>
              <a:gd name="connsiteY38" fmla="*/ 1104405 h 2766951"/>
              <a:gd name="connsiteX39" fmla="*/ 3088630 w 6304218"/>
              <a:gd name="connsiteY39" fmla="*/ 1056904 h 2766951"/>
              <a:gd name="connsiteX40" fmla="*/ 3195508 w 6304218"/>
              <a:gd name="connsiteY40" fmla="*/ 985652 h 2766951"/>
              <a:gd name="connsiteX41" fmla="*/ 3231134 w 6304218"/>
              <a:gd name="connsiteY41" fmla="*/ 961901 h 2766951"/>
              <a:gd name="connsiteX42" fmla="*/ 3266760 w 6304218"/>
              <a:gd name="connsiteY42" fmla="*/ 938151 h 2766951"/>
              <a:gd name="connsiteX43" fmla="*/ 3302386 w 6304218"/>
              <a:gd name="connsiteY43" fmla="*/ 902525 h 2766951"/>
              <a:gd name="connsiteX44" fmla="*/ 3338012 w 6304218"/>
              <a:gd name="connsiteY44" fmla="*/ 890649 h 2766951"/>
              <a:gd name="connsiteX45" fmla="*/ 3409264 w 6304218"/>
              <a:gd name="connsiteY45" fmla="*/ 843148 h 2766951"/>
              <a:gd name="connsiteX46" fmla="*/ 3480516 w 6304218"/>
              <a:gd name="connsiteY46" fmla="*/ 819397 h 2766951"/>
              <a:gd name="connsiteX47" fmla="*/ 3516142 w 6304218"/>
              <a:gd name="connsiteY47" fmla="*/ 807522 h 2766951"/>
              <a:gd name="connsiteX48" fmla="*/ 3587394 w 6304218"/>
              <a:gd name="connsiteY48" fmla="*/ 771896 h 2766951"/>
              <a:gd name="connsiteX49" fmla="*/ 3658645 w 6304218"/>
              <a:gd name="connsiteY49" fmla="*/ 736270 h 2766951"/>
              <a:gd name="connsiteX50" fmla="*/ 3729897 w 6304218"/>
              <a:gd name="connsiteY50" fmla="*/ 700644 h 2766951"/>
              <a:gd name="connsiteX51" fmla="*/ 3801149 w 6304218"/>
              <a:gd name="connsiteY51" fmla="*/ 665018 h 2766951"/>
              <a:gd name="connsiteX52" fmla="*/ 3836775 w 6304218"/>
              <a:gd name="connsiteY52" fmla="*/ 641268 h 2766951"/>
              <a:gd name="connsiteX53" fmla="*/ 3872401 w 6304218"/>
              <a:gd name="connsiteY53" fmla="*/ 629392 h 2766951"/>
              <a:gd name="connsiteX54" fmla="*/ 3943653 w 6304218"/>
              <a:gd name="connsiteY54" fmla="*/ 581891 h 2766951"/>
              <a:gd name="connsiteX55" fmla="*/ 3991155 w 6304218"/>
              <a:gd name="connsiteY55" fmla="*/ 558140 h 2766951"/>
              <a:gd name="connsiteX56" fmla="*/ 4026781 w 6304218"/>
              <a:gd name="connsiteY56" fmla="*/ 534390 h 2766951"/>
              <a:gd name="connsiteX57" fmla="*/ 4062406 w 6304218"/>
              <a:gd name="connsiteY57" fmla="*/ 522514 h 2766951"/>
              <a:gd name="connsiteX58" fmla="*/ 4098032 w 6304218"/>
              <a:gd name="connsiteY58" fmla="*/ 498764 h 2766951"/>
              <a:gd name="connsiteX59" fmla="*/ 4133658 w 6304218"/>
              <a:gd name="connsiteY59" fmla="*/ 486888 h 2766951"/>
              <a:gd name="connsiteX60" fmla="*/ 4216786 w 6304218"/>
              <a:gd name="connsiteY60" fmla="*/ 427512 h 2766951"/>
              <a:gd name="connsiteX61" fmla="*/ 4252412 w 6304218"/>
              <a:gd name="connsiteY61" fmla="*/ 415636 h 2766951"/>
              <a:gd name="connsiteX62" fmla="*/ 4311788 w 6304218"/>
              <a:gd name="connsiteY62" fmla="*/ 380010 h 2766951"/>
              <a:gd name="connsiteX63" fmla="*/ 4347414 w 6304218"/>
              <a:gd name="connsiteY63" fmla="*/ 356260 h 2766951"/>
              <a:gd name="connsiteX64" fmla="*/ 4383040 w 6304218"/>
              <a:gd name="connsiteY64" fmla="*/ 344384 h 2766951"/>
              <a:gd name="connsiteX65" fmla="*/ 4418666 w 6304218"/>
              <a:gd name="connsiteY65" fmla="*/ 320634 h 2766951"/>
              <a:gd name="connsiteX66" fmla="*/ 4454292 w 6304218"/>
              <a:gd name="connsiteY66" fmla="*/ 308758 h 2766951"/>
              <a:gd name="connsiteX67" fmla="*/ 4501794 w 6304218"/>
              <a:gd name="connsiteY67" fmla="*/ 285008 h 2766951"/>
              <a:gd name="connsiteX68" fmla="*/ 4573045 w 6304218"/>
              <a:gd name="connsiteY68" fmla="*/ 237506 h 2766951"/>
              <a:gd name="connsiteX69" fmla="*/ 4656173 w 6304218"/>
              <a:gd name="connsiteY69" fmla="*/ 213756 h 2766951"/>
              <a:gd name="connsiteX70" fmla="*/ 4727425 w 6304218"/>
              <a:gd name="connsiteY70" fmla="*/ 178130 h 2766951"/>
              <a:gd name="connsiteX71" fmla="*/ 4810552 w 6304218"/>
              <a:gd name="connsiteY71" fmla="*/ 142504 h 2766951"/>
              <a:gd name="connsiteX72" fmla="*/ 4858053 w 6304218"/>
              <a:gd name="connsiteY72" fmla="*/ 130629 h 2766951"/>
              <a:gd name="connsiteX73" fmla="*/ 4929305 w 6304218"/>
              <a:gd name="connsiteY73" fmla="*/ 106878 h 2766951"/>
              <a:gd name="connsiteX74" fmla="*/ 5036183 w 6304218"/>
              <a:gd name="connsiteY74" fmla="*/ 71252 h 2766951"/>
              <a:gd name="connsiteX75" fmla="*/ 5143061 w 6304218"/>
              <a:gd name="connsiteY75" fmla="*/ 47501 h 2766951"/>
              <a:gd name="connsiteX76" fmla="*/ 5190562 w 6304218"/>
              <a:gd name="connsiteY76" fmla="*/ 35626 h 2766951"/>
              <a:gd name="connsiteX77" fmla="*/ 5416194 w 6304218"/>
              <a:gd name="connsiteY77" fmla="*/ 11875 h 2766951"/>
              <a:gd name="connsiteX78" fmla="*/ 5511196 w 6304218"/>
              <a:gd name="connsiteY78" fmla="*/ 0 h 2766951"/>
              <a:gd name="connsiteX79" fmla="*/ 5891206 w 6304218"/>
              <a:gd name="connsiteY79" fmla="*/ 11875 h 2766951"/>
              <a:gd name="connsiteX80" fmla="*/ 5998084 w 6304218"/>
              <a:gd name="connsiteY80" fmla="*/ 35626 h 2766951"/>
              <a:gd name="connsiteX81" fmla="*/ 6045586 w 6304218"/>
              <a:gd name="connsiteY81" fmla="*/ 47501 h 2766951"/>
              <a:gd name="connsiteX82" fmla="*/ 6116838 w 6304218"/>
              <a:gd name="connsiteY82" fmla="*/ 106878 h 2766951"/>
              <a:gd name="connsiteX83" fmla="*/ 6199965 w 6304218"/>
              <a:gd name="connsiteY83" fmla="*/ 154379 h 2766951"/>
              <a:gd name="connsiteX84" fmla="*/ 6247466 w 6304218"/>
              <a:gd name="connsiteY84" fmla="*/ 225631 h 2766951"/>
              <a:gd name="connsiteX85" fmla="*/ 6271217 w 6304218"/>
              <a:gd name="connsiteY85" fmla="*/ 261257 h 2766951"/>
              <a:gd name="connsiteX86" fmla="*/ 6283092 w 6304218"/>
              <a:gd name="connsiteY86" fmla="*/ 451262 h 2766951"/>
              <a:gd name="connsiteX87" fmla="*/ 6247466 w 6304218"/>
              <a:gd name="connsiteY87" fmla="*/ 522514 h 2766951"/>
              <a:gd name="connsiteX88" fmla="*/ 6176214 w 6304218"/>
              <a:gd name="connsiteY88" fmla="*/ 641268 h 2766951"/>
              <a:gd name="connsiteX89" fmla="*/ 6009960 w 6304218"/>
              <a:gd name="connsiteY89" fmla="*/ 890649 h 2766951"/>
              <a:gd name="connsiteX90" fmla="*/ 5914957 w 6304218"/>
              <a:gd name="connsiteY90" fmla="*/ 1033153 h 2766951"/>
              <a:gd name="connsiteX91" fmla="*/ 5879331 w 6304218"/>
              <a:gd name="connsiteY91" fmla="*/ 1068779 h 2766951"/>
              <a:gd name="connsiteX92" fmla="*/ 5831830 w 6304218"/>
              <a:gd name="connsiteY92" fmla="*/ 1140031 h 2766951"/>
              <a:gd name="connsiteX93" fmla="*/ 5808079 w 6304218"/>
              <a:gd name="connsiteY93" fmla="*/ 1211283 h 2766951"/>
              <a:gd name="connsiteX94" fmla="*/ 5796204 w 6304218"/>
              <a:gd name="connsiteY94" fmla="*/ 1246909 h 2766951"/>
              <a:gd name="connsiteX95" fmla="*/ 5772453 w 6304218"/>
              <a:gd name="connsiteY95" fmla="*/ 1282535 h 2766951"/>
              <a:gd name="connsiteX96" fmla="*/ 5724952 w 6304218"/>
              <a:gd name="connsiteY96" fmla="*/ 1389413 h 2766951"/>
              <a:gd name="connsiteX97" fmla="*/ 5689326 w 6304218"/>
              <a:gd name="connsiteY97" fmla="*/ 1460665 h 2766951"/>
              <a:gd name="connsiteX98" fmla="*/ 5653700 w 6304218"/>
              <a:gd name="connsiteY98" fmla="*/ 1567543 h 2766951"/>
              <a:gd name="connsiteX99" fmla="*/ 5629949 w 6304218"/>
              <a:gd name="connsiteY99" fmla="*/ 1603169 h 2766951"/>
              <a:gd name="connsiteX100" fmla="*/ 5618074 w 6304218"/>
              <a:gd name="connsiteY100" fmla="*/ 1662545 h 2766951"/>
              <a:gd name="connsiteX101" fmla="*/ 5594323 w 6304218"/>
              <a:gd name="connsiteY101" fmla="*/ 1733797 h 2766951"/>
              <a:gd name="connsiteX102" fmla="*/ 5582448 w 6304218"/>
              <a:gd name="connsiteY102" fmla="*/ 1769423 h 2766951"/>
              <a:gd name="connsiteX103" fmla="*/ 5570573 w 6304218"/>
              <a:gd name="connsiteY103" fmla="*/ 1816925 h 2766951"/>
              <a:gd name="connsiteX104" fmla="*/ 5523071 w 6304218"/>
              <a:gd name="connsiteY104" fmla="*/ 1900052 h 2766951"/>
              <a:gd name="connsiteX105" fmla="*/ 5499321 w 6304218"/>
              <a:gd name="connsiteY105" fmla="*/ 1947553 h 2766951"/>
              <a:gd name="connsiteX106" fmla="*/ 5475570 w 6304218"/>
              <a:gd name="connsiteY106" fmla="*/ 1983179 h 2766951"/>
              <a:gd name="connsiteX107" fmla="*/ 5439944 w 6304218"/>
              <a:gd name="connsiteY107" fmla="*/ 2042556 h 2766951"/>
              <a:gd name="connsiteX108" fmla="*/ 5428069 w 6304218"/>
              <a:gd name="connsiteY108" fmla="*/ 2078182 h 2766951"/>
              <a:gd name="connsiteX109" fmla="*/ 5380568 w 6304218"/>
              <a:gd name="connsiteY109" fmla="*/ 2149434 h 2766951"/>
              <a:gd name="connsiteX110" fmla="*/ 5356817 w 6304218"/>
              <a:gd name="connsiteY110" fmla="*/ 2185060 h 2766951"/>
              <a:gd name="connsiteX111" fmla="*/ 5309316 w 6304218"/>
              <a:gd name="connsiteY111" fmla="*/ 2256312 h 2766951"/>
              <a:gd name="connsiteX112" fmla="*/ 5297440 w 6304218"/>
              <a:gd name="connsiteY112" fmla="*/ 2291938 h 2766951"/>
              <a:gd name="connsiteX113" fmla="*/ 5261814 w 6304218"/>
              <a:gd name="connsiteY113" fmla="*/ 2339439 h 2766951"/>
              <a:gd name="connsiteX114" fmla="*/ 5214313 w 6304218"/>
              <a:gd name="connsiteY114" fmla="*/ 2410691 h 2766951"/>
              <a:gd name="connsiteX115" fmla="*/ 5166812 w 6304218"/>
              <a:gd name="connsiteY115" fmla="*/ 2481943 h 2766951"/>
              <a:gd name="connsiteX116" fmla="*/ 5095560 w 6304218"/>
              <a:gd name="connsiteY116" fmla="*/ 2541319 h 2766951"/>
              <a:gd name="connsiteX117" fmla="*/ 5012432 w 6304218"/>
              <a:gd name="connsiteY117" fmla="*/ 2588821 h 2766951"/>
              <a:gd name="connsiteX118" fmla="*/ 4976806 w 6304218"/>
              <a:gd name="connsiteY118" fmla="*/ 2612571 h 2766951"/>
              <a:gd name="connsiteX119" fmla="*/ 4941181 w 6304218"/>
              <a:gd name="connsiteY119" fmla="*/ 2624447 h 2766951"/>
              <a:gd name="connsiteX120" fmla="*/ 4893679 w 6304218"/>
              <a:gd name="connsiteY120" fmla="*/ 2648197 h 2766951"/>
              <a:gd name="connsiteX121" fmla="*/ 4822427 w 6304218"/>
              <a:gd name="connsiteY121" fmla="*/ 2671948 h 2766951"/>
              <a:gd name="connsiteX122" fmla="*/ 4727425 w 6304218"/>
              <a:gd name="connsiteY122" fmla="*/ 2707574 h 2766951"/>
              <a:gd name="connsiteX123" fmla="*/ 4644297 w 6304218"/>
              <a:gd name="connsiteY123" fmla="*/ 2743200 h 2766951"/>
              <a:gd name="connsiteX124" fmla="*/ 4549295 w 6304218"/>
              <a:gd name="connsiteY124" fmla="*/ 2755075 h 2766951"/>
              <a:gd name="connsiteX125" fmla="*/ 4478043 w 6304218"/>
              <a:gd name="connsiteY125" fmla="*/ 2766951 h 2766951"/>
              <a:gd name="connsiteX126" fmla="*/ 4216786 w 6304218"/>
              <a:gd name="connsiteY126" fmla="*/ 2755075 h 2766951"/>
              <a:gd name="connsiteX127" fmla="*/ 4133658 w 6304218"/>
              <a:gd name="connsiteY127" fmla="*/ 2731325 h 2766951"/>
              <a:gd name="connsiteX128" fmla="*/ 4050531 w 6304218"/>
              <a:gd name="connsiteY128" fmla="*/ 2683823 h 2766951"/>
              <a:gd name="connsiteX129" fmla="*/ 4014905 w 6304218"/>
              <a:gd name="connsiteY129" fmla="*/ 2671948 h 2766951"/>
              <a:gd name="connsiteX130" fmla="*/ 3979279 w 6304218"/>
              <a:gd name="connsiteY130" fmla="*/ 2648197 h 2766951"/>
              <a:gd name="connsiteX131" fmla="*/ 3884277 w 6304218"/>
              <a:gd name="connsiteY131" fmla="*/ 2588821 h 2766951"/>
              <a:gd name="connsiteX132" fmla="*/ 3836775 w 6304218"/>
              <a:gd name="connsiteY132" fmla="*/ 2517569 h 2766951"/>
              <a:gd name="connsiteX133" fmla="*/ 3824900 w 6304218"/>
              <a:gd name="connsiteY133" fmla="*/ 2244436 h 2766951"/>
              <a:gd name="connsiteX134" fmla="*/ 3836775 w 6304218"/>
              <a:gd name="connsiteY134" fmla="*/ 2208810 h 2766951"/>
              <a:gd name="connsiteX135" fmla="*/ 3872401 w 6304218"/>
              <a:gd name="connsiteY135" fmla="*/ 2173184 h 2766951"/>
              <a:gd name="connsiteX136" fmla="*/ 3896152 w 6304218"/>
              <a:gd name="connsiteY136" fmla="*/ 2137558 h 2766951"/>
              <a:gd name="connsiteX137" fmla="*/ 3943653 w 6304218"/>
              <a:gd name="connsiteY137" fmla="*/ 2113808 h 2766951"/>
              <a:gd name="connsiteX138" fmla="*/ 4014905 w 6304218"/>
              <a:gd name="connsiteY138" fmla="*/ 2078182 h 2766951"/>
              <a:gd name="connsiteX139" fmla="*/ 4050531 w 6304218"/>
              <a:gd name="connsiteY139" fmla="*/ 2054431 h 2766951"/>
              <a:gd name="connsiteX140" fmla="*/ 4121783 w 6304218"/>
              <a:gd name="connsiteY140" fmla="*/ 2030681 h 2766951"/>
              <a:gd name="connsiteX141" fmla="*/ 4228661 w 6304218"/>
              <a:gd name="connsiteY141" fmla="*/ 1971304 h 2766951"/>
              <a:gd name="connsiteX142" fmla="*/ 4288038 w 6304218"/>
              <a:gd name="connsiteY142" fmla="*/ 1900052 h 2766951"/>
              <a:gd name="connsiteX143" fmla="*/ 4323664 w 6304218"/>
              <a:gd name="connsiteY143" fmla="*/ 1828800 h 2766951"/>
              <a:gd name="connsiteX144" fmla="*/ 4359290 w 6304218"/>
              <a:gd name="connsiteY144" fmla="*/ 1757548 h 2766951"/>
              <a:gd name="connsiteX145" fmla="*/ 4371165 w 6304218"/>
              <a:gd name="connsiteY145" fmla="*/ 1674421 h 2766951"/>
              <a:gd name="connsiteX146" fmla="*/ 4383040 w 6304218"/>
              <a:gd name="connsiteY146" fmla="*/ 1615044 h 2766951"/>
              <a:gd name="connsiteX147" fmla="*/ 4418666 w 6304218"/>
              <a:gd name="connsiteY147" fmla="*/ 1353787 h 2766951"/>
              <a:gd name="connsiteX148" fmla="*/ 4406791 w 6304218"/>
              <a:gd name="connsiteY148" fmla="*/ 1151906 h 2766951"/>
              <a:gd name="connsiteX149" fmla="*/ 4394916 w 6304218"/>
              <a:gd name="connsiteY149" fmla="*/ 1104405 h 2766951"/>
              <a:gd name="connsiteX150" fmla="*/ 4347414 w 6304218"/>
              <a:gd name="connsiteY150" fmla="*/ 1033153 h 2766951"/>
              <a:gd name="connsiteX151" fmla="*/ 4311788 w 6304218"/>
              <a:gd name="connsiteY151" fmla="*/ 997527 h 2766951"/>
              <a:gd name="connsiteX152" fmla="*/ 4276162 w 6304218"/>
              <a:gd name="connsiteY152" fmla="*/ 985652 h 2766951"/>
              <a:gd name="connsiteX153" fmla="*/ 4240536 w 6304218"/>
              <a:gd name="connsiteY153" fmla="*/ 961901 h 2766951"/>
              <a:gd name="connsiteX154" fmla="*/ 4026781 w 6304218"/>
              <a:gd name="connsiteY154" fmla="*/ 985652 h 2766951"/>
              <a:gd name="connsiteX155" fmla="*/ 3967404 w 6304218"/>
              <a:gd name="connsiteY155" fmla="*/ 1056904 h 2766951"/>
              <a:gd name="connsiteX156" fmla="*/ 3955529 w 6304218"/>
              <a:gd name="connsiteY156" fmla="*/ 1092530 h 2766951"/>
              <a:gd name="connsiteX157" fmla="*/ 3908027 w 6304218"/>
              <a:gd name="connsiteY157" fmla="*/ 1163782 h 2766951"/>
              <a:gd name="connsiteX158" fmla="*/ 3884277 w 6304218"/>
              <a:gd name="connsiteY158" fmla="*/ 1199408 h 2766951"/>
              <a:gd name="connsiteX159" fmla="*/ 3872401 w 6304218"/>
              <a:gd name="connsiteY159" fmla="*/ 1235034 h 2766951"/>
              <a:gd name="connsiteX160" fmla="*/ 3824900 w 6304218"/>
              <a:gd name="connsiteY160" fmla="*/ 1306286 h 2766951"/>
              <a:gd name="connsiteX161" fmla="*/ 3813025 w 6304218"/>
              <a:gd name="connsiteY161" fmla="*/ 1341912 h 2766951"/>
              <a:gd name="connsiteX162" fmla="*/ 3777399 w 6304218"/>
              <a:gd name="connsiteY162" fmla="*/ 1389413 h 2766951"/>
              <a:gd name="connsiteX163" fmla="*/ 3729897 w 6304218"/>
              <a:gd name="connsiteY163" fmla="*/ 1460665 h 2766951"/>
              <a:gd name="connsiteX164" fmla="*/ 3706147 w 6304218"/>
              <a:gd name="connsiteY164" fmla="*/ 1496291 h 2766951"/>
              <a:gd name="connsiteX165" fmla="*/ 3670521 w 6304218"/>
              <a:gd name="connsiteY165" fmla="*/ 1567543 h 2766951"/>
              <a:gd name="connsiteX166" fmla="*/ 3634895 w 6304218"/>
              <a:gd name="connsiteY166" fmla="*/ 1591293 h 2766951"/>
              <a:gd name="connsiteX167" fmla="*/ 3563643 w 6304218"/>
              <a:gd name="connsiteY167" fmla="*/ 1650670 h 2766951"/>
              <a:gd name="connsiteX168" fmla="*/ 3480516 w 6304218"/>
              <a:gd name="connsiteY168" fmla="*/ 1686296 h 2766951"/>
              <a:gd name="connsiteX169" fmla="*/ 3444890 w 6304218"/>
              <a:gd name="connsiteY169" fmla="*/ 1721922 h 2766951"/>
              <a:gd name="connsiteX170" fmla="*/ 3409264 w 6304218"/>
              <a:gd name="connsiteY170" fmla="*/ 1733797 h 2766951"/>
              <a:gd name="connsiteX171" fmla="*/ 3361762 w 6304218"/>
              <a:gd name="connsiteY171" fmla="*/ 1757548 h 2766951"/>
              <a:gd name="connsiteX172" fmla="*/ 3326136 w 6304218"/>
              <a:gd name="connsiteY172" fmla="*/ 1781299 h 2766951"/>
              <a:gd name="connsiteX173" fmla="*/ 3254884 w 6304218"/>
              <a:gd name="connsiteY173" fmla="*/ 1805049 h 2766951"/>
              <a:gd name="connsiteX174" fmla="*/ 3219258 w 6304218"/>
              <a:gd name="connsiteY174" fmla="*/ 1816925 h 2766951"/>
              <a:gd name="connsiteX175" fmla="*/ 3041129 w 6304218"/>
              <a:gd name="connsiteY175" fmla="*/ 1876301 h 2766951"/>
              <a:gd name="connsiteX176" fmla="*/ 2958001 w 6304218"/>
              <a:gd name="connsiteY176" fmla="*/ 1911927 h 2766951"/>
              <a:gd name="connsiteX177" fmla="*/ 2922375 w 6304218"/>
              <a:gd name="connsiteY177" fmla="*/ 1923803 h 2766951"/>
              <a:gd name="connsiteX178" fmla="*/ 2874874 w 6304218"/>
              <a:gd name="connsiteY178" fmla="*/ 1947553 h 2766951"/>
              <a:gd name="connsiteX179" fmla="*/ 2756121 w 6304218"/>
              <a:gd name="connsiteY179" fmla="*/ 1983179 h 2766951"/>
              <a:gd name="connsiteX180" fmla="*/ 2708619 w 6304218"/>
              <a:gd name="connsiteY180" fmla="*/ 2006930 h 2766951"/>
              <a:gd name="connsiteX181" fmla="*/ 2637368 w 6304218"/>
              <a:gd name="connsiteY181" fmla="*/ 2030681 h 2766951"/>
              <a:gd name="connsiteX182" fmla="*/ 2554240 w 6304218"/>
              <a:gd name="connsiteY182" fmla="*/ 2066306 h 2766951"/>
              <a:gd name="connsiteX183" fmla="*/ 2423612 w 6304218"/>
              <a:gd name="connsiteY183" fmla="*/ 2125683 h 2766951"/>
              <a:gd name="connsiteX184" fmla="*/ 2352360 w 6304218"/>
              <a:gd name="connsiteY184" fmla="*/ 2161309 h 2766951"/>
              <a:gd name="connsiteX185" fmla="*/ 2281108 w 6304218"/>
              <a:gd name="connsiteY185" fmla="*/ 2196935 h 2766951"/>
              <a:gd name="connsiteX186" fmla="*/ 2221731 w 6304218"/>
              <a:gd name="connsiteY186" fmla="*/ 2220686 h 2766951"/>
              <a:gd name="connsiteX187" fmla="*/ 2102978 w 6304218"/>
              <a:gd name="connsiteY187" fmla="*/ 2280062 h 2766951"/>
              <a:gd name="connsiteX188" fmla="*/ 1996100 w 6304218"/>
              <a:gd name="connsiteY188" fmla="*/ 2303813 h 2766951"/>
              <a:gd name="connsiteX189" fmla="*/ 1936723 w 6304218"/>
              <a:gd name="connsiteY189" fmla="*/ 2327564 h 2766951"/>
              <a:gd name="connsiteX190" fmla="*/ 1877347 w 6304218"/>
              <a:gd name="connsiteY190" fmla="*/ 2339439 h 2766951"/>
              <a:gd name="connsiteX191" fmla="*/ 1734843 w 6304218"/>
              <a:gd name="connsiteY191" fmla="*/ 2363190 h 2766951"/>
              <a:gd name="connsiteX192" fmla="*/ 1639840 w 6304218"/>
              <a:gd name="connsiteY192" fmla="*/ 2398816 h 2766951"/>
              <a:gd name="connsiteX193" fmla="*/ 1580464 w 6304218"/>
              <a:gd name="connsiteY193" fmla="*/ 2410691 h 2766951"/>
              <a:gd name="connsiteX194" fmla="*/ 1485461 w 6304218"/>
              <a:gd name="connsiteY194" fmla="*/ 2434442 h 2766951"/>
              <a:gd name="connsiteX195" fmla="*/ 1331082 w 6304218"/>
              <a:gd name="connsiteY195" fmla="*/ 2458192 h 2766951"/>
              <a:gd name="connsiteX196" fmla="*/ 1212329 w 6304218"/>
              <a:gd name="connsiteY196" fmla="*/ 2481943 h 2766951"/>
              <a:gd name="connsiteX197" fmla="*/ 1152952 w 6304218"/>
              <a:gd name="connsiteY197" fmla="*/ 2493818 h 2766951"/>
              <a:gd name="connsiteX198" fmla="*/ 1081700 w 6304218"/>
              <a:gd name="connsiteY198" fmla="*/ 2505693 h 2766951"/>
              <a:gd name="connsiteX199" fmla="*/ 1022323 w 6304218"/>
              <a:gd name="connsiteY199" fmla="*/ 2517569 h 2766951"/>
              <a:gd name="connsiteX200" fmla="*/ 784817 w 6304218"/>
              <a:gd name="connsiteY200" fmla="*/ 2541319 h 2766951"/>
              <a:gd name="connsiteX201" fmla="*/ 606687 w 6304218"/>
              <a:gd name="connsiteY201" fmla="*/ 2565070 h 2766951"/>
              <a:gd name="connsiteX202" fmla="*/ 487934 w 6304218"/>
              <a:gd name="connsiteY202" fmla="*/ 2588821 h 2766951"/>
              <a:gd name="connsiteX203" fmla="*/ 191051 w 6304218"/>
              <a:gd name="connsiteY203" fmla="*/ 2600696 h 2766951"/>
              <a:gd name="connsiteX204" fmla="*/ 119799 w 6304218"/>
              <a:gd name="connsiteY204" fmla="*/ 2612571 h 2766951"/>
              <a:gd name="connsiteX205" fmla="*/ 1045 w 6304218"/>
              <a:gd name="connsiteY205" fmla="*/ 2636322 h 27669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Lst>
            <a:rect l="l" t="t" r="r" b="b"/>
            <a:pathLst>
              <a:path w="6304218" h="2766951">
                <a:moveTo>
                  <a:pt x="202926" y="1436914"/>
                </a:moveTo>
                <a:cubicBezTo>
                  <a:pt x="218760" y="1432956"/>
                  <a:pt x="234495" y="1428579"/>
                  <a:pt x="250427" y="1425039"/>
                </a:cubicBezTo>
                <a:cubicBezTo>
                  <a:pt x="270131" y="1420661"/>
                  <a:pt x="290222" y="1418059"/>
                  <a:pt x="309804" y="1413164"/>
                </a:cubicBezTo>
                <a:cubicBezTo>
                  <a:pt x="377645" y="1396204"/>
                  <a:pt x="311471" y="1404224"/>
                  <a:pt x="392931" y="1389413"/>
                </a:cubicBezTo>
                <a:cubicBezTo>
                  <a:pt x="420470" y="1384406"/>
                  <a:pt x="448349" y="1381496"/>
                  <a:pt x="476058" y="1377538"/>
                </a:cubicBezTo>
                <a:cubicBezTo>
                  <a:pt x="556252" y="1350805"/>
                  <a:pt x="457547" y="1381650"/>
                  <a:pt x="582936" y="1353787"/>
                </a:cubicBezTo>
                <a:cubicBezTo>
                  <a:pt x="595156" y="1351072"/>
                  <a:pt x="606485" y="1345206"/>
                  <a:pt x="618562" y="1341912"/>
                </a:cubicBezTo>
                <a:cubicBezTo>
                  <a:pt x="650054" y="1333323"/>
                  <a:pt x="681897" y="1326078"/>
                  <a:pt x="713565" y="1318161"/>
                </a:cubicBezTo>
                <a:cubicBezTo>
                  <a:pt x="737853" y="1312089"/>
                  <a:pt x="760529" y="1300482"/>
                  <a:pt x="784817" y="1294410"/>
                </a:cubicBezTo>
                <a:lnTo>
                  <a:pt x="879819" y="1270660"/>
                </a:lnTo>
                <a:cubicBezTo>
                  <a:pt x="942748" y="1254928"/>
                  <a:pt x="1036629" y="1252903"/>
                  <a:pt x="1093575" y="1246909"/>
                </a:cubicBezTo>
                <a:cubicBezTo>
                  <a:pt x="1121412" y="1243979"/>
                  <a:pt x="1148884" y="1238125"/>
                  <a:pt x="1176703" y="1235034"/>
                </a:cubicBezTo>
                <a:cubicBezTo>
                  <a:pt x="1220158" y="1230206"/>
                  <a:pt x="1263788" y="1227117"/>
                  <a:pt x="1307331" y="1223158"/>
                </a:cubicBezTo>
                <a:cubicBezTo>
                  <a:pt x="1414209" y="1227117"/>
                  <a:pt x="1521453" y="1225351"/>
                  <a:pt x="1627965" y="1235034"/>
                </a:cubicBezTo>
                <a:cubicBezTo>
                  <a:pt x="1652898" y="1237301"/>
                  <a:pt x="1699217" y="1258784"/>
                  <a:pt x="1699217" y="1258784"/>
                </a:cubicBezTo>
                <a:cubicBezTo>
                  <a:pt x="1762556" y="1353791"/>
                  <a:pt x="1679422" y="1238988"/>
                  <a:pt x="1758594" y="1318161"/>
                </a:cubicBezTo>
                <a:cubicBezTo>
                  <a:pt x="1837762" y="1397331"/>
                  <a:pt x="1722967" y="1314202"/>
                  <a:pt x="1817970" y="1377538"/>
                </a:cubicBezTo>
                <a:cubicBezTo>
                  <a:pt x="1846205" y="1462245"/>
                  <a:pt x="1806170" y="1359839"/>
                  <a:pt x="1865471" y="1448790"/>
                </a:cubicBezTo>
                <a:cubicBezTo>
                  <a:pt x="1872415" y="1459205"/>
                  <a:pt x="1871749" y="1473220"/>
                  <a:pt x="1877347" y="1484416"/>
                </a:cubicBezTo>
                <a:cubicBezTo>
                  <a:pt x="1908761" y="1547244"/>
                  <a:pt x="1892948" y="1494384"/>
                  <a:pt x="1936723" y="1555668"/>
                </a:cubicBezTo>
                <a:cubicBezTo>
                  <a:pt x="1947013" y="1570073"/>
                  <a:pt x="1950184" y="1588764"/>
                  <a:pt x="1960474" y="1603169"/>
                </a:cubicBezTo>
                <a:cubicBezTo>
                  <a:pt x="1970236" y="1616835"/>
                  <a:pt x="1982843" y="1628484"/>
                  <a:pt x="1996100" y="1638795"/>
                </a:cubicBezTo>
                <a:cubicBezTo>
                  <a:pt x="2057351" y="1686434"/>
                  <a:pt x="2049225" y="1680254"/>
                  <a:pt x="2102978" y="1698171"/>
                </a:cubicBezTo>
                <a:cubicBezTo>
                  <a:pt x="2114853" y="1706088"/>
                  <a:pt x="2125838" y="1715539"/>
                  <a:pt x="2138604" y="1721922"/>
                </a:cubicBezTo>
                <a:cubicBezTo>
                  <a:pt x="2149800" y="1727520"/>
                  <a:pt x="2162194" y="1730358"/>
                  <a:pt x="2174230" y="1733797"/>
                </a:cubicBezTo>
                <a:cubicBezTo>
                  <a:pt x="2223840" y="1747972"/>
                  <a:pt x="2236982" y="1748215"/>
                  <a:pt x="2292983" y="1757548"/>
                </a:cubicBezTo>
                <a:cubicBezTo>
                  <a:pt x="2368193" y="1753590"/>
                  <a:pt x="2443521" y="1751449"/>
                  <a:pt x="2518614" y="1745673"/>
                </a:cubicBezTo>
                <a:cubicBezTo>
                  <a:pt x="2546522" y="1743526"/>
                  <a:pt x="2576164" y="1745165"/>
                  <a:pt x="2601742" y="1733797"/>
                </a:cubicBezTo>
                <a:cubicBezTo>
                  <a:pt x="2614784" y="1728000"/>
                  <a:pt x="2616355" y="1709135"/>
                  <a:pt x="2625492" y="1698171"/>
                </a:cubicBezTo>
                <a:cubicBezTo>
                  <a:pt x="2636243" y="1685269"/>
                  <a:pt x="2650367" y="1675447"/>
                  <a:pt x="2661118" y="1662545"/>
                </a:cubicBezTo>
                <a:cubicBezTo>
                  <a:pt x="2690464" y="1627330"/>
                  <a:pt x="2683726" y="1620906"/>
                  <a:pt x="2708619" y="1579418"/>
                </a:cubicBezTo>
                <a:cubicBezTo>
                  <a:pt x="2723305" y="1554941"/>
                  <a:pt x="2756121" y="1508166"/>
                  <a:pt x="2756121" y="1508166"/>
                </a:cubicBezTo>
                <a:cubicBezTo>
                  <a:pt x="2784384" y="1423374"/>
                  <a:pt x="2765984" y="1457745"/>
                  <a:pt x="2803622" y="1401288"/>
                </a:cubicBezTo>
                <a:cubicBezTo>
                  <a:pt x="2833470" y="1311741"/>
                  <a:pt x="2793207" y="1422119"/>
                  <a:pt x="2839248" y="1330036"/>
                </a:cubicBezTo>
                <a:cubicBezTo>
                  <a:pt x="2844846" y="1318840"/>
                  <a:pt x="2845044" y="1305352"/>
                  <a:pt x="2851123" y="1294410"/>
                </a:cubicBezTo>
                <a:cubicBezTo>
                  <a:pt x="2864986" y="1269457"/>
                  <a:pt x="2882791" y="1246909"/>
                  <a:pt x="2898625" y="1223158"/>
                </a:cubicBezTo>
                <a:cubicBezTo>
                  <a:pt x="2906542" y="1211283"/>
                  <a:pt x="2908835" y="1192045"/>
                  <a:pt x="2922375" y="1187532"/>
                </a:cubicBezTo>
                <a:lnTo>
                  <a:pt x="2958001" y="1175657"/>
                </a:lnTo>
                <a:cubicBezTo>
                  <a:pt x="2979113" y="1143990"/>
                  <a:pt x="2985728" y="1129022"/>
                  <a:pt x="3017378" y="1104405"/>
                </a:cubicBezTo>
                <a:cubicBezTo>
                  <a:pt x="3039910" y="1086880"/>
                  <a:pt x="3064879" y="1072738"/>
                  <a:pt x="3088630" y="1056904"/>
                </a:cubicBezTo>
                <a:lnTo>
                  <a:pt x="3195508" y="985652"/>
                </a:lnTo>
                <a:lnTo>
                  <a:pt x="3231134" y="961901"/>
                </a:lnTo>
                <a:cubicBezTo>
                  <a:pt x="3243009" y="953984"/>
                  <a:pt x="3256668" y="948243"/>
                  <a:pt x="3266760" y="938151"/>
                </a:cubicBezTo>
                <a:cubicBezTo>
                  <a:pt x="3278635" y="926276"/>
                  <a:pt x="3288412" y="911841"/>
                  <a:pt x="3302386" y="902525"/>
                </a:cubicBezTo>
                <a:cubicBezTo>
                  <a:pt x="3312801" y="895581"/>
                  <a:pt x="3327070" y="896728"/>
                  <a:pt x="3338012" y="890649"/>
                </a:cubicBezTo>
                <a:cubicBezTo>
                  <a:pt x="3362965" y="876786"/>
                  <a:pt x="3382184" y="852175"/>
                  <a:pt x="3409264" y="843148"/>
                </a:cubicBezTo>
                <a:lnTo>
                  <a:pt x="3480516" y="819397"/>
                </a:lnTo>
                <a:lnTo>
                  <a:pt x="3516142" y="807522"/>
                </a:lnTo>
                <a:cubicBezTo>
                  <a:pt x="3618246" y="739451"/>
                  <a:pt x="3489058" y="821065"/>
                  <a:pt x="3587394" y="771896"/>
                </a:cubicBezTo>
                <a:cubicBezTo>
                  <a:pt x="3679476" y="725855"/>
                  <a:pt x="3569098" y="766118"/>
                  <a:pt x="3658645" y="736270"/>
                </a:cubicBezTo>
                <a:cubicBezTo>
                  <a:pt x="3760745" y="668203"/>
                  <a:pt x="3631565" y="749810"/>
                  <a:pt x="3729897" y="700644"/>
                </a:cubicBezTo>
                <a:cubicBezTo>
                  <a:pt x="3821980" y="654603"/>
                  <a:pt x="3711602" y="694866"/>
                  <a:pt x="3801149" y="665018"/>
                </a:cubicBezTo>
                <a:cubicBezTo>
                  <a:pt x="3813024" y="657101"/>
                  <a:pt x="3824010" y="647651"/>
                  <a:pt x="3836775" y="641268"/>
                </a:cubicBezTo>
                <a:cubicBezTo>
                  <a:pt x="3847971" y="635670"/>
                  <a:pt x="3861459" y="635471"/>
                  <a:pt x="3872401" y="629392"/>
                </a:cubicBezTo>
                <a:cubicBezTo>
                  <a:pt x="3897354" y="615529"/>
                  <a:pt x="3919902" y="597725"/>
                  <a:pt x="3943653" y="581891"/>
                </a:cubicBezTo>
                <a:cubicBezTo>
                  <a:pt x="3958383" y="572071"/>
                  <a:pt x="3975784" y="566923"/>
                  <a:pt x="3991155" y="558140"/>
                </a:cubicBezTo>
                <a:cubicBezTo>
                  <a:pt x="4003547" y="551059"/>
                  <a:pt x="4014016" y="540773"/>
                  <a:pt x="4026781" y="534390"/>
                </a:cubicBezTo>
                <a:cubicBezTo>
                  <a:pt x="4037977" y="528792"/>
                  <a:pt x="4051210" y="528112"/>
                  <a:pt x="4062406" y="522514"/>
                </a:cubicBezTo>
                <a:cubicBezTo>
                  <a:pt x="4075171" y="516131"/>
                  <a:pt x="4085267" y="505147"/>
                  <a:pt x="4098032" y="498764"/>
                </a:cubicBezTo>
                <a:cubicBezTo>
                  <a:pt x="4109228" y="493166"/>
                  <a:pt x="4122462" y="492486"/>
                  <a:pt x="4133658" y="486888"/>
                </a:cubicBezTo>
                <a:cubicBezTo>
                  <a:pt x="4170422" y="468506"/>
                  <a:pt x="4179126" y="449032"/>
                  <a:pt x="4216786" y="427512"/>
                </a:cubicBezTo>
                <a:cubicBezTo>
                  <a:pt x="4227654" y="421301"/>
                  <a:pt x="4241216" y="421234"/>
                  <a:pt x="4252412" y="415636"/>
                </a:cubicBezTo>
                <a:cubicBezTo>
                  <a:pt x="4273056" y="405314"/>
                  <a:pt x="4292215" y="392243"/>
                  <a:pt x="4311788" y="380010"/>
                </a:cubicBezTo>
                <a:cubicBezTo>
                  <a:pt x="4323891" y="372446"/>
                  <a:pt x="4334649" y="362643"/>
                  <a:pt x="4347414" y="356260"/>
                </a:cubicBezTo>
                <a:cubicBezTo>
                  <a:pt x="4358610" y="350662"/>
                  <a:pt x="4371844" y="349982"/>
                  <a:pt x="4383040" y="344384"/>
                </a:cubicBezTo>
                <a:cubicBezTo>
                  <a:pt x="4395805" y="338001"/>
                  <a:pt x="4405901" y="327017"/>
                  <a:pt x="4418666" y="320634"/>
                </a:cubicBezTo>
                <a:cubicBezTo>
                  <a:pt x="4429862" y="315036"/>
                  <a:pt x="4442786" y="313689"/>
                  <a:pt x="4454292" y="308758"/>
                </a:cubicBezTo>
                <a:cubicBezTo>
                  <a:pt x="4470563" y="301785"/>
                  <a:pt x="4486614" y="294116"/>
                  <a:pt x="4501794" y="285008"/>
                </a:cubicBezTo>
                <a:cubicBezTo>
                  <a:pt x="4526271" y="270322"/>
                  <a:pt x="4545353" y="244429"/>
                  <a:pt x="4573045" y="237506"/>
                </a:cubicBezTo>
                <a:cubicBezTo>
                  <a:pt x="4632691" y="222595"/>
                  <a:pt x="4605063" y="230792"/>
                  <a:pt x="4656173" y="213756"/>
                </a:cubicBezTo>
                <a:cubicBezTo>
                  <a:pt x="4724640" y="168111"/>
                  <a:pt x="4658591" y="207630"/>
                  <a:pt x="4727425" y="178130"/>
                </a:cubicBezTo>
                <a:cubicBezTo>
                  <a:pt x="4790764" y="150985"/>
                  <a:pt x="4754849" y="158419"/>
                  <a:pt x="4810552" y="142504"/>
                </a:cubicBezTo>
                <a:cubicBezTo>
                  <a:pt x="4826245" y="138020"/>
                  <a:pt x="4842420" y="135319"/>
                  <a:pt x="4858053" y="130629"/>
                </a:cubicBezTo>
                <a:cubicBezTo>
                  <a:pt x="4882033" y="123435"/>
                  <a:pt x="4905554" y="114795"/>
                  <a:pt x="4929305" y="106878"/>
                </a:cubicBezTo>
                <a:lnTo>
                  <a:pt x="5036183" y="71252"/>
                </a:lnTo>
                <a:cubicBezTo>
                  <a:pt x="5065139" y="61600"/>
                  <a:pt x="5114832" y="53774"/>
                  <a:pt x="5143061" y="47501"/>
                </a:cubicBezTo>
                <a:cubicBezTo>
                  <a:pt x="5158993" y="43960"/>
                  <a:pt x="5174378" y="37737"/>
                  <a:pt x="5190562" y="35626"/>
                </a:cubicBezTo>
                <a:cubicBezTo>
                  <a:pt x="5265553" y="25845"/>
                  <a:pt x="5340983" y="19792"/>
                  <a:pt x="5416194" y="11875"/>
                </a:cubicBezTo>
                <a:cubicBezTo>
                  <a:pt x="5447932" y="8534"/>
                  <a:pt x="5479529" y="3958"/>
                  <a:pt x="5511196" y="0"/>
                </a:cubicBezTo>
                <a:cubicBezTo>
                  <a:pt x="5637866" y="3958"/>
                  <a:pt x="5764649" y="5214"/>
                  <a:pt x="5891206" y="11875"/>
                </a:cubicBezTo>
                <a:cubicBezTo>
                  <a:pt x="5956878" y="15331"/>
                  <a:pt x="5948935" y="21584"/>
                  <a:pt x="5998084" y="35626"/>
                </a:cubicBezTo>
                <a:cubicBezTo>
                  <a:pt x="6013777" y="40110"/>
                  <a:pt x="6029752" y="43543"/>
                  <a:pt x="6045586" y="47501"/>
                </a:cubicBezTo>
                <a:cubicBezTo>
                  <a:pt x="6134039" y="106470"/>
                  <a:pt x="6025402" y="30681"/>
                  <a:pt x="6116838" y="106878"/>
                </a:cubicBezTo>
                <a:cubicBezTo>
                  <a:pt x="6142018" y="127861"/>
                  <a:pt x="6170925" y="139859"/>
                  <a:pt x="6199965" y="154379"/>
                </a:cubicBezTo>
                <a:lnTo>
                  <a:pt x="6247466" y="225631"/>
                </a:lnTo>
                <a:lnTo>
                  <a:pt x="6271217" y="261257"/>
                </a:lnTo>
                <a:cubicBezTo>
                  <a:pt x="6304218" y="360257"/>
                  <a:pt x="6302752" y="323475"/>
                  <a:pt x="6283092" y="451262"/>
                </a:cubicBezTo>
                <a:cubicBezTo>
                  <a:pt x="6277362" y="488508"/>
                  <a:pt x="6266009" y="490064"/>
                  <a:pt x="6247466" y="522514"/>
                </a:cubicBezTo>
                <a:cubicBezTo>
                  <a:pt x="6174432" y="650325"/>
                  <a:pt x="6292421" y="466960"/>
                  <a:pt x="6176214" y="641268"/>
                </a:cubicBezTo>
                <a:lnTo>
                  <a:pt x="6009960" y="890649"/>
                </a:lnTo>
                <a:lnTo>
                  <a:pt x="5914957" y="1033153"/>
                </a:lnTo>
                <a:cubicBezTo>
                  <a:pt x="5905641" y="1047127"/>
                  <a:pt x="5891206" y="1056904"/>
                  <a:pt x="5879331" y="1068779"/>
                </a:cubicBezTo>
                <a:cubicBezTo>
                  <a:pt x="5840046" y="1186636"/>
                  <a:pt x="5905956" y="1006605"/>
                  <a:pt x="5831830" y="1140031"/>
                </a:cubicBezTo>
                <a:cubicBezTo>
                  <a:pt x="5819672" y="1161916"/>
                  <a:pt x="5815996" y="1187532"/>
                  <a:pt x="5808079" y="1211283"/>
                </a:cubicBezTo>
                <a:cubicBezTo>
                  <a:pt x="5804121" y="1223158"/>
                  <a:pt x="5803148" y="1236494"/>
                  <a:pt x="5796204" y="1246909"/>
                </a:cubicBezTo>
                <a:lnTo>
                  <a:pt x="5772453" y="1282535"/>
                </a:lnTo>
                <a:cubicBezTo>
                  <a:pt x="5744190" y="1367327"/>
                  <a:pt x="5762590" y="1332956"/>
                  <a:pt x="5724952" y="1389413"/>
                </a:cubicBezTo>
                <a:cubicBezTo>
                  <a:pt x="5681648" y="1519330"/>
                  <a:pt x="5750710" y="1322553"/>
                  <a:pt x="5689326" y="1460665"/>
                </a:cubicBezTo>
                <a:cubicBezTo>
                  <a:pt x="5689321" y="1460675"/>
                  <a:pt x="5659639" y="1549724"/>
                  <a:pt x="5653700" y="1567543"/>
                </a:cubicBezTo>
                <a:cubicBezTo>
                  <a:pt x="5649187" y="1581083"/>
                  <a:pt x="5637866" y="1591294"/>
                  <a:pt x="5629949" y="1603169"/>
                </a:cubicBezTo>
                <a:cubicBezTo>
                  <a:pt x="5625991" y="1622961"/>
                  <a:pt x="5623385" y="1643072"/>
                  <a:pt x="5618074" y="1662545"/>
                </a:cubicBezTo>
                <a:cubicBezTo>
                  <a:pt x="5611487" y="1686698"/>
                  <a:pt x="5602240" y="1710046"/>
                  <a:pt x="5594323" y="1733797"/>
                </a:cubicBezTo>
                <a:cubicBezTo>
                  <a:pt x="5590365" y="1745672"/>
                  <a:pt x="5585484" y="1757279"/>
                  <a:pt x="5582448" y="1769423"/>
                </a:cubicBezTo>
                <a:cubicBezTo>
                  <a:pt x="5578490" y="1785257"/>
                  <a:pt x="5576304" y="1801643"/>
                  <a:pt x="5570573" y="1816925"/>
                </a:cubicBezTo>
                <a:cubicBezTo>
                  <a:pt x="5550999" y="1869123"/>
                  <a:pt x="5548128" y="1856202"/>
                  <a:pt x="5523071" y="1900052"/>
                </a:cubicBezTo>
                <a:cubicBezTo>
                  <a:pt x="5514288" y="1915422"/>
                  <a:pt x="5508104" y="1932183"/>
                  <a:pt x="5499321" y="1947553"/>
                </a:cubicBezTo>
                <a:cubicBezTo>
                  <a:pt x="5492240" y="1959945"/>
                  <a:pt x="5483134" y="1971076"/>
                  <a:pt x="5475570" y="1983179"/>
                </a:cubicBezTo>
                <a:cubicBezTo>
                  <a:pt x="5463337" y="2002752"/>
                  <a:pt x="5450266" y="2021911"/>
                  <a:pt x="5439944" y="2042556"/>
                </a:cubicBezTo>
                <a:cubicBezTo>
                  <a:pt x="5434346" y="2053752"/>
                  <a:pt x="5434148" y="2067240"/>
                  <a:pt x="5428069" y="2078182"/>
                </a:cubicBezTo>
                <a:cubicBezTo>
                  <a:pt x="5414207" y="2103135"/>
                  <a:pt x="5396402" y="2125683"/>
                  <a:pt x="5380568" y="2149434"/>
                </a:cubicBezTo>
                <a:lnTo>
                  <a:pt x="5356817" y="2185060"/>
                </a:lnTo>
                <a:cubicBezTo>
                  <a:pt x="5328582" y="2269767"/>
                  <a:pt x="5368617" y="2167361"/>
                  <a:pt x="5309316" y="2256312"/>
                </a:cubicBezTo>
                <a:cubicBezTo>
                  <a:pt x="5302372" y="2266727"/>
                  <a:pt x="5303651" y="2281070"/>
                  <a:pt x="5297440" y="2291938"/>
                </a:cubicBezTo>
                <a:cubicBezTo>
                  <a:pt x="5287620" y="2309122"/>
                  <a:pt x="5273689" y="2323605"/>
                  <a:pt x="5261814" y="2339439"/>
                </a:cubicBezTo>
                <a:cubicBezTo>
                  <a:pt x="5239103" y="2407573"/>
                  <a:pt x="5266203" y="2343975"/>
                  <a:pt x="5214313" y="2410691"/>
                </a:cubicBezTo>
                <a:cubicBezTo>
                  <a:pt x="5196788" y="2433223"/>
                  <a:pt x="5190563" y="2466110"/>
                  <a:pt x="5166812" y="2481943"/>
                </a:cubicBezTo>
                <a:cubicBezTo>
                  <a:pt x="5078366" y="2540905"/>
                  <a:pt x="5186988" y="2465128"/>
                  <a:pt x="5095560" y="2541319"/>
                </a:cubicBezTo>
                <a:cubicBezTo>
                  <a:pt x="5063997" y="2567622"/>
                  <a:pt x="5049390" y="2567703"/>
                  <a:pt x="5012432" y="2588821"/>
                </a:cubicBezTo>
                <a:cubicBezTo>
                  <a:pt x="5000040" y="2595902"/>
                  <a:pt x="4989571" y="2606188"/>
                  <a:pt x="4976806" y="2612571"/>
                </a:cubicBezTo>
                <a:cubicBezTo>
                  <a:pt x="4965610" y="2618169"/>
                  <a:pt x="4952686" y="2619516"/>
                  <a:pt x="4941181" y="2624447"/>
                </a:cubicBezTo>
                <a:cubicBezTo>
                  <a:pt x="4924910" y="2631420"/>
                  <a:pt x="4910116" y="2641622"/>
                  <a:pt x="4893679" y="2648197"/>
                </a:cubicBezTo>
                <a:cubicBezTo>
                  <a:pt x="4870434" y="2657495"/>
                  <a:pt x="4822427" y="2671948"/>
                  <a:pt x="4822427" y="2671948"/>
                </a:cubicBezTo>
                <a:cubicBezTo>
                  <a:pt x="4749254" y="2720731"/>
                  <a:pt x="4830145" y="2673334"/>
                  <a:pt x="4727425" y="2707574"/>
                </a:cubicBezTo>
                <a:cubicBezTo>
                  <a:pt x="4678291" y="2723952"/>
                  <a:pt x="4689955" y="2734899"/>
                  <a:pt x="4644297" y="2743200"/>
                </a:cubicBezTo>
                <a:cubicBezTo>
                  <a:pt x="4612898" y="2748909"/>
                  <a:pt x="4580888" y="2750562"/>
                  <a:pt x="4549295" y="2755075"/>
                </a:cubicBezTo>
                <a:cubicBezTo>
                  <a:pt x="4525459" y="2758480"/>
                  <a:pt x="4501794" y="2762992"/>
                  <a:pt x="4478043" y="2766951"/>
                </a:cubicBezTo>
                <a:cubicBezTo>
                  <a:pt x="4390957" y="2762992"/>
                  <a:pt x="4303705" y="2761761"/>
                  <a:pt x="4216786" y="2755075"/>
                </a:cubicBezTo>
                <a:cubicBezTo>
                  <a:pt x="4197400" y="2753584"/>
                  <a:pt x="4153890" y="2738069"/>
                  <a:pt x="4133658" y="2731325"/>
                </a:cubicBezTo>
                <a:cubicBezTo>
                  <a:pt x="4097881" y="2707473"/>
                  <a:pt x="4092716" y="2701902"/>
                  <a:pt x="4050531" y="2683823"/>
                </a:cubicBezTo>
                <a:cubicBezTo>
                  <a:pt x="4039025" y="2678892"/>
                  <a:pt x="4026780" y="2675906"/>
                  <a:pt x="4014905" y="2671948"/>
                </a:cubicBezTo>
                <a:cubicBezTo>
                  <a:pt x="4003030" y="2664031"/>
                  <a:pt x="3991671" y="2655278"/>
                  <a:pt x="3979279" y="2648197"/>
                </a:cubicBezTo>
                <a:cubicBezTo>
                  <a:pt x="3943022" y="2627479"/>
                  <a:pt x="3913577" y="2621783"/>
                  <a:pt x="3884277" y="2588821"/>
                </a:cubicBezTo>
                <a:cubicBezTo>
                  <a:pt x="3865313" y="2567486"/>
                  <a:pt x="3836775" y="2517569"/>
                  <a:pt x="3836775" y="2517569"/>
                </a:cubicBezTo>
                <a:cubicBezTo>
                  <a:pt x="3794377" y="2390373"/>
                  <a:pt x="3804369" y="2449751"/>
                  <a:pt x="3824900" y="2244436"/>
                </a:cubicBezTo>
                <a:cubicBezTo>
                  <a:pt x="3826146" y="2231980"/>
                  <a:pt x="3829831" y="2219225"/>
                  <a:pt x="3836775" y="2208810"/>
                </a:cubicBezTo>
                <a:cubicBezTo>
                  <a:pt x="3846091" y="2194836"/>
                  <a:pt x="3861650" y="2186086"/>
                  <a:pt x="3872401" y="2173184"/>
                </a:cubicBezTo>
                <a:cubicBezTo>
                  <a:pt x="3881538" y="2162220"/>
                  <a:pt x="3885188" y="2146695"/>
                  <a:pt x="3896152" y="2137558"/>
                </a:cubicBezTo>
                <a:cubicBezTo>
                  <a:pt x="3909752" y="2126225"/>
                  <a:pt x="3928283" y="2122591"/>
                  <a:pt x="3943653" y="2113808"/>
                </a:cubicBezTo>
                <a:cubicBezTo>
                  <a:pt x="4008112" y="2076974"/>
                  <a:pt x="3949585" y="2099955"/>
                  <a:pt x="4014905" y="2078182"/>
                </a:cubicBezTo>
                <a:cubicBezTo>
                  <a:pt x="4026780" y="2070265"/>
                  <a:pt x="4037489" y="2060228"/>
                  <a:pt x="4050531" y="2054431"/>
                </a:cubicBezTo>
                <a:cubicBezTo>
                  <a:pt x="4073409" y="2044263"/>
                  <a:pt x="4121783" y="2030681"/>
                  <a:pt x="4121783" y="2030681"/>
                </a:cubicBezTo>
                <a:cubicBezTo>
                  <a:pt x="4203450" y="1976235"/>
                  <a:pt x="4165955" y="1992205"/>
                  <a:pt x="4228661" y="1971304"/>
                </a:cubicBezTo>
                <a:cubicBezTo>
                  <a:pt x="4287635" y="1882845"/>
                  <a:pt x="4211836" y="1991496"/>
                  <a:pt x="4288038" y="1900052"/>
                </a:cubicBezTo>
                <a:cubicBezTo>
                  <a:pt x="4330575" y="1849007"/>
                  <a:pt x="4296887" y="1882354"/>
                  <a:pt x="4323664" y="1828800"/>
                </a:cubicBezTo>
                <a:cubicBezTo>
                  <a:pt x="4369706" y="1736717"/>
                  <a:pt x="4329439" y="1847095"/>
                  <a:pt x="4359290" y="1757548"/>
                </a:cubicBezTo>
                <a:cubicBezTo>
                  <a:pt x="4363248" y="1729839"/>
                  <a:pt x="4366564" y="1702030"/>
                  <a:pt x="4371165" y="1674421"/>
                </a:cubicBezTo>
                <a:cubicBezTo>
                  <a:pt x="4374483" y="1654511"/>
                  <a:pt x="4379892" y="1634981"/>
                  <a:pt x="4383040" y="1615044"/>
                </a:cubicBezTo>
                <a:cubicBezTo>
                  <a:pt x="4400002" y="1507616"/>
                  <a:pt x="4406291" y="1452791"/>
                  <a:pt x="4418666" y="1353787"/>
                </a:cubicBezTo>
                <a:cubicBezTo>
                  <a:pt x="4414708" y="1286493"/>
                  <a:pt x="4413182" y="1219012"/>
                  <a:pt x="4406791" y="1151906"/>
                </a:cubicBezTo>
                <a:cubicBezTo>
                  <a:pt x="4405244" y="1135659"/>
                  <a:pt x="4402215" y="1119003"/>
                  <a:pt x="4394916" y="1104405"/>
                </a:cubicBezTo>
                <a:cubicBezTo>
                  <a:pt x="4382150" y="1078874"/>
                  <a:pt x="4367598" y="1053337"/>
                  <a:pt x="4347414" y="1033153"/>
                </a:cubicBezTo>
                <a:cubicBezTo>
                  <a:pt x="4335539" y="1021278"/>
                  <a:pt x="4325762" y="1006843"/>
                  <a:pt x="4311788" y="997527"/>
                </a:cubicBezTo>
                <a:cubicBezTo>
                  <a:pt x="4301373" y="990583"/>
                  <a:pt x="4288037" y="989610"/>
                  <a:pt x="4276162" y="985652"/>
                </a:cubicBezTo>
                <a:cubicBezTo>
                  <a:pt x="4264287" y="977735"/>
                  <a:pt x="4254786" y="962693"/>
                  <a:pt x="4240536" y="961901"/>
                </a:cubicBezTo>
                <a:cubicBezTo>
                  <a:pt x="4109827" y="954640"/>
                  <a:pt x="4106259" y="959159"/>
                  <a:pt x="4026781" y="985652"/>
                </a:cubicBezTo>
                <a:cubicBezTo>
                  <a:pt x="4000518" y="1011915"/>
                  <a:pt x="3983937" y="1023839"/>
                  <a:pt x="3967404" y="1056904"/>
                </a:cubicBezTo>
                <a:cubicBezTo>
                  <a:pt x="3961806" y="1068100"/>
                  <a:pt x="3961608" y="1081588"/>
                  <a:pt x="3955529" y="1092530"/>
                </a:cubicBezTo>
                <a:cubicBezTo>
                  <a:pt x="3941666" y="1117483"/>
                  <a:pt x="3923861" y="1140031"/>
                  <a:pt x="3908027" y="1163782"/>
                </a:cubicBezTo>
                <a:cubicBezTo>
                  <a:pt x="3900110" y="1175657"/>
                  <a:pt x="3888791" y="1185868"/>
                  <a:pt x="3884277" y="1199408"/>
                </a:cubicBezTo>
                <a:cubicBezTo>
                  <a:pt x="3880318" y="1211283"/>
                  <a:pt x="3878480" y="1224092"/>
                  <a:pt x="3872401" y="1235034"/>
                </a:cubicBezTo>
                <a:cubicBezTo>
                  <a:pt x="3858538" y="1259987"/>
                  <a:pt x="3824900" y="1306286"/>
                  <a:pt x="3824900" y="1306286"/>
                </a:cubicBezTo>
                <a:cubicBezTo>
                  <a:pt x="3820942" y="1318161"/>
                  <a:pt x="3819235" y="1331044"/>
                  <a:pt x="3813025" y="1341912"/>
                </a:cubicBezTo>
                <a:cubicBezTo>
                  <a:pt x="3803205" y="1359096"/>
                  <a:pt x="3788749" y="1373199"/>
                  <a:pt x="3777399" y="1389413"/>
                </a:cubicBezTo>
                <a:cubicBezTo>
                  <a:pt x="3761029" y="1412798"/>
                  <a:pt x="3745731" y="1436914"/>
                  <a:pt x="3729897" y="1460665"/>
                </a:cubicBezTo>
                <a:cubicBezTo>
                  <a:pt x="3721980" y="1472540"/>
                  <a:pt x="3710661" y="1482751"/>
                  <a:pt x="3706147" y="1496291"/>
                </a:cubicBezTo>
                <a:cubicBezTo>
                  <a:pt x="3696489" y="1525264"/>
                  <a:pt x="3693540" y="1544524"/>
                  <a:pt x="3670521" y="1567543"/>
                </a:cubicBezTo>
                <a:cubicBezTo>
                  <a:pt x="3660429" y="1577635"/>
                  <a:pt x="3645859" y="1582156"/>
                  <a:pt x="3634895" y="1591293"/>
                </a:cubicBezTo>
                <a:cubicBezTo>
                  <a:pt x="3595500" y="1624122"/>
                  <a:pt x="3607869" y="1628557"/>
                  <a:pt x="3563643" y="1650670"/>
                </a:cubicBezTo>
                <a:cubicBezTo>
                  <a:pt x="3511954" y="1676515"/>
                  <a:pt x="3538180" y="1645107"/>
                  <a:pt x="3480516" y="1686296"/>
                </a:cubicBezTo>
                <a:cubicBezTo>
                  <a:pt x="3466850" y="1696058"/>
                  <a:pt x="3458864" y="1712606"/>
                  <a:pt x="3444890" y="1721922"/>
                </a:cubicBezTo>
                <a:cubicBezTo>
                  <a:pt x="3434475" y="1728866"/>
                  <a:pt x="3420770" y="1728866"/>
                  <a:pt x="3409264" y="1733797"/>
                </a:cubicBezTo>
                <a:cubicBezTo>
                  <a:pt x="3392992" y="1740770"/>
                  <a:pt x="3377132" y="1748765"/>
                  <a:pt x="3361762" y="1757548"/>
                </a:cubicBezTo>
                <a:cubicBezTo>
                  <a:pt x="3349370" y="1764629"/>
                  <a:pt x="3339178" y="1775502"/>
                  <a:pt x="3326136" y="1781299"/>
                </a:cubicBezTo>
                <a:cubicBezTo>
                  <a:pt x="3303258" y="1791467"/>
                  <a:pt x="3278635" y="1797132"/>
                  <a:pt x="3254884" y="1805049"/>
                </a:cubicBezTo>
                <a:lnTo>
                  <a:pt x="3219258" y="1816925"/>
                </a:lnTo>
                <a:lnTo>
                  <a:pt x="3041129" y="1876301"/>
                </a:lnTo>
                <a:cubicBezTo>
                  <a:pt x="2957592" y="1904147"/>
                  <a:pt x="3060705" y="1867911"/>
                  <a:pt x="2958001" y="1911927"/>
                </a:cubicBezTo>
                <a:cubicBezTo>
                  <a:pt x="2946495" y="1916858"/>
                  <a:pt x="2933881" y="1918872"/>
                  <a:pt x="2922375" y="1923803"/>
                </a:cubicBezTo>
                <a:cubicBezTo>
                  <a:pt x="2906104" y="1930776"/>
                  <a:pt x="2891310" y="1940978"/>
                  <a:pt x="2874874" y="1947553"/>
                </a:cubicBezTo>
                <a:cubicBezTo>
                  <a:pt x="2826683" y="1966829"/>
                  <a:pt x="2802782" y="1971514"/>
                  <a:pt x="2756121" y="1983179"/>
                </a:cubicBezTo>
                <a:cubicBezTo>
                  <a:pt x="2740287" y="1991096"/>
                  <a:pt x="2725056" y="2000355"/>
                  <a:pt x="2708619" y="2006930"/>
                </a:cubicBezTo>
                <a:cubicBezTo>
                  <a:pt x="2685375" y="2016228"/>
                  <a:pt x="2658199" y="2016794"/>
                  <a:pt x="2637368" y="2030681"/>
                </a:cubicBezTo>
                <a:cubicBezTo>
                  <a:pt x="2588162" y="2063484"/>
                  <a:pt x="2615588" y="2050970"/>
                  <a:pt x="2554240" y="2066306"/>
                </a:cubicBezTo>
                <a:cubicBezTo>
                  <a:pt x="2448042" y="2119406"/>
                  <a:pt x="2492827" y="2102612"/>
                  <a:pt x="2423612" y="2125683"/>
                </a:cubicBezTo>
                <a:cubicBezTo>
                  <a:pt x="2349542" y="2175064"/>
                  <a:pt x="2426109" y="2128532"/>
                  <a:pt x="2352360" y="2161309"/>
                </a:cubicBezTo>
                <a:cubicBezTo>
                  <a:pt x="2328095" y="2172094"/>
                  <a:pt x="2305282" y="2185947"/>
                  <a:pt x="2281108" y="2196935"/>
                </a:cubicBezTo>
                <a:cubicBezTo>
                  <a:pt x="2261702" y="2205756"/>
                  <a:pt x="2240797" y="2211153"/>
                  <a:pt x="2221731" y="2220686"/>
                </a:cubicBezTo>
                <a:cubicBezTo>
                  <a:pt x="2148990" y="2257057"/>
                  <a:pt x="2179247" y="2257181"/>
                  <a:pt x="2102978" y="2280062"/>
                </a:cubicBezTo>
                <a:cubicBezTo>
                  <a:pt x="2008900" y="2308285"/>
                  <a:pt x="2078301" y="2276413"/>
                  <a:pt x="1996100" y="2303813"/>
                </a:cubicBezTo>
                <a:cubicBezTo>
                  <a:pt x="1975877" y="2310554"/>
                  <a:pt x="1957141" y="2321439"/>
                  <a:pt x="1936723" y="2327564"/>
                </a:cubicBezTo>
                <a:cubicBezTo>
                  <a:pt x="1917390" y="2333364"/>
                  <a:pt x="1897224" y="2335931"/>
                  <a:pt x="1877347" y="2339439"/>
                </a:cubicBezTo>
                <a:lnTo>
                  <a:pt x="1734843" y="2363190"/>
                </a:lnTo>
                <a:cubicBezTo>
                  <a:pt x="1717531" y="2366075"/>
                  <a:pt x="1645212" y="2397204"/>
                  <a:pt x="1639840" y="2398816"/>
                </a:cubicBezTo>
                <a:cubicBezTo>
                  <a:pt x="1620507" y="2404616"/>
                  <a:pt x="1600131" y="2406152"/>
                  <a:pt x="1580464" y="2410691"/>
                </a:cubicBezTo>
                <a:cubicBezTo>
                  <a:pt x="1548658" y="2418031"/>
                  <a:pt x="1517129" y="2426525"/>
                  <a:pt x="1485461" y="2434442"/>
                </a:cubicBezTo>
                <a:cubicBezTo>
                  <a:pt x="1463494" y="2439934"/>
                  <a:pt x="1348657" y="2455681"/>
                  <a:pt x="1331082" y="2458192"/>
                </a:cubicBezTo>
                <a:cubicBezTo>
                  <a:pt x="1262801" y="2480954"/>
                  <a:pt x="1321491" y="2463750"/>
                  <a:pt x="1212329" y="2481943"/>
                </a:cubicBezTo>
                <a:cubicBezTo>
                  <a:pt x="1192419" y="2485261"/>
                  <a:pt x="1172811" y="2490207"/>
                  <a:pt x="1152952" y="2493818"/>
                </a:cubicBezTo>
                <a:cubicBezTo>
                  <a:pt x="1129262" y="2498125"/>
                  <a:pt x="1105390" y="2501386"/>
                  <a:pt x="1081700" y="2505693"/>
                </a:cubicBezTo>
                <a:cubicBezTo>
                  <a:pt x="1061841" y="2509304"/>
                  <a:pt x="1042273" y="2514500"/>
                  <a:pt x="1022323" y="2517569"/>
                </a:cubicBezTo>
                <a:cubicBezTo>
                  <a:pt x="938243" y="2530505"/>
                  <a:pt x="872168" y="2534040"/>
                  <a:pt x="784817" y="2541319"/>
                </a:cubicBezTo>
                <a:cubicBezTo>
                  <a:pt x="668318" y="2570446"/>
                  <a:pt x="824779" y="2533914"/>
                  <a:pt x="606687" y="2565070"/>
                </a:cubicBezTo>
                <a:cubicBezTo>
                  <a:pt x="566724" y="2570779"/>
                  <a:pt x="528270" y="2587208"/>
                  <a:pt x="487934" y="2588821"/>
                </a:cubicBezTo>
                <a:lnTo>
                  <a:pt x="191051" y="2600696"/>
                </a:lnTo>
                <a:cubicBezTo>
                  <a:pt x="167300" y="2604654"/>
                  <a:pt x="143343" y="2607526"/>
                  <a:pt x="119799" y="2612571"/>
                </a:cubicBezTo>
                <a:cubicBezTo>
                  <a:pt x="0" y="2638242"/>
                  <a:pt x="61589" y="2636322"/>
                  <a:pt x="1045" y="2636322"/>
                </a:cubicBezTo>
              </a:path>
            </a:pathLst>
          </a:custGeom>
          <a:ln w="57150">
            <a:solidFill>
              <a:srgbClr val="FF0000"/>
            </a:solidFill>
            <a:prstDash val="sysDot"/>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ja-JP" altLang="en-US">
              <a:solidFill>
                <a:srgbClr val="000000"/>
              </a:solidFill>
            </a:endParaRPr>
          </a:p>
        </p:txBody>
      </p:sp>
      <p:sp>
        <p:nvSpPr>
          <p:cNvPr id="74" name="フリーフォーム 73"/>
          <p:cNvSpPr/>
          <p:nvPr/>
        </p:nvSpPr>
        <p:spPr>
          <a:xfrm>
            <a:off x="-486886" y="1588326"/>
            <a:ext cx="2861953" cy="1452259"/>
          </a:xfrm>
          <a:custGeom>
            <a:avLst/>
            <a:gdLst>
              <a:gd name="connsiteX0" fmla="*/ 368135 w 2861953"/>
              <a:gd name="connsiteY0" fmla="*/ 1083622 h 1452259"/>
              <a:gd name="connsiteX1" fmla="*/ 439387 w 2861953"/>
              <a:gd name="connsiteY1" fmla="*/ 1047996 h 1452259"/>
              <a:gd name="connsiteX2" fmla="*/ 510639 w 2861953"/>
              <a:gd name="connsiteY2" fmla="*/ 1024245 h 1452259"/>
              <a:gd name="connsiteX3" fmla="*/ 581891 w 2861953"/>
              <a:gd name="connsiteY3" fmla="*/ 1000495 h 1452259"/>
              <a:gd name="connsiteX4" fmla="*/ 629392 w 2861953"/>
              <a:gd name="connsiteY4" fmla="*/ 988619 h 1452259"/>
              <a:gd name="connsiteX5" fmla="*/ 700644 w 2861953"/>
              <a:gd name="connsiteY5" fmla="*/ 964869 h 1452259"/>
              <a:gd name="connsiteX6" fmla="*/ 736270 w 2861953"/>
              <a:gd name="connsiteY6" fmla="*/ 952993 h 1452259"/>
              <a:gd name="connsiteX7" fmla="*/ 807522 w 2861953"/>
              <a:gd name="connsiteY7" fmla="*/ 941118 h 1452259"/>
              <a:gd name="connsiteX8" fmla="*/ 926275 w 2861953"/>
              <a:gd name="connsiteY8" fmla="*/ 917368 h 1452259"/>
              <a:gd name="connsiteX9" fmla="*/ 1246909 w 2861953"/>
              <a:gd name="connsiteY9" fmla="*/ 893617 h 1452259"/>
              <a:gd name="connsiteX10" fmla="*/ 1318161 w 2861953"/>
              <a:gd name="connsiteY10" fmla="*/ 881742 h 1452259"/>
              <a:gd name="connsiteX11" fmla="*/ 1840675 w 2861953"/>
              <a:gd name="connsiteY11" fmla="*/ 905492 h 1452259"/>
              <a:gd name="connsiteX12" fmla="*/ 1911927 w 2861953"/>
              <a:gd name="connsiteY12" fmla="*/ 941118 h 1452259"/>
              <a:gd name="connsiteX13" fmla="*/ 1947553 w 2861953"/>
              <a:gd name="connsiteY13" fmla="*/ 964869 h 1452259"/>
              <a:gd name="connsiteX14" fmla="*/ 2018805 w 2861953"/>
              <a:gd name="connsiteY14" fmla="*/ 988619 h 1452259"/>
              <a:gd name="connsiteX15" fmla="*/ 2054431 w 2861953"/>
              <a:gd name="connsiteY15" fmla="*/ 1012370 h 1452259"/>
              <a:gd name="connsiteX16" fmla="*/ 2090057 w 2861953"/>
              <a:gd name="connsiteY16" fmla="*/ 1024245 h 1452259"/>
              <a:gd name="connsiteX17" fmla="*/ 2161309 w 2861953"/>
              <a:gd name="connsiteY17" fmla="*/ 1071747 h 1452259"/>
              <a:gd name="connsiteX18" fmla="*/ 2268187 w 2861953"/>
              <a:gd name="connsiteY18" fmla="*/ 1178625 h 1452259"/>
              <a:gd name="connsiteX19" fmla="*/ 2303813 w 2861953"/>
              <a:gd name="connsiteY19" fmla="*/ 1202375 h 1452259"/>
              <a:gd name="connsiteX20" fmla="*/ 2351314 w 2861953"/>
              <a:gd name="connsiteY20" fmla="*/ 1261752 h 1452259"/>
              <a:gd name="connsiteX21" fmla="*/ 2363189 w 2861953"/>
              <a:gd name="connsiteY21" fmla="*/ 1297378 h 1452259"/>
              <a:gd name="connsiteX22" fmla="*/ 2446317 w 2861953"/>
              <a:gd name="connsiteY22" fmla="*/ 1380505 h 1452259"/>
              <a:gd name="connsiteX23" fmla="*/ 2648197 w 2861953"/>
              <a:gd name="connsiteY23" fmla="*/ 1416131 h 1452259"/>
              <a:gd name="connsiteX24" fmla="*/ 2731324 w 2861953"/>
              <a:gd name="connsiteY24" fmla="*/ 1380505 h 1452259"/>
              <a:gd name="connsiteX25" fmla="*/ 2802576 w 2861953"/>
              <a:gd name="connsiteY25" fmla="*/ 1309253 h 1452259"/>
              <a:gd name="connsiteX26" fmla="*/ 2838202 w 2861953"/>
              <a:gd name="connsiteY26" fmla="*/ 1202375 h 1452259"/>
              <a:gd name="connsiteX27" fmla="*/ 2861953 w 2861953"/>
              <a:gd name="connsiteY27" fmla="*/ 1095497 h 1452259"/>
              <a:gd name="connsiteX28" fmla="*/ 2838202 w 2861953"/>
              <a:gd name="connsiteY28" fmla="*/ 917368 h 1452259"/>
              <a:gd name="connsiteX29" fmla="*/ 2814452 w 2861953"/>
              <a:gd name="connsiteY29" fmla="*/ 857991 h 1452259"/>
              <a:gd name="connsiteX30" fmla="*/ 2778826 w 2861953"/>
              <a:gd name="connsiteY30" fmla="*/ 822365 h 1452259"/>
              <a:gd name="connsiteX31" fmla="*/ 2766950 w 2861953"/>
              <a:gd name="connsiteY31" fmla="*/ 786739 h 1452259"/>
              <a:gd name="connsiteX32" fmla="*/ 2755075 w 2861953"/>
              <a:gd name="connsiteY32" fmla="*/ 739238 h 1452259"/>
              <a:gd name="connsiteX33" fmla="*/ 2707574 w 2861953"/>
              <a:gd name="connsiteY33" fmla="*/ 703612 h 1452259"/>
              <a:gd name="connsiteX34" fmla="*/ 2660072 w 2861953"/>
              <a:gd name="connsiteY34" fmla="*/ 632360 h 1452259"/>
              <a:gd name="connsiteX35" fmla="*/ 2588820 w 2861953"/>
              <a:gd name="connsiteY35" fmla="*/ 561108 h 1452259"/>
              <a:gd name="connsiteX36" fmla="*/ 2541319 w 2861953"/>
              <a:gd name="connsiteY36" fmla="*/ 489856 h 1452259"/>
              <a:gd name="connsiteX37" fmla="*/ 2458192 w 2861953"/>
              <a:gd name="connsiteY37" fmla="*/ 406729 h 1452259"/>
              <a:gd name="connsiteX38" fmla="*/ 2339439 w 2861953"/>
              <a:gd name="connsiteY38" fmla="*/ 323601 h 1452259"/>
              <a:gd name="connsiteX39" fmla="*/ 2291937 w 2861953"/>
              <a:gd name="connsiteY39" fmla="*/ 299851 h 1452259"/>
              <a:gd name="connsiteX40" fmla="*/ 2256311 w 2861953"/>
              <a:gd name="connsiteY40" fmla="*/ 276100 h 1452259"/>
              <a:gd name="connsiteX41" fmla="*/ 2161309 w 2861953"/>
              <a:gd name="connsiteY41" fmla="*/ 252349 h 1452259"/>
              <a:gd name="connsiteX42" fmla="*/ 2101932 w 2861953"/>
              <a:gd name="connsiteY42" fmla="*/ 228599 h 1452259"/>
              <a:gd name="connsiteX43" fmla="*/ 2030680 w 2861953"/>
              <a:gd name="connsiteY43" fmla="*/ 204848 h 1452259"/>
              <a:gd name="connsiteX44" fmla="*/ 1995054 w 2861953"/>
              <a:gd name="connsiteY44" fmla="*/ 192973 h 1452259"/>
              <a:gd name="connsiteX45" fmla="*/ 1888176 w 2861953"/>
              <a:gd name="connsiteY45" fmla="*/ 169222 h 1452259"/>
              <a:gd name="connsiteX46" fmla="*/ 1816924 w 2861953"/>
              <a:gd name="connsiteY46" fmla="*/ 145471 h 1452259"/>
              <a:gd name="connsiteX47" fmla="*/ 1757548 w 2861953"/>
              <a:gd name="connsiteY47" fmla="*/ 133596 h 1452259"/>
              <a:gd name="connsiteX48" fmla="*/ 1721922 w 2861953"/>
              <a:gd name="connsiteY48" fmla="*/ 121721 h 1452259"/>
              <a:gd name="connsiteX49" fmla="*/ 1615044 w 2861953"/>
              <a:gd name="connsiteY49" fmla="*/ 97970 h 1452259"/>
              <a:gd name="connsiteX50" fmla="*/ 1567542 w 2861953"/>
              <a:gd name="connsiteY50" fmla="*/ 86095 h 1452259"/>
              <a:gd name="connsiteX51" fmla="*/ 1425039 w 2861953"/>
              <a:gd name="connsiteY51" fmla="*/ 74219 h 1452259"/>
              <a:gd name="connsiteX52" fmla="*/ 1353787 w 2861953"/>
              <a:gd name="connsiteY52" fmla="*/ 62344 h 1452259"/>
              <a:gd name="connsiteX53" fmla="*/ 1294410 w 2861953"/>
              <a:gd name="connsiteY53" fmla="*/ 50469 h 1452259"/>
              <a:gd name="connsiteX54" fmla="*/ 1009402 w 2861953"/>
              <a:gd name="connsiteY54" fmla="*/ 26718 h 1452259"/>
              <a:gd name="connsiteX55" fmla="*/ 676893 w 2861953"/>
              <a:gd name="connsiteY55" fmla="*/ 2968 h 1452259"/>
              <a:gd name="connsiteX56" fmla="*/ 0 w 2861953"/>
              <a:gd name="connsiteY56" fmla="*/ 2968 h 1452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2861953" h="1452259">
                <a:moveTo>
                  <a:pt x="368135" y="1083622"/>
                </a:moveTo>
                <a:cubicBezTo>
                  <a:pt x="498052" y="1040318"/>
                  <a:pt x="301275" y="1109380"/>
                  <a:pt x="439387" y="1047996"/>
                </a:cubicBezTo>
                <a:cubicBezTo>
                  <a:pt x="462265" y="1037828"/>
                  <a:pt x="486888" y="1032162"/>
                  <a:pt x="510639" y="1024245"/>
                </a:cubicBezTo>
                <a:lnTo>
                  <a:pt x="581891" y="1000495"/>
                </a:lnTo>
                <a:cubicBezTo>
                  <a:pt x="597375" y="995334"/>
                  <a:pt x="613759" y="993309"/>
                  <a:pt x="629392" y="988619"/>
                </a:cubicBezTo>
                <a:cubicBezTo>
                  <a:pt x="653371" y="981425"/>
                  <a:pt x="676893" y="972786"/>
                  <a:pt x="700644" y="964869"/>
                </a:cubicBezTo>
                <a:cubicBezTo>
                  <a:pt x="712519" y="960911"/>
                  <a:pt x="723923" y="955051"/>
                  <a:pt x="736270" y="952993"/>
                </a:cubicBezTo>
                <a:cubicBezTo>
                  <a:pt x="760021" y="949035"/>
                  <a:pt x="783856" y="945555"/>
                  <a:pt x="807522" y="941118"/>
                </a:cubicBezTo>
                <a:cubicBezTo>
                  <a:pt x="847199" y="933679"/>
                  <a:pt x="886046" y="920721"/>
                  <a:pt x="926275" y="917368"/>
                </a:cubicBezTo>
                <a:cubicBezTo>
                  <a:pt x="1128082" y="900550"/>
                  <a:pt x="1021219" y="908663"/>
                  <a:pt x="1246909" y="893617"/>
                </a:cubicBezTo>
                <a:cubicBezTo>
                  <a:pt x="1270660" y="889659"/>
                  <a:pt x="1294083" y="881742"/>
                  <a:pt x="1318161" y="881742"/>
                </a:cubicBezTo>
                <a:cubicBezTo>
                  <a:pt x="1760357" y="881742"/>
                  <a:pt x="1644579" y="856469"/>
                  <a:pt x="1840675" y="905492"/>
                </a:cubicBezTo>
                <a:cubicBezTo>
                  <a:pt x="1942775" y="973559"/>
                  <a:pt x="1813595" y="891952"/>
                  <a:pt x="1911927" y="941118"/>
                </a:cubicBezTo>
                <a:cubicBezTo>
                  <a:pt x="1924693" y="947501"/>
                  <a:pt x="1934511" y="959072"/>
                  <a:pt x="1947553" y="964869"/>
                </a:cubicBezTo>
                <a:cubicBezTo>
                  <a:pt x="1970431" y="975037"/>
                  <a:pt x="2018805" y="988619"/>
                  <a:pt x="2018805" y="988619"/>
                </a:cubicBezTo>
                <a:cubicBezTo>
                  <a:pt x="2030680" y="996536"/>
                  <a:pt x="2041665" y="1005987"/>
                  <a:pt x="2054431" y="1012370"/>
                </a:cubicBezTo>
                <a:cubicBezTo>
                  <a:pt x="2065627" y="1017968"/>
                  <a:pt x="2079642" y="1017301"/>
                  <a:pt x="2090057" y="1024245"/>
                </a:cubicBezTo>
                <a:cubicBezTo>
                  <a:pt x="2179016" y="1083550"/>
                  <a:pt x="2076596" y="1043508"/>
                  <a:pt x="2161309" y="1071747"/>
                </a:cubicBezTo>
                <a:lnTo>
                  <a:pt x="2268187" y="1178625"/>
                </a:lnTo>
                <a:cubicBezTo>
                  <a:pt x="2278279" y="1188717"/>
                  <a:pt x="2291938" y="1194458"/>
                  <a:pt x="2303813" y="1202375"/>
                </a:cubicBezTo>
                <a:cubicBezTo>
                  <a:pt x="2333661" y="1291922"/>
                  <a:pt x="2289926" y="1185016"/>
                  <a:pt x="2351314" y="1261752"/>
                </a:cubicBezTo>
                <a:cubicBezTo>
                  <a:pt x="2359134" y="1271527"/>
                  <a:pt x="2357110" y="1286436"/>
                  <a:pt x="2363189" y="1297378"/>
                </a:cubicBezTo>
                <a:cubicBezTo>
                  <a:pt x="2406498" y="1375333"/>
                  <a:pt x="2388495" y="1361231"/>
                  <a:pt x="2446317" y="1380505"/>
                </a:cubicBezTo>
                <a:cubicBezTo>
                  <a:pt x="2553947" y="1452259"/>
                  <a:pt x="2489141" y="1430590"/>
                  <a:pt x="2648197" y="1416131"/>
                </a:cubicBezTo>
                <a:cubicBezTo>
                  <a:pt x="2689974" y="1405687"/>
                  <a:pt x="2699233" y="1409031"/>
                  <a:pt x="2731324" y="1380505"/>
                </a:cubicBezTo>
                <a:cubicBezTo>
                  <a:pt x="2756428" y="1358190"/>
                  <a:pt x="2802576" y="1309253"/>
                  <a:pt x="2802576" y="1309253"/>
                </a:cubicBezTo>
                <a:lnTo>
                  <a:pt x="2838202" y="1202375"/>
                </a:lnTo>
                <a:cubicBezTo>
                  <a:pt x="2846591" y="1177207"/>
                  <a:pt x="2857244" y="1119042"/>
                  <a:pt x="2861953" y="1095497"/>
                </a:cubicBezTo>
                <a:cubicBezTo>
                  <a:pt x="2856126" y="1031401"/>
                  <a:pt x="2857874" y="976383"/>
                  <a:pt x="2838202" y="917368"/>
                </a:cubicBezTo>
                <a:cubicBezTo>
                  <a:pt x="2831461" y="897145"/>
                  <a:pt x="2825750" y="876068"/>
                  <a:pt x="2814452" y="857991"/>
                </a:cubicBezTo>
                <a:cubicBezTo>
                  <a:pt x="2805551" y="843749"/>
                  <a:pt x="2790701" y="834240"/>
                  <a:pt x="2778826" y="822365"/>
                </a:cubicBezTo>
                <a:cubicBezTo>
                  <a:pt x="2774867" y="810490"/>
                  <a:pt x="2770389" y="798775"/>
                  <a:pt x="2766950" y="786739"/>
                </a:cubicBezTo>
                <a:cubicBezTo>
                  <a:pt x="2762466" y="771046"/>
                  <a:pt x="2764561" y="752519"/>
                  <a:pt x="2755075" y="739238"/>
                </a:cubicBezTo>
                <a:cubicBezTo>
                  <a:pt x="2743571" y="723132"/>
                  <a:pt x="2723408" y="715487"/>
                  <a:pt x="2707574" y="703612"/>
                </a:cubicBezTo>
                <a:cubicBezTo>
                  <a:pt x="2686703" y="641002"/>
                  <a:pt x="2709492" y="691665"/>
                  <a:pt x="2660072" y="632360"/>
                </a:cubicBezTo>
                <a:cubicBezTo>
                  <a:pt x="2602190" y="562901"/>
                  <a:pt x="2679848" y="629378"/>
                  <a:pt x="2588820" y="561108"/>
                </a:cubicBezTo>
                <a:lnTo>
                  <a:pt x="2541319" y="489856"/>
                </a:lnTo>
                <a:cubicBezTo>
                  <a:pt x="2519582" y="457251"/>
                  <a:pt x="2485901" y="434438"/>
                  <a:pt x="2458192" y="406729"/>
                </a:cubicBezTo>
                <a:cubicBezTo>
                  <a:pt x="2440608" y="389145"/>
                  <a:pt x="2351077" y="331360"/>
                  <a:pt x="2339439" y="323601"/>
                </a:cubicBezTo>
                <a:cubicBezTo>
                  <a:pt x="2324709" y="313781"/>
                  <a:pt x="2307307" y="308634"/>
                  <a:pt x="2291937" y="299851"/>
                </a:cubicBezTo>
                <a:cubicBezTo>
                  <a:pt x="2279545" y="292770"/>
                  <a:pt x="2269077" y="282483"/>
                  <a:pt x="2256311" y="276100"/>
                </a:cubicBezTo>
                <a:cubicBezTo>
                  <a:pt x="2224969" y="260429"/>
                  <a:pt x="2195176" y="262509"/>
                  <a:pt x="2161309" y="252349"/>
                </a:cubicBezTo>
                <a:cubicBezTo>
                  <a:pt x="2140891" y="246224"/>
                  <a:pt x="2121966" y="235884"/>
                  <a:pt x="2101932" y="228599"/>
                </a:cubicBezTo>
                <a:cubicBezTo>
                  <a:pt x="2078404" y="220043"/>
                  <a:pt x="2054431" y="212765"/>
                  <a:pt x="2030680" y="204848"/>
                </a:cubicBezTo>
                <a:cubicBezTo>
                  <a:pt x="2018805" y="200890"/>
                  <a:pt x="2007329" y="195428"/>
                  <a:pt x="1995054" y="192973"/>
                </a:cubicBezTo>
                <a:cubicBezTo>
                  <a:pt x="1961167" y="186195"/>
                  <a:pt x="1921707" y="179281"/>
                  <a:pt x="1888176" y="169222"/>
                </a:cubicBezTo>
                <a:cubicBezTo>
                  <a:pt x="1864196" y="162028"/>
                  <a:pt x="1840675" y="153388"/>
                  <a:pt x="1816924" y="145471"/>
                </a:cubicBezTo>
                <a:cubicBezTo>
                  <a:pt x="1797776" y="139088"/>
                  <a:pt x="1777129" y="138491"/>
                  <a:pt x="1757548" y="133596"/>
                </a:cubicBezTo>
                <a:cubicBezTo>
                  <a:pt x="1745404" y="130560"/>
                  <a:pt x="1733958" y="125160"/>
                  <a:pt x="1721922" y="121721"/>
                </a:cubicBezTo>
                <a:cubicBezTo>
                  <a:pt x="1671230" y="107238"/>
                  <a:pt x="1670154" y="110216"/>
                  <a:pt x="1615044" y="97970"/>
                </a:cubicBezTo>
                <a:cubicBezTo>
                  <a:pt x="1599111" y="94430"/>
                  <a:pt x="1583737" y="88119"/>
                  <a:pt x="1567542" y="86095"/>
                </a:cubicBezTo>
                <a:cubicBezTo>
                  <a:pt x="1520244" y="80183"/>
                  <a:pt x="1472413" y="79483"/>
                  <a:pt x="1425039" y="74219"/>
                </a:cubicBezTo>
                <a:cubicBezTo>
                  <a:pt x="1401108" y="71560"/>
                  <a:pt x="1377477" y="66651"/>
                  <a:pt x="1353787" y="62344"/>
                </a:cubicBezTo>
                <a:cubicBezTo>
                  <a:pt x="1333928" y="58733"/>
                  <a:pt x="1314487" y="52546"/>
                  <a:pt x="1294410" y="50469"/>
                </a:cubicBezTo>
                <a:cubicBezTo>
                  <a:pt x="1199584" y="40659"/>
                  <a:pt x="1104405" y="34635"/>
                  <a:pt x="1009402" y="26718"/>
                </a:cubicBezTo>
                <a:cubicBezTo>
                  <a:pt x="825732" y="11412"/>
                  <a:pt x="942391" y="6461"/>
                  <a:pt x="676893" y="2968"/>
                </a:cubicBezTo>
                <a:cubicBezTo>
                  <a:pt x="451282" y="0"/>
                  <a:pt x="225631" y="2968"/>
                  <a:pt x="0" y="2968"/>
                </a:cubicBezTo>
              </a:path>
            </a:pathLst>
          </a:custGeom>
          <a:ln w="57150">
            <a:solidFill>
              <a:srgbClr val="FF0000"/>
            </a:solidFill>
            <a:prstDash val="sysDot"/>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ja-JP" altLang="en-US">
              <a:solidFill>
                <a:srgbClr val="000000"/>
              </a:solidFill>
            </a:endParaRPr>
          </a:p>
        </p:txBody>
      </p:sp>
      <p:sp>
        <p:nvSpPr>
          <p:cNvPr id="82" name="フリーフォーム 81"/>
          <p:cNvSpPr/>
          <p:nvPr/>
        </p:nvSpPr>
        <p:spPr>
          <a:xfrm>
            <a:off x="4488877" y="4286994"/>
            <a:ext cx="2755075" cy="1270660"/>
          </a:xfrm>
          <a:custGeom>
            <a:avLst/>
            <a:gdLst>
              <a:gd name="connsiteX0" fmla="*/ 0 w 2755075"/>
              <a:gd name="connsiteY0" fmla="*/ 1199408 h 1270660"/>
              <a:gd name="connsiteX1" fmla="*/ 23750 w 2755075"/>
              <a:gd name="connsiteY1" fmla="*/ 1080654 h 1270660"/>
              <a:gd name="connsiteX2" fmla="*/ 47501 w 2755075"/>
              <a:gd name="connsiteY2" fmla="*/ 1009402 h 1270660"/>
              <a:gd name="connsiteX3" fmla="*/ 59376 w 2755075"/>
              <a:gd name="connsiteY3" fmla="*/ 973776 h 1270660"/>
              <a:gd name="connsiteX4" fmla="*/ 71252 w 2755075"/>
              <a:gd name="connsiteY4" fmla="*/ 938150 h 1270660"/>
              <a:gd name="connsiteX5" fmla="*/ 83127 w 2755075"/>
              <a:gd name="connsiteY5" fmla="*/ 902525 h 1270660"/>
              <a:gd name="connsiteX6" fmla="*/ 106878 w 2755075"/>
              <a:gd name="connsiteY6" fmla="*/ 866899 h 1270660"/>
              <a:gd name="connsiteX7" fmla="*/ 166254 w 2755075"/>
              <a:gd name="connsiteY7" fmla="*/ 760021 h 1270660"/>
              <a:gd name="connsiteX8" fmla="*/ 190005 w 2755075"/>
              <a:gd name="connsiteY8" fmla="*/ 724395 h 1270660"/>
              <a:gd name="connsiteX9" fmla="*/ 225631 w 2755075"/>
              <a:gd name="connsiteY9" fmla="*/ 653143 h 1270660"/>
              <a:gd name="connsiteX10" fmla="*/ 237506 w 2755075"/>
              <a:gd name="connsiteY10" fmla="*/ 617517 h 1270660"/>
              <a:gd name="connsiteX11" fmla="*/ 285007 w 2755075"/>
              <a:gd name="connsiteY11" fmla="*/ 546265 h 1270660"/>
              <a:gd name="connsiteX12" fmla="*/ 296883 w 2755075"/>
              <a:gd name="connsiteY12" fmla="*/ 510639 h 1270660"/>
              <a:gd name="connsiteX13" fmla="*/ 332509 w 2755075"/>
              <a:gd name="connsiteY13" fmla="*/ 486888 h 1270660"/>
              <a:gd name="connsiteX14" fmla="*/ 368135 w 2755075"/>
              <a:gd name="connsiteY14" fmla="*/ 451262 h 1270660"/>
              <a:gd name="connsiteX15" fmla="*/ 415636 w 2755075"/>
              <a:gd name="connsiteY15" fmla="*/ 380010 h 1270660"/>
              <a:gd name="connsiteX16" fmla="*/ 522514 w 2755075"/>
              <a:gd name="connsiteY16" fmla="*/ 285008 h 1270660"/>
              <a:gd name="connsiteX17" fmla="*/ 546265 w 2755075"/>
              <a:gd name="connsiteY17" fmla="*/ 237506 h 1270660"/>
              <a:gd name="connsiteX18" fmla="*/ 581891 w 2755075"/>
              <a:gd name="connsiteY18" fmla="*/ 213756 h 1270660"/>
              <a:gd name="connsiteX19" fmla="*/ 688768 w 2755075"/>
              <a:gd name="connsiteY19" fmla="*/ 130628 h 1270660"/>
              <a:gd name="connsiteX20" fmla="*/ 760020 w 2755075"/>
              <a:gd name="connsiteY20" fmla="*/ 106878 h 1270660"/>
              <a:gd name="connsiteX21" fmla="*/ 914400 w 2755075"/>
              <a:gd name="connsiteY21" fmla="*/ 71252 h 1270660"/>
              <a:gd name="connsiteX22" fmla="*/ 973776 w 2755075"/>
              <a:gd name="connsiteY22" fmla="*/ 59376 h 1270660"/>
              <a:gd name="connsiteX23" fmla="*/ 1104405 w 2755075"/>
              <a:gd name="connsiteY23" fmla="*/ 47501 h 1270660"/>
              <a:gd name="connsiteX24" fmla="*/ 1258784 w 2755075"/>
              <a:gd name="connsiteY24" fmla="*/ 23750 h 1270660"/>
              <a:gd name="connsiteX25" fmla="*/ 1603168 w 2755075"/>
              <a:gd name="connsiteY25" fmla="*/ 11875 h 1270660"/>
              <a:gd name="connsiteX26" fmla="*/ 1793174 w 2755075"/>
              <a:gd name="connsiteY26" fmla="*/ 0 h 1270660"/>
              <a:gd name="connsiteX27" fmla="*/ 2101932 w 2755075"/>
              <a:gd name="connsiteY27" fmla="*/ 23750 h 1270660"/>
              <a:gd name="connsiteX28" fmla="*/ 2173184 w 2755075"/>
              <a:gd name="connsiteY28" fmla="*/ 47501 h 1270660"/>
              <a:gd name="connsiteX29" fmla="*/ 2220685 w 2755075"/>
              <a:gd name="connsiteY29" fmla="*/ 59376 h 1270660"/>
              <a:gd name="connsiteX30" fmla="*/ 2327563 w 2755075"/>
              <a:gd name="connsiteY30" fmla="*/ 130628 h 1270660"/>
              <a:gd name="connsiteX31" fmla="*/ 2363189 w 2755075"/>
              <a:gd name="connsiteY31" fmla="*/ 154379 h 1270660"/>
              <a:gd name="connsiteX32" fmla="*/ 2422566 w 2755075"/>
              <a:gd name="connsiteY32" fmla="*/ 213756 h 1270660"/>
              <a:gd name="connsiteX33" fmla="*/ 2446317 w 2755075"/>
              <a:gd name="connsiteY33" fmla="*/ 249382 h 1270660"/>
              <a:gd name="connsiteX34" fmla="*/ 2493818 w 2755075"/>
              <a:gd name="connsiteY34" fmla="*/ 285008 h 1270660"/>
              <a:gd name="connsiteX35" fmla="*/ 2517568 w 2755075"/>
              <a:gd name="connsiteY35" fmla="*/ 320634 h 1270660"/>
              <a:gd name="connsiteX36" fmla="*/ 2576945 w 2755075"/>
              <a:gd name="connsiteY36" fmla="*/ 403761 h 1270660"/>
              <a:gd name="connsiteX37" fmla="*/ 2612571 w 2755075"/>
              <a:gd name="connsiteY37" fmla="*/ 475013 h 1270660"/>
              <a:gd name="connsiteX38" fmla="*/ 2648197 w 2755075"/>
              <a:gd name="connsiteY38" fmla="*/ 581891 h 1270660"/>
              <a:gd name="connsiteX39" fmla="*/ 2671948 w 2755075"/>
              <a:gd name="connsiteY39" fmla="*/ 617517 h 1270660"/>
              <a:gd name="connsiteX40" fmla="*/ 2695698 w 2755075"/>
              <a:gd name="connsiteY40" fmla="*/ 688769 h 1270660"/>
              <a:gd name="connsiteX41" fmla="*/ 2707574 w 2755075"/>
              <a:gd name="connsiteY41" fmla="*/ 736270 h 1270660"/>
              <a:gd name="connsiteX42" fmla="*/ 2719449 w 2755075"/>
              <a:gd name="connsiteY42" fmla="*/ 771896 h 1270660"/>
              <a:gd name="connsiteX43" fmla="*/ 2731324 w 2755075"/>
              <a:gd name="connsiteY43" fmla="*/ 902525 h 1270660"/>
              <a:gd name="connsiteX44" fmla="*/ 2743200 w 2755075"/>
              <a:gd name="connsiteY44" fmla="*/ 973776 h 1270660"/>
              <a:gd name="connsiteX45" fmla="*/ 2755075 w 2755075"/>
              <a:gd name="connsiteY45" fmla="*/ 1270660 h 1270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2755075" h="1270660">
                <a:moveTo>
                  <a:pt x="0" y="1199408"/>
                </a:moveTo>
                <a:lnTo>
                  <a:pt x="23750" y="1080654"/>
                </a:lnTo>
                <a:cubicBezTo>
                  <a:pt x="28660" y="1056105"/>
                  <a:pt x="39584" y="1033153"/>
                  <a:pt x="47501" y="1009402"/>
                </a:cubicBezTo>
                <a:lnTo>
                  <a:pt x="59376" y="973776"/>
                </a:lnTo>
                <a:lnTo>
                  <a:pt x="71252" y="938150"/>
                </a:lnTo>
                <a:cubicBezTo>
                  <a:pt x="75210" y="926275"/>
                  <a:pt x="76184" y="912940"/>
                  <a:pt x="83127" y="902525"/>
                </a:cubicBezTo>
                <a:lnTo>
                  <a:pt x="106878" y="866899"/>
                </a:lnTo>
                <a:cubicBezTo>
                  <a:pt x="127779" y="804194"/>
                  <a:pt x="111810" y="841687"/>
                  <a:pt x="166254" y="760021"/>
                </a:cubicBezTo>
                <a:lnTo>
                  <a:pt x="190005" y="724395"/>
                </a:lnTo>
                <a:cubicBezTo>
                  <a:pt x="219853" y="634848"/>
                  <a:pt x="179590" y="745226"/>
                  <a:pt x="225631" y="653143"/>
                </a:cubicBezTo>
                <a:cubicBezTo>
                  <a:pt x="231229" y="641947"/>
                  <a:pt x="231427" y="628459"/>
                  <a:pt x="237506" y="617517"/>
                </a:cubicBezTo>
                <a:cubicBezTo>
                  <a:pt x="251368" y="592564"/>
                  <a:pt x="269173" y="570016"/>
                  <a:pt x="285007" y="546265"/>
                </a:cubicBezTo>
                <a:cubicBezTo>
                  <a:pt x="291951" y="535850"/>
                  <a:pt x="289063" y="520414"/>
                  <a:pt x="296883" y="510639"/>
                </a:cubicBezTo>
                <a:cubicBezTo>
                  <a:pt x="305799" y="499494"/>
                  <a:pt x="321545" y="496025"/>
                  <a:pt x="332509" y="486888"/>
                </a:cubicBezTo>
                <a:cubicBezTo>
                  <a:pt x="345411" y="476137"/>
                  <a:pt x="357824" y="464519"/>
                  <a:pt x="368135" y="451262"/>
                </a:cubicBezTo>
                <a:cubicBezTo>
                  <a:pt x="385660" y="428730"/>
                  <a:pt x="399802" y="403761"/>
                  <a:pt x="415636" y="380010"/>
                </a:cubicBezTo>
                <a:cubicBezTo>
                  <a:pt x="448174" y="331202"/>
                  <a:pt x="479679" y="313564"/>
                  <a:pt x="522514" y="285008"/>
                </a:cubicBezTo>
                <a:cubicBezTo>
                  <a:pt x="530431" y="269174"/>
                  <a:pt x="534932" y="251106"/>
                  <a:pt x="546265" y="237506"/>
                </a:cubicBezTo>
                <a:cubicBezTo>
                  <a:pt x="555402" y="226542"/>
                  <a:pt x="570927" y="222893"/>
                  <a:pt x="581891" y="213756"/>
                </a:cubicBezTo>
                <a:cubicBezTo>
                  <a:pt x="693524" y="120730"/>
                  <a:pt x="508664" y="250701"/>
                  <a:pt x="688768" y="130628"/>
                </a:cubicBezTo>
                <a:cubicBezTo>
                  <a:pt x="709598" y="116741"/>
                  <a:pt x="760020" y="106878"/>
                  <a:pt x="760020" y="106878"/>
                </a:cubicBezTo>
                <a:cubicBezTo>
                  <a:pt x="831728" y="59072"/>
                  <a:pt x="773133" y="90088"/>
                  <a:pt x="914400" y="71252"/>
                </a:cubicBezTo>
                <a:cubicBezTo>
                  <a:pt x="934407" y="68584"/>
                  <a:pt x="953748" y="61880"/>
                  <a:pt x="973776" y="59376"/>
                </a:cubicBezTo>
                <a:cubicBezTo>
                  <a:pt x="1017161" y="53953"/>
                  <a:pt x="1060982" y="52609"/>
                  <a:pt x="1104405" y="47501"/>
                </a:cubicBezTo>
                <a:cubicBezTo>
                  <a:pt x="1151926" y="41910"/>
                  <a:pt x="1211503" y="26377"/>
                  <a:pt x="1258784" y="23750"/>
                </a:cubicBezTo>
                <a:cubicBezTo>
                  <a:pt x="1373470" y="17378"/>
                  <a:pt x="1488418" y="16975"/>
                  <a:pt x="1603168" y="11875"/>
                </a:cubicBezTo>
                <a:cubicBezTo>
                  <a:pt x="1666564" y="9057"/>
                  <a:pt x="1729839" y="3958"/>
                  <a:pt x="1793174" y="0"/>
                </a:cubicBezTo>
                <a:cubicBezTo>
                  <a:pt x="1837361" y="2326"/>
                  <a:pt x="2022068" y="5320"/>
                  <a:pt x="2101932" y="23750"/>
                </a:cubicBezTo>
                <a:cubicBezTo>
                  <a:pt x="2126326" y="29379"/>
                  <a:pt x="2149433" y="39584"/>
                  <a:pt x="2173184" y="47501"/>
                </a:cubicBezTo>
                <a:cubicBezTo>
                  <a:pt x="2188667" y="52662"/>
                  <a:pt x="2204851" y="55418"/>
                  <a:pt x="2220685" y="59376"/>
                </a:cubicBezTo>
                <a:lnTo>
                  <a:pt x="2327563" y="130628"/>
                </a:lnTo>
                <a:lnTo>
                  <a:pt x="2363189" y="154379"/>
                </a:lnTo>
                <a:cubicBezTo>
                  <a:pt x="2426525" y="249382"/>
                  <a:pt x="2343397" y="134587"/>
                  <a:pt x="2422566" y="213756"/>
                </a:cubicBezTo>
                <a:cubicBezTo>
                  <a:pt x="2432658" y="223848"/>
                  <a:pt x="2436225" y="239290"/>
                  <a:pt x="2446317" y="249382"/>
                </a:cubicBezTo>
                <a:cubicBezTo>
                  <a:pt x="2460312" y="263377"/>
                  <a:pt x="2477984" y="273133"/>
                  <a:pt x="2493818" y="285008"/>
                </a:cubicBezTo>
                <a:cubicBezTo>
                  <a:pt x="2501735" y="296883"/>
                  <a:pt x="2509272" y="309020"/>
                  <a:pt x="2517568" y="320634"/>
                </a:cubicBezTo>
                <a:cubicBezTo>
                  <a:pt x="2591235" y="423768"/>
                  <a:pt x="2520959" y="319782"/>
                  <a:pt x="2576945" y="403761"/>
                </a:cubicBezTo>
                <a:cubicBezTo>
                  <a:pt x="2620249" y="533678"/>
                  <a:pt x="2551187" y="336901"/>
                  <a:pt x="2612571" y="475013"/>
                </a:cubicBezTo>
                <a:cubicBezTo>
                  <a:pt x="2612576" y="475023"/>
                  <a:pt x="2642258" y="564072"/>
                  <a:pt x="2648197" y="581891"/>
                </a:cubicBezTo>
                <a:cubicBezTo>
                  <a:pt x="2652710" y="595431"/>
                  <a:pt x="2664031" y="605642"/>
                  <a:pt x="2671948" y="617517"/>
                </a:cubicBezTo>
                <a:lnTo>
                  <a:pt x="2695698" y="688769"/>
                </a:lnTo>
                <a:cubicBezTo>
                  <a:pt x="2700859" y="704253"/>
                  <a:pt x="2703090" y="720577"/>
                  <a:pt x="2707574" y="736270"/>
                </a:cubicBezTo>
                <a:cubicBezTo>
                  <a:pt x="2711013" y="748306"/>
                  <a:pt x="2715491" y="760021"/>
                  <a:pt x="2719449" y="771896"/>
                </a:cubicBezTo>
                <a:cubicBezTo>
                  <a:pt x="2723407" y="815439"/>
                  <a:pt x="2726215" y="859102"/>
                  <a:pt x="2731324" y="902525"/>
                </a:cubicBezTo>
                <a:cubicBezTo>
                  <a:pt x="2734137" y="926438"/>
                  <a:pt x="2741650" y="949748"/>
                  <a:pt x="2743200" y="973776"/>
                </a:cubicBezTo>
                <a:cubicBezTo>
                  <a:pt x="2749577" y="1072611"/>
                  <a:pt x="2755075" y="1270660"/>
                  <a:pt x="2755075" y="1270660"/>
                </a:cubicBezTo>
              </a:path>
            </a:pathLst>
          </a:custGeom>
          <a:ln w="57150">
            <a:solidFill>
              <a:srgbClr val="FF0000"/>
            </a:solidFill>
            <a:prstDash val="sysDot"/>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ja-JP" altLang="en-US">
              <a:solidFill>
                <a:srgbClr val="000000"/>
              </a:solidFill>
            </a:endParaRPr>
          </a:p>
        </p:txBody>
      </p:sp>
      <p:sp>
        <p:nvSpPr>
          <p:cNvPr id="84" name="テキスト ボックス 83"/>
          <p:cNvSpPr txBox="1"/>
          <p:nvPr/>
        </p:nvSpPr>
        <p:spPr>
          <a:xfrm>
            <a:off x="7380312" y="2420888"/>
            <a:ext cx="742511" cy="523220"/>
          </a:xfrm>
          <a:prstGeom prst="rect">
            <a:avLst/>
          </a:prstGeom>
          <a:noFill/>
        </p:spPr>
        <p:txBody>
          <a:bodyPr wrap="none" rtlCol="0">
            <a:spAutoFit/>
          </a:bodyPr>
          <a:lstStyle/>
          <a:p>
            <a:r>
              <a:rPr lang="en-US" altLang="ja-JP" sz="2800" dirty="0" smtClean="0">
                <a:solidFill>
                  <a:srgbClr val="3333FF"/>
                </a:solidFill>
              </a:rPr>
              <a:t>A-II</a:t>
            </a:r>
            <a:endParaRPr lang="ja-JP" altLang="en-US" sz="2800" dirty="0">
              <a:solidFill>
                <a:srgbClr val="3333FF"/>
              </a:solidFill>
            </a:endParaRPr>
          </a:p>
        </p:txBody>
      </p:sp>
      <p:sp>
        <p:nvSpPr>
          <p:cNvPr id="85" name="テキスト ボックス 84"/>
          <p:cNvSpPr txBox="1"/>
          <p:nvPr/>
        </p:nvSpPr>
        <p:spPr>
          <a:xfrm>
            <a:off x="2483768" y="3645024"/>
            <a:ext cx="841897" cy="523220"/>
          </a:xfrm>
          <a:prstGeom prst="rect">
            <a:avLst/>
          </a:prstGeom>
          <a:noFill/>
        </p:spPr>
        <p:txBody>
          <a:bodyPr wrap="none" rtlCol="0">
            <a:spAutoFit/>
          </a:bodyPr>
          <a:lstStyle/>
          <a:p>
            <a:r>
              <a:rPr lang="en-US" altLang="ja-JP" sz="2800" dirty="0" smtClean="0">
                <a:solidFill>
                  <a:srgbClr val="3333FF"/>
                </a:solidFill>
              </a:rPr>
              <a:t>A-III</a:t>
            </a:r>
            <a:endParaRPr lang="ja-JP" altLang="en-US" sz="2800" dirty="0">
              <a:solidFill>
                <a:srgbClr val="3333FF"/>
              </a:solidFill>
            </a:endParaRPr>
          </a:p>
        </p:txBody>
      </p:sp>
      <p:sp>
        <p:nvSpPr>
          <p:cNvPr id="86" name="テキスト ボックス 85"/>
          <p:cNvSpPr txBox="1"/>
          <p:nvPr/>
        </p:nvSpPr>
        <p:spPr>
          <a:xfrm>
            <a:off x="0" y="2996952"/>
            <a:ext cx="782587" cy="523220"/>
          </a:xfrm>
          <a:prstGeom prst="rect">
            <a:avLst/>
          </a:prstGeom>
          <a:noFill/>
        </p:spPr>
        <p:txBody>
          <a:bodyPr wrap="none" rtlCol="0">
            <a:spAutoFit/>
          </a:bodyPr>
          <a:lstStyle/>
          <a:p>
            <a:r>
              <a:rPr lang="en-US" altLang="ja-JP" sz="2800" dirty="0" smtClean="0">
                <a:solidFill>
                  <a:srgbClr val="FF0000"/>
                </a:solidFill>
              </a:rPr>
              <a:t>B-X</a:t>
            </a:r>
            <a:endParaRPr lang="ja-JP" altLang="en-US" sz="2800" dirty="0">
              <a:solidFill>
                <a:srgbClr val="FF0000"/>
              </a:solidFill>
            </a:endParaRPr>
          </a:p>
        </p:txBody>
      </p:sp>
      <p:sp>
        <p:nvSpPr>
          <p:cNvPr id="87" name="テキスト ボックス 86"/>
          <p:cNvSpPr txBox="1"/>
          <p:nvPr/>
        </p:nvSpPr>
        <p:spPr>
          <a:xfrm>
            <a:off x="251520" y="1772816"/>
            <a:ext cx="881973" cy="523220"/>
          </a:xfrm>
          <a:prstGeom prst="rect">
            <a:avLst/>
          </a:prstGeom>
          <a:noFill/>
        </p:spPr>
        <p:txBody>
          <a:bodyPr wrap="none" rtlCol="0">
            <a:spAutoFit/>
          </a:bodyPr>
          <a:lstStyle/>
          <a:p>
            <a:r>
              <a:rPr lang="en-US" altLang="ja-JP" sz="2800" dirty="0" smtClean="0">
                <a:solidFill>
                  <a:srgbClr val="FF0000"/>
                </a:solidFill>
              </a:rPr>
              <a:t>B-IX</a:t>
            </a:r>
            <a:endParaRPr lang="ja-JP" altLang="en-US" sz="2800" dirty="0">
              <a:solidFill>
                <a:srgbClr val="FF0000"/>
              </a:solidFill>
            </a:endParaRPr>
          </a:p>
        </p:txBody>
      </p:sp>
      <p:sp>
        <p:nvSpPr>
          <p:cNvPr id="88" name="テキスト ボックス 87"/>
          <p:cNvSpPr txBox="1"/>
          <p:nvPr/>
        </p:nvSpPr>
        <p:spPr>
          <a:xfrm>
            <a:off x="5436096" y="4869160"/>
            <a:ext cx="981359" cy="523220"/>
          </a:xfrm>
          <a:prstGeom prst="rect">
            <a:avLst/>
          </a:prstGeom>
          <a:noFill/>
        </p:spPr>
        <p:txBody>
          <a:bodyPr wrap="none" rtlCol="0">
            <a:spAutoFit/>
          </a:bodyPr>
          <a:lstStyle/>
          <a:p>
            <a:r>
              <a:rPr lang="en-US" altLang="ja-JP" sz="2800" dirty="0" smtClean="0">
                <a:solidFill>
                  <a:srgbClr val="FF0000"/>
                </a:solidFill>
              </a:rPr>
              <a:t>B-VII</a:t>
            </a:r>
            <a:endParaRPr lang="ja-JP" altLang="en-US" sz="2800" dirty="0">
              <a:solidFill>
                <a:srgbClr val="FF0000"/>
              </a:solidFill>
            </a:endParaRPr>
          </a:p>
        </p:txBody>
      </p:sp>
      <p:sp>
        <p:nvSpPr>
          <p:cNvPr id="89" name="テキスト ボックス 88"/>
          <p:cNvSpPr txBox="1"/>
          <p:nvPr/>
        </p:nvSpPr>
        <p:spPr>
          <a:xfrm>
            <a:off x="4932040" y="2564904"/>
            <a:ext cx="646331" cy="369332"/>
          </a:xfrm>
          <a:prstGeom prst="rect">
            <a:avLst/>
          </a:prstGeom>
          <a:noFill/>
        </p:spPr>
        <p:txBody>
          <a:bodyPr wrap="none" rtlCol="0">
            <a:spAutoFit/>
          </a:bodyPr>
          <a:lstStyle/>
          <a:p>
            <a:r>
              <a:rPr lang="ja-JP" altLang="en-US" b="1" dirty="0" smtClean="0">
                <a:solidFill>
                  <a:srgbClr val="FF0000"/>
                </a:solidFill>
              </a:rPr>
              <a:t>大宮</a:t>
            </a:r>
            <a:endParaRPr lang="ja-JP" altLang="en-US" b="1" dirty="0">
              <a:solidFill>
                <a:srgbClr val="FF0000"/>
              </a:solidFill>
            </a:endParaRPr>
          </a:p>
        </p:txBody>
      </p:sp>
      <p:sp>
        <p:nvSpPr>
          <p:cNvPr id="91" name="テキスト ボックス 90"/>
          <p:cNvSpPr txBox="1"/>
          <p:nvPr/>
        </p:nvSpPr>
        <p:spPr>
          <a:xfrm>
            <a:off x="5292080" y="1556792"/>
            <a:ext cx="646331" cy="369332"/>
          </a:xfrm>
          <a:prstGeom prst="rect">
            <a:avLst/>
          </a:prstGeom>
          <a:noFill/>
        </p:spPr>
        <p:txBody>
          <a:bodyPr wrap="none" rtlCol="0">
            <a:spAutoFit/>
          </a:bodyPr>
          <a:lstStyle/>
          <a:p>
            <a:r>
              <a:rPr lang="ja-JP" altLang="en-US" b="1" dirty="0" smtClean="0">
                <a:solidFill>
                  <a:srgbClr val="FF0000"/>
                </a:solidFill>
              </a:rPr>
              <a:t>丹後</a:t>
            </a:r>
            <a:endParaRPr lang="ja-JP" altLang="en-US" b="1" dirty="0">
              <a:solidFill>
                <a:srgbClr val="FF0000"/>
              </a:solidFill>
            </a:endParaRPr>
          </a:p>
        </p:txBody>
      </p:sp>
      <p:sp>
        <p:nvSpPr>
          <p:cNvPr id="51" name="テキスト ボックス 50"/>
          <p:cNvSpPr txBox="1"/>
          <p:nvPr/>
        </p:nvSpPr>
        <p:spPr>
          <a:xfrm rot="20746149">
            <a:off x="1648067" y="1255266"/>
            <a:ext cx="1107996" cy="369332"/>
          </a:xfrm>
          <a:prstGeom prst="rect">
            <a:avLst/>
          </a:prstGeom>
          <a:noFill/>
        </p:spPr>
        <p:txBody>
          <a:bodyPr wrap="none" rtlCol="0">
            <a:spAutoFit/>
          </a:bodyPr>
          <a:lstStyle/>
          <a:p>
            <a:r>
              <a:rPr lang="ja-JP" altLang="en-US" dirty="0" smtClean="0">
                <a:solidFill>
                  <a:srgbClr val="0070C0"/>
                </a:solidFill>
              </a:rPr>
              <a:t>対馬海流</a:t>
            </a:r>
            <a:endParaRPr lang="ja-JP" altLang="en-US" dirty="0">
              <a:solidFill>
                <a:srgbClr val="0070C0"/>
              </a:solidFill>
            </a:endParaRPr>
          </a:p>
        </p:txBody>
      </p:sp>
      <p:sp>
        <p:nvSpPr>
          <p:cNvPr id="48" name="テキスト ボックス 47"/>
          <p:cNvSpPr txBox="1"/>
          <p:nvPr/>
        </p:nvSpPr>
        <p:spPr>
          <a:xfrm>
            <a:off x="5868144" y="5949280"/>
            <a:ext cx="3275856" cy="646331"/>
          </a:xfrm>
          <a:prstGeom prst="rect">
            <a:avLst/>
          </a:prstGeom>
          <a:noFill/>
        </p:spPr>
        <p:txBody>
          <a:bodyPr wrap="square" rtlCol="0">
            <a:spAutoFit/>
          </a:bodyPr>
          <a:lstStyle/>
          <a:p>
            <a:r>
              <a:rPr lang="en-US" altLang="ja-JP" dirty="0" err="1" smtClean="0"/>
              <a:t>Sakaizumi</a:t>
            </a:r>
            <a:r>
              <a:rPr lang="en-US" altLang="ja-JP" dirty="0" smtClean="0"/>
              <a:t>, 1984</a:t>
            </a:r>
          </a:p>
          <a:p>
            <a:r>
              <a:rPr lang="ja-JP" altLang="en-US" dirty="0" smtClean="0"/>
              <a:t>酒泉ら</a:t>
            </a:r>
            <a:r>
              <a:rPr lang="en-US" altLang="ja-JP" dirty="0" smtClean="0"/>
              <a:t>,</a:t>
            </a:r>
            <a:r>
              <a:rPr lang="ja-JP" altLang="en-US" dirty="0" smtClean="0"/>
              <a:t>未発表；　勝村ら</a:t>
            </a:r>
            <a:r>
              <a:rPr lang="en-US" altLang="ja-JP" dirty="0" smtClean="0"/>
              <a:t>,</a:t>
            </a:r>
            <a:r>
              <a:rPr lang="ja-JP" altLang="en-US" dirty="0" smtClean="0"/>
              <a:t>未発表</a:t>
            </a:r>
            <a:endParaRPr kumimoji="1" lang="ja-JP" altLang="en-US" dirty="0"/>
          </a:p>
        </p:txBody>
      </p:sp>
      <p:sp>
        <p:nvSpPr>
          <p:cNvPr id="49" name="テキスト ボックス 48"/>
          <p:cNvSpPr txBox="1"/>
          <p:nvPr/>
        </p:nvSpPr>
        <p:spPr>
          <a:xfrm>
            <a:off x="5868144" y="6488668"/>
            <a:ext cx="2390463" cy="369332"/>
          </a:xfrm>
          <a:prstGeom prst="rect">
            <a:avLst/>
          </a:prstGeom>
          <a:noFill/>
        </p:spPr>
        <p:txBody>
          <a:bodyPr wrap="none" rtlCol="0">
            <a:spAutoFit/>
          </a:bodyPr>
          <a:lstStyle/>
          <a:p>
            <a:r>
              <a:rPr lang="en-US" altLang="ja-JP" dirty="0" err="1" smtClean="0"/>
              <a:t>Takehana</a:t>
            </a:r>
            <a:r>
              <a:rPr lang="en-US" altLang="ja-JP" dirty="0" smtClean="0"/>
              <a:t> et al., 2003</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図 1" descr="屋外飼育場.jpg"/>
          <p:cNvPicPr>
            <a:picLocks noChangeAspect="1"/>
          </p:cNvPicPr>
          <p:nvPr/>
        </p:nvPicPr>
        <p:blipFill>
          <a:blip r:embed="rId2" cstate="print"/>
          <a:stretch>
            <a:fillRect/>
          </a:stretch>
        </p:blipFill>
        <p:spPr>
          <a:xfrm>
            <a:off x="146993" y="260648"/>
            <a:ext cx="8850014" cy="6256505"/>
          </a:xfrm>
          <a:prstGeom prst="rect">
            <a:avLst/>
          </a:prstGeom>
        </p:spPr>
      </p:pic>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6" descr="Tayousei12"/>
          <p:cNvPicPr>
            <a:picLocks noChangeAspect="1" noChangeArrowheads="1"/>
          </p:cNvPicPr>
          <p:nvPr/>
        </p:nvPicPr>
        <p:blipFill>
          <a:blip r:embed="rId2" cstate="print"/>
          <a:srcRect/>
          <a:stretch>
            <a:fillRect/>
          </a:stretch>
        </p:blipFill>
        <p:spPr bwMode="auto">
          <a:xfrm>
            <a:off x="683568" y="260648"/>
            <a:ext cx="4536504" cy="5837518"/>
          </a:xfrm>
          <a:prstGeom prst="rect">
            <a:avLst/>
          </a:prstGeom>
          <a:noFill/>
        </p:spPr>
      </p:pic>
      <p:sp>
        <p:nvSpPr>
          <p:cNvPr id="9" name="テキスト ボックス 8"/>
          <p:cNvSpPr txBox="1"/>
          <p:nvPr/>
        </p:nvSpPr>
        <p:spPr>
          <a:xfrm>
            <a:off x="2339752" y="6237312"/>
            <a:ext cx="2163349" cy="369332"/>
          </a:xfrm>
          <a:prstGeom prst="rect">
            <a:avLst/>
          </a:prstGeom>
          <a:noFill/>
        </p:spPr>
        <p:txBody>
          <a:bodyPr wrap="none" rtlCol="0">
            <a:spAutoFit/>
          </a:bodyPr>
          <a:lstStyle/>
          <a:p>
            <a:r>
              <a:rPr lang="en-US" altLang="ja-JP" dirty="0" err="1" smtClean="0"/>
              <a:t>Takehana</a:t>
            </a:r>
            <a:r>
              <a:rPr lang="en-US" altLang="ja-JP" dirty="0" smtClean="0"/>
              <a:t> et al., 2003</a:t>
            </a:r>
            <a:endParaRPr kumimoji="1" lang="ja-JP" altLang="en-US" dirty="0"/>
          </a:p>
        </p:txBody>
      </p:sp>
      <p:sp>
        <p:nvSpPr>
          <p:cNvPr id="10" name="テキスト ボックス 9"/>
          <p:cNvSpPr txBox="1"/>
          <p:nvPr/>
        </p:nvSpPr>
        <p:spPr>
          <a:xfrm>
            <a:off x="5292080" y="1052736"/>
            <a:ext cx="1338828" cy="369332"/>
          </a:xfrm>
          <a:prstGeom prst="rect">
            <a:avLst/>
          </a:prstGeom>
          <a:noFill/>
        </p:spPr>
        <p:txBody>
          <a:bodyPr wrap="none" rtlCol="0">
            <a:spAutoFit/>
          </a:bodyPr>
          <a:lstStyle/>
          <a:p>
            <a:r>
              <a:rPr kumimoji="1" lang="ja-JP" altLang="en-US" dirty="0" smtClean="0">
                <a:solidFill>
                  <a:srgbClr val="3333FF"/>
                </a:solidFill>
              </a:rPr>
              <a:t>北日本集団</a:t>
            </a:r>
            <a:endParaRPr kumimoji="1" lang="ja-JP" altLang="en-US" dirty="0">
              <a:solidFill>
                <a:srgbClr val="3333FF"/>
              </a:solidFill>
            </a:endParaRPr>
          </a:p>
        </p:txBody>
      </p:sp>
      <p:sp>
        <p:nvSpPr>
          <p:cNvPr id="11" name="テキスト ボックス 10"/>
          <p:cNvSpPr txBox="1"/>
          <p:nvPr/>
        </p:nvSpPr>
        <p:spPr>
          <a:xfrm>
            <a:off x="5364088" y="3645024"/>
            <a:ext cx="1338828" cy="369332"/>
          </a:xfrm>
          <a:prstGeom prst="rect">
            <a:avLst/>
          </a:prstGeom>
          <a:noFill/>
        </p:spPr>
        <p:txBody>
          <a:bodyPr wrap="none" rtlCol="0">
            <a:spAutoFit/>
          </a:bodyPr>
          <a:lstStyle/>
          <a:p>
            <a:r>
              <a:rPr kumimoji="1" lang="ja-JP" altLang="en-US" dirty="0" smtClean="0">
                <a:solidFill>
                  <a:srgbClr val="FF0000"/>
                </a:solidFill>
              </a:rPr>
              <a:t>南日本集団</a:t>
            </a:r>
            <a:endParaRPr kumimoji="1" lang="ja-JP" altLang="en-US" dirty="0">
              <a:solidFill>
                <a:srgbClr val="FF0000"/>
              </a:solidFill>
            </a:endParaRPr>
          </a:p>
        </p:txBody>
      </p:sp>
      <p:sp>
        <p:nvSpPr>
          <p:cNvPr id="6" name="正方形/長方形 5"/>
          <p:cNvSpPr/>
          <p:nvPr/>
        </p:nvSpPr>
        <p:spPr>
          <a:xfrm>
            <a:off x="3563888" y="4797152"/>
            <a:ext cx="1224136" cy="576064"/>
          </a:xfrm>
          <a:prstGeom prst="rect">
            <a:avLst/>
          </a:prstGeom>
          <a:noFill/>
          <a:ln>
            <a:solidFill>
              <a:srgbClr val="FF5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正方形/長方形 6"/>
          <p:cNvSpPr/>
          <p:nvPr/>
        </p:nvSpPr>
        <p:spPr>
          <a:xfrm>
            <a:off x="3563888" y="4221087"/>
            <a:ext cx="1224136" cy="551681"/>
          </a:xfrm>
          <a:prstGeom prst="rect">
            <a:avLst/>
          </a:prstGeom>
          <a:noFill/>
          <a:ln>
            <a:solidFill>
              <a:srgbClr val="FF5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ボックス 1"/>
          <p:cNvSpPr txBox="1"/>
          <p:nvPr/>
        </p:nvSpPr>
        <p:spPr>
          <a:xfrm>
            <a:off x="611560" y="572487"/>
            <a:ext cx="7344816" cy="830997"/>
          </a:xfrm>
          <a:prstGeom prst="rect">
            <a:avLst/>
          </a:prstGeom>
          <a:noFill/>
        </p:spPr>
        <p:txBody>
          <a:bodyPr wrap="square" rtlCol="0">
            <a:spAutoFit/>
          </a:bodyPr>
          <a:lstStyle/>
          <a:p>
            <a:r>
              <a:rPr lang="ja-JP" altLang="en-US" sz="2400" dirty="0" smtClean="0">
                <a:solidFill>
                  <a:srgbClr val="000000"/>
                </a:solidFill>
              </a:rPr>
              <a:t>ハイブリッド集団は、北日本集団個体群に移入した南日本集団個体とが交雑した結果、形成されたと考えるべき</a:t>
            </a:r>
            <a:endParaRPr lang="ja-JP" altLang="en-US" sz="2400" dirty="0">
              <a:solidFill>
                <a:srgbClr val="000000"/>
              </a:solidFill>
            </a:endParaRPr>
          </a:p>
        </p:txBody>
      </p:sp>
      <p:sp>
        <p:nvSpPr>
          <p:cNvPr id="3" name="テキスト ボックス 2"/>
          <p:cNvSpPr txBox="1"/>
          <p:nvPr/>
        </p:nvSpPr>
        <p:spPr>
          <a:xfrm>
            <a:off x="611560" y="1868631"/>
            <a:ext cx="7560840" cy="1200329"/>
          </a:xfrm>
          <a:prstGeom prst="rect">
            <a:avLst/>
          </a:prstGeom>
          <a:noFill/>
        </p:spPr>
        <p:txBody>
          <a:bodyPr wrap="square" rtlCol="0">
            <a:spAutoFit/>
          </a:bodyPr>
          <a:lstStyle/>
          <a:p>
            <a:r>
              <a:rPr lang="ja-JP" altLang="en-US" sz="2400" dirty="0" smtClean="0">
                <a:solidFill>
                  <a:srgbClr val="000000"/>
                </a:solidFill>
              </a:rPr>
              <a:t>丹後・但馬地方におけるハイブリッド集団の分布様式は、今、まさに南日本集団個体が北日本集団生息地に移入しつつある段階であることを示唆する。</a:t>
            </a:r>
            <a:endParaRPr lang="ja-JP" altLang="en-US" sz="2400" dirty="0">
              <a:solidFill>
                <a:srgbClr val="000000"/>
              </a:solidFill>
            </a:endParaRPr>
          </a:p>
        </p:txBody>
      </p:sp>
      <p:sp>
        <p:nvSpPr>
          <p:cNvPr id="4" name="テキスト ボックス 3"/>
          <p:cNvSpPr txBox="1"/>
          <p:nvPr/>
        </p:nvSpPr>
        <p:spPr>
          <a:xfrm>
            <a:off x="611560" y="3380799"/>
            <a:ext cx="8186857" cy="1200329"/>
          </a:xfrm>
          <a:prstGeom prst="rect">
            <a:avLst/>
          </a:prstGeom>
          <a:noFill/>
        </p:spPr>
        <p:txBody>
          <a:bodyPr wrap="none" rtlCol="0">
            <a:spAutoFit/>
          </a:bodyPr>
          <a:lstStyle/>
          <a:p>
            <a:r>
              <a:rPr lang="ja-JP" altLang="en-US" sz="2400" dirty="0" smtClean="0">
                <a:solidFill>
                  <a:srgbClr val="000000"/>
                </a:solidFill>
              </a:rPr>
              <a:t>以上の仮説によれば、ハイブリッド集団形成の原因となった</a:t>
            </a:r>
            <a:endParaRPr lang="en-US" altLang="ja-JP" sz="2400" dirty="0" smtClean="0">
              <a:solidFill>
                <a:srgbClr val="000000"/>
              </a:solidFill>
            </a:endParaRPr>
          </a:p>
          <a:p>
            <a:r>
              <a:rPr lang="ja-JP" altLang="en-US" sz="2400" dirty="0" smtClean="0">
                <a:solidFill>
                  <a:srgbClr val="000000"/>
                </a:solidFill>
              </a:rPr>
              <a:t>交雑の時期は、古くともミトコンドリアサブタイプ </a:t>
            </a:r>
            <a:r>
              <a:rPr lang="en-US" altLang="ja-JP" sz="2400" dirty="0" smtClean="0">
                <a:solidFill>
                  <a:srgbClr val="000000"/>
                </a:solidFill>
              </a:rPr>
              <a:t>B-IX </a:t>
            </a:r>
            <a:r>
              <a:rPr lang="ja-JP" altLang="en-US" sz="2400" dirty="0" smtClean="0">
                <a:solidFill>
                  <a:srgbClr val="000000"/>
                </a:solidFill>
              </a:rPr>
              <a:t>と </a:t>
            </a:r>
            <a:r>
              <a:rPr lang="en-US" altLang="ja-JP" sz="2400" dirty="0" smtClean="0">
                <a:solidFill>
                  <a:srgbClr val="000000"/>
                </a:solidFill>
              </a:rPr>
              <a:t>B-X </a:t>
            </a:r>
            <a:r>
              <a:rPr lang="ja-JP" altLang="en-US" sz="2400" dirty="0" smtClean="0">
                <a:solidFill>
                  <a:srgbClr val="000000"/>
                </a:solidFill>
              </a:rPr>
              <a:t>が</a:t>
            </a:r>
            <a:endParaRPr lang="en-US" altLang="ja-JP" sz="2400" dirty="0" smtClean="0">
              <a:solidFill>
                <a:srgbClr val="000000"/>
              </a:solidFill>
            </a:endParaRPr>
          </a:p>
          <a:p>
            <a:r>
              <a:rPr lang="ja-JP" altLang="en-US" sz="2400" dirty="0" smtClean="0">
                <a:solidFill>
                  <a:srgbClr val="000000"/>
                </a:solidFill>
              </a:rPr>
              <a:t>分離した後であると考えられる。</a:t>
            </a:r>
            <a:r>
              <a:rPr lang="en-US" altLang="ja-JP" sz="2400" dirty="0" smtClean="0">
                <a:solidFill>
                  <a:srgbClr val="000000"/>
                </a:solidFill>
              </a:rPr>
              <a:t> </a:t>
            </a:r>
            <a:endParaRPr lang="ja-JP" altLang="en-US" sz="2400" dirty="0">
              <a:solidFill>
                <a:srgbClr val="000000"/>
              </a:solidFill>
            </a:endParaRPr>
          </a:p>
        </p:txBody>
      </p:sp>
      <p:sp>
        <p:nvSpPr>
          <p:cNvPr id="5" name="テキスト ボックス 4"/>
          <p:cNvSpPr txBox="1"/>
          <p:nvPr/>
        </p:nvSpPr>
        <p:spPr>
          <a:xfrm>
            <a:off x="1907704" y="4869160"/>
            <a:ext cx="4291559" cy="830997"/>
          </a:xfrm>
          <a:prstGeom prst="rect">
            <a:avLst/>
          </a:prstGeom>
          <a:noFill/>
        </p:spPr>
        <p:txBody>
          <a:bodyPr wrap="none" rtlCol="0">
            <a:spAutoFit/>
          </a:bodyPr>
          <a:lstStyle/>
          <a:p>
            <a:r>
              <a:rPr kumimoji="1" lang="ja-JP" altLang="en-US" sz="2400" b="1" dirty="0" smtClean="0">
                <a:solidFill>
                  <a:srgbClr val="FF0000"/>
                </a:solidFill>
              </a:rPr>
              <a:t>古くても数十万年前以降のはず</a:t>
            </a:r>
            <a:endParaRPr kumimoji="1" lang="en-US" altLang="ja-JP" sz="2400" b="1" dirty="0" smtClean="0">
              <a:solidFill>
                <a:srgbClr val="FF0000"/>
              </a:solidFill>
            </a:endParaRPr>
          </a:p>
          <a:p>
            <a:r>
              <a:rPr lang="ja-JP" altLang="en-US" sz="2400" b="1" dirty="0" smtClean="0">
                <a:solidFill>
                  <a:srgbClr val="FF0000"/>
                </a:solidFill>
              </a:rPr>
              <a:t>（おそらくは、もっと最近）</a:t>
            </a:r>
            <a:endParaRPr kumimoji="1" lang="ja-JP" altLang="en-US" sz="2400" b="1"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図 3" descr="Map1.jpg"/>
          <p:cNvPicPr>
            <a:picLocks noChangeAspect="1"/>
          </p:cNvPicPr>
          <p:nvPr/>
        </p:nvPicPr>
        <p:blipFill>
          <a:blip r:embed="rId2" cstate="print"/>
          <a:stretch>
            <a:fillRect/>
          </a:stretch>
        </p:blipFill>
        <p:spPr>
          <a:xfrm>
            <a:off x="0" y="1484784"/>
            <a:ext cx="9144000" cy="3872917"/>
          </a:xfrm>
          <a:prstGeom prst="rect">
            <a:avLst/>
          </a:prstGeom>
        </p:spPr>
      </p:pic>
      <p:sp>
        <p:nvSpPr>
          <p:cNvPr id="50" name="右矢印 49"/>
          <p:cNvSpPr/>
          <p:nvPr/>
        </p:nvSpPr>
        <p:spPr>
          <a:xfrm rot="20682159">
            <a:off x="593654" y="1125862"/>
            <a:ext cx="2844189" cy="79208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srgbClr val="FFFFFF"/>
              </a:solidFill>
            </a:endParaRPr>
          </a:p>
        </p:txBody>
      </p:sp>
      <p:sp>
        <p:nvSpPr>
          <p:cNvPr id="3" name="テキスト ボックス 2"/>
          <p:cNvSpPr txBox="1"/>
          <p:nvPr/>
        </p:nvSpPr>
        <p:spPr>
          <a:xfrm>
            <a:off x="7236296" y="5517232"/>
            <a:ext cx="1505540" cy="369332"/>
          </a:xfrm>
          <a:prstGeom prst="rect">
            <a:avLst/>
          </a:prstGeom>
          <a:noFill/>
        </p:spPr>
        <p:txBody>
          <a:bodyPr wrap="none" rtlCol="0">
            <a:spAutoFit/>
          </a:bodyPr>
          <a:lstStyle/>
          <a:p>
            <a:r>
              <a:rPr lang="ja-JP" altLang="en-US" dirty="0" smtClean="0">
                <a:solidFill>
                  <a:srgbClr val="000000"/>
                </a:solidFill>
              </a:rPr>
              <a:t>（</a:t>
            </a:r>
            <a:r>
              <a:rPr lang="en-US" altLang="ja-JP" dirty="0" smtClean="0">
                <a:solidFill>
                  <a:srgbClr val="000000"/>
                </a:solidFill>
              </a:rPr>
              <a:t>Google </a:t>
            </a:r>
            <a:r>
              <a:rPr lang="ja-JP" altLang="en-US" dirty="0" smtClean="0">
                <a:solidFill>
                  <a:srgbClr val="000000"/>
                </a:solidFill>
              </a:rPr>
              <a:t>より）</a:t>
            </a:r>
            <a:endParaRPr lang="ja-JP" altLang="en-US" dirty="0">
              <a:solidFill>
                <a:srgbClr val="000000"/>
              </a:solidFill>
            </a:endParaRPr>
          </a:p>
        </p:txBody>
      </p:sp>
      <p:sp>
        <p:nvSpPr>
          <p:cNvPr id="5" name="円/楕円 4"/>
          <p:cNvSpPr/>
          <p:nvPr/>
        </p:nvSpPr>
        <p:spPr>
          <a:xfrm>
            <a:off x="3707904" y="2564904"/>
            <a:ext cx="288032" cy="288032"/>
          </a:xfrm>
          <a:prstGeom prst="ellipse">
            <a:avLst/>
          </a:prstGeom>
          <a:solidFill>
            <a:srgbClr val="3333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srgbClr val="FFFFFF"/>
              </a:solidFill>
            </a:endParaRPr>
          </a:p>
        </p:txBody>
      </p:sp>
      <p:sp>
        <p:nvSpPr>
          <p:cNvPr id="6" name="円/楕円 5"/>
          <p:cNvSpPr/>
          <p:nvPr/>
        </p:nvSpPr>
        <p:spPr>
          <a:xfrm>
            <a:off x="3707904" y="3068960"/>
            <a:ext cx="288032" cy="288032"/>
          </a:xfrm>
          <a:prstGeom prst="ellipse">
            <a:avLst/>
          </a:prstGeom>
          <a:solidFill>
            <a:srgbClr val="3333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srgbClr val="FFFFFF"/>
              </a:solidFill>
            </a:endParaRPr>
          </a:p>
        </p:txBody>
      </p:sp>
      <p:sp>
        <p:nvSpPr>
          <p:cNvPr id="7" name="円/楕円 6"/>
          <p:cNvSpPr/>
          <p:nvPr/>
        </p:nvSpPr>
        <p:spPr>
          <a:xfrm>
            <a:off x="6660232" y="3573016"/>
            <a:ext cx="288032" cy="288032"/>
          </a:xfrm>
          <a:prstGeom prst="ellipse">
            <a:avLst/>
          </a:prstGeom>
          <a:solidFill>
            <a:srgbClr val="3333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srgbClr val="FFFFFF"/>
              </a:solidFill>
            </a:endParaRPr>
          </a:p>
        </p:txBody>
      </p:sp>
      <p:sp>
        <p:nvSpPr>
          <p:cNvPr id="8" name="円/楕円 7"/>
          <p:cNvSpPr/>
          <p:nvPr/>
        </p:nvSpPr>
        <p:spPr>
          <a:xfrm>
            <a:off x="755576" y="3284984"/>
            <a:ext cx="288032" cy="288032"/>
          </a:xfrm>
          <a:prstGeom prst="ellipse">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srgbClr val="FFFFFF"/>
              </a:solidFill>
            </a:endParaRPr>
          </a:p>
        </p:txBody>
      </p:sp>
      <p:sp>
        <p:nvSpPr>
          <p:cNvPr id="9" name="円/楕円 8"/>
          <p:cNvSpPr/>
          <p:nvPr/>
        </p:nvSpPr>
        <p:spPr>
          <a:xfrm>
            <a:off x="5796136" y="3356992"/>
            <a:ext cx="288032" cy="288032"/>
          </a:xfrm>
          <a:prstGeom prst="ellipse">
            <a:avLst/>
          </a:prstGeom>
          <a:solidFill>
            <a:srgbClr val="3333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srgbClr val="FFFFFF"/>
              </a:solidFill>
            </a:endParaRPr>
          </a:p>
        </p:txBody>
      </p:sp>
      <p:sp>
        <p:nvSpPr>
          <p:cNvPr id="10" name="円/楕円 9"/>
          <p:cNvSpPr/>
          <p:nvPr/>
        </p:nvSpPr>
        <p:spPr>
          <a:xfrm>
            <a:off x="8460432" y="3501008"/>
            <a:ext cx="288032" cy="288032"/>
          </a:xfrm>
          <a:prstGeom prst="ellipse">
            <a:avLst/>
          </a:prstGeom>
          <a:solidFill>
            <a:srgbClr val="3333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srgbClr val="FFFFFF"/>
              </a:solidFill>
            </a:endParaRPr>
          </a:p>
        </p:txBody>
      </p:sp>
      <p:sp>
        <p:nvSpPr>
          <p:cNvPr id="12" name="円/楕円 11"/>
          <p:cNvSpPr/>
          <p:nvPr/>
        </p:nvSpPr>
        <p:spPr>
          <a:xfrm>
            <a:off x="1331640" y="2852936"/>
            <a:ext cx="288032" cy="288032"/>
          </a:xfrm>
          <a:prstGeom prst="ellipse">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srgbClr val="FFFFFF"/>
              </a:solidFill>
            </a:endParaRPr>
          </a:p>
        </p:txBody>
      </p:sp>
      <p:sp>
        <p:nvSpPr>
          <p:cNvPr id="14" name="円/楕円 13"/>
          <p:cNvSpPr/>
          <p:nvPr/>
        </p:nvSpPr>
        <p:spPr>
          <a:xfrm>
            <a:off x="2771800" y="2564904"/>
            <a:ext cx="288032" cy="288032"/>
          </a:xfrm>
          <a:prstGeom prst="ellipse">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srgbClr val="FFFFFF"/>
              </a:solidFill>
            </a:endParaRPr>
          </a:p>
        </p:txBody>
      </p:sp>
      <p:sp>
        <p:nvSpPr>
          <p:cNvPr id="20" name="円/楕円 19"/>
          <p:cNvSpPr/>
          <p:nvPr/>
        </p:nvSpPr>
        <p:spPr>
          <a:xfrm>
            <a:off x="5940152" y="4653136"/>
            <a:ext cx="288032" cy="288032"/>
          </a:xfrm>
          <a:prstGeom prst="ellipse">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srgbClr val="FFFFFF"/>
              </a:solidFill>
            </a:endParaRPr>
          </a:p>
        </p:txBody>
      </p:sp>
      <p:sp>
        <p:nvSpPr>
          <p:cNvPr id="21" name="テキスト ボックス 20"/>
          <p:cNvSpPr txBox="1"/>
          <p:nvPr/>
        </p:nvSpPr>
        <p:spPr>
          <a:xfrm>
            <a:off x="6516216" y="548680"/>
            <a:ext cx="1308371" cy="461665"/>
          </a:xfrm>
          <a:prstGeom prst="rect">
            <a:avLst/>
          </a:prstGeom>
          <a:noFill/>
        </p:spPr>
        <p:txBody>
          <a:bodyPr wrap="none" rtlCol="0">
            <a:spAutoFit/>
          </a:bodyPr>
          <a:lstStyle/>
          <a:p>
            <a:r>
              <a:rPr lang="ja-JP" altLang="en-US" sz="2400" dirty="0" smtClean="0">
                <a:solidFill>
                  <a:srgbClr val="000000"/>
                </a:solidFill>
              </a:rPr>
              <a:t>核ゲノム</a:t>
            </a:r>
            <a:endParaRPr lang="ja-JP" altLang="en-US" sz="2400" dirty="0">
              <a:solidFill>
                <a:srgbClr val="000000"/>
              </a:solidFill>
            </a:endParaRPr>
          </a:p>
        </p:txBody>
      </p:sp>
      <p:sp>
        <p:nvSpPr>
          <p:cNvPr id="22" name="テキスト ボックス 21"/>
          <p:cNvSpPr txBox="1"/>
          <p:nvPr/>
        </p:nvSpPr>
        <p:spPr>
          <a:xfrm>
            <a:off x="5148064" y="836712"/>
            <a:ext cx="1338828" cy="369332"/>
          </a:xfrm>
          <a:prstGeom prst="rect">
            <a:avLst/>
          </a:prstGeom>
          <a:noFill/>
        </p:spPr>
        <p:txBody>
          <a:bodyPr wrap="none" rtlCol="0">
            <a:spAutoFit/>
          </a:bodyPr>
          <a:lstStyle/>
          <a:p>
            <a:r>
              <a:rPr lang="ja-JP" altLang="en-US" dirty="0" smtClean="0">
                <a:solidFill>
                  <a:srgbClr val="3333FF"/>
                </a:solidFill>
              </a:rPr>
              <a:t>北日本集団</a:t>
            </a:r>
            <a:endParaRPr lang="ja-JP" altLang="en-US" dirty="0">
              <a:solidFill>
                <a:srgbClr val="3333FF"/>
              </a:solidFill>
            </a:endParaRPr>
          </a:p>
        </p:txBody>
      </p:sp>
      <p:sp>
        <p:nvSpPr>
          <p:cNvPr id="23" name="テキスト ボックス 22"/>
          <p:cNvSpPr txBox="1"/>
          <p:nvPr/>
        </p:nvSpPr>
        <p:spPr>
          <a:xfrm>
            <a:off x="5148064" y="332656"/>
            <a:ext cx="1338828" cy="369332"/>
          </a:xfrm>
          <a:prstGeom prst="rect">
            <a:avLst/>
          </a:prstGeom>
          <a:noFill/>
        </p:spPr>
        <p:txBody>
          <a:bodyPr wrap="none" rtlCol="0">
            <a:spAutoFit/>
          </a:bodyPr>
          <a:lstStyle/>
          <a:p>
            <a:r>
              <a:rPr lang="ja-JP" altLang="en-US" dirty="0" smtClean="0">
                <a:solidFill>
                  <a:srgbClr val="FF0000"/>
                </a:solidFill>
              </a:rPr>
              <a:t>南日本集団</a:t>
            </a:r>
            <a:endParaRPr lang="ja-JP" altLang="en-US" dirty="0">
              <a:solidFill>
                <a:srgbClr val="FF0000"/>
              </a:solidFill>
            </a:endParaRPr>
          </a:p>
        </p:txBody>
      </p:sp>
      <p:sp>
        <p:nvSpPr>
          <p:cNvPr id="24" name="テキスト ボックス 23"/>
          <p:cNvSpPr txBox="1"/>
          <p:nvPr/>
        </p:nvSpPr>
        <p:spPr>
          <a:xfrm>
            <a:off x="6444208" y="5949280"/>
            <a:ext cx="2454518" cy="646331"/>
          </a:xfrm>
          <a:prstGeom prst="rect">
            <a:avLst/>
          </a:prstGeom>
          <a:noFill/>
        </p:spPr>
        <p:txBody>
          <a:bodyPr wrap="none" rtlCol="0">
            <a:spAutoFit/>
          </a:bodyPr>
          <a:lstStyle/>
          <a:p>
            <a:r>
              <a:rPr lang="en-US" altLang="ja-JP" dirty="0" err="1" smtClean="0">
                <a:solidFill>
                  <a:srgbClr val="000000"/>
                </a:solidFill>
              </a:rPr>
              <a:t>Sakaizumi</a:t>
            </a:r>
            <a:r>
              <a:rPr lang="en-US" altLang="ja-JP" dirty="0" smtClean="0">
                <a:solidFill>
                  <a:srgbClr val="000000"/>
                </a:solidFill>
              </a:rPr>
              <a:t>, 1984</a:t>
            </a:r>
          </a:p>
          <a:p>
            <a:r>
              <a:rPr lang="ja-JP" altLang="en-US" dirty="0" smtClean="0">
                <a:solidFill>
                  <a:srgbClr val="000000"/>
                </a:solidFill>
              </a:rPr>
              <a:t>酒泉ら</a:t>
            </a:r>
            <a:r>
              <a:rPr lang="en-US" altLang="ja-JP" dirty="0" smtClean="0">
                <a:solidFill>
                  <a:srgbClr val="000000"/>
                </a:solidFill>
              </a:rPr>
              <a:t>,</a:t>
            </a:r>
            <a:r>
              <a:rPr lang="ja-JP" altLang="en-US" dirty="0" smtClean="0">
                <a:solidFill>
                  <a:srgbClr val="000000"/>
                </a:solidFill>
              </a:rPr>
              <a:t>　勝村ら</a:t>
            </a:r>
            <a:r>
              <a:rPr lang="en-US" altLang="ja-JP" dirty="0" smtClean="0">
                <a:solidFill>
                  <a:srgbClr val="000000"/>
                </a:solidFill>
              </a:rPr>
              <a:t>,</a:t>
            </a:r>
            <a:r>
              <a:rPr lang="ja-JP" altLang="en-US" dirty="0" smtClean="0">
                <a:solidFill>
                  <a:srgbClr val="000000"/>
                </a:solidFill>
              </a:rPr>
              <a:t>未発表</a:t>
            </a:r>
            <a:endParaRPr lang="ja-JP" altLang="en-US" dirty="0">
              <a:solidFill>
                <a:srgbClr val="000000"/>
              </a:solidFill>
            </a:endParaRPr>
          </a:p>
        </p:txBody>
      </p:sp>
      <p:sp>
        <p:nvSpPr>
          <p:cNvPr id="13" name="円/楕円 12"/>
          <p:cNvSpPr/>
          <p:nvPr/>
        </p:nvSpPr>
        <p:spPr>
          <a:xfrm>
            <a:off x="1907704" y="2636912"/>
            <a:ext cx="288032" cy="288032"/>
          </a:xfrm>
          <a:prstGeom prst="ellipse">
            <a:avLst/>
          </a:prstGeom>
          <a:solidFill>
            <a:srgbClr val="3333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srgbClr val="FFFFFF"/>
              </a:solidFill>
            </a:endParaRPr>
          </a:p>
        </p:txBody>
      </p:sp>
      <p:sp>
        <p:nvSpPr>
          <p:cNvPr id="40" name="テキスト ボックス 39"/>
          <p:cNvSpPr txBox="1"/>
          <p:nvPr/>
        </p:nvSpPr>
        <p:spPr>
          <a:xfrm>
            <a:off x="323528" y="2708920"/>
            <a:ext cx="646331" cy="369332"/>
          </a:xfrm>
          <a:prstGeom prst="rect">
            <a:avLst/>
          </a:prstGeom>
          <a:noFill/>
        </p:spPr>
        <p:txBody>
          <a:bodyPr wrap="none" rtlCol="0">
            <a:spAutoFit/>
          </a:bodyPr>
          <a:lstStyle/>
          <a:p>
            <a:r>
              <a:rPr lang="ja-JP" altLang="en-US" b="1" dirty="0" smtClean="0">
                <a:solidFill>
                  <a:srgbClr val="FF0000"/>
                </a:solidFill>
              </a:rPr>
              <a:t>鳥取</a:t>
            </a:r>
            <a:endParaRPr lang="ja-JP" altLang="en-US" b="1" dirty="0">
              <a:solidFill>
                <a:srgbClr val="FF0000"/>
              </a:solidFill>
            </a:endParaRPr>
          </a:p>
        </p:txBody>
      </p:sp>
      <p:sp>
        <p:nvSpPr>
          <p:cNvPr id="44" name="テキスト ボックス 43"/>
          <p:cNvSpPr txBox="1"/>
          <p:nvPr/>
        </p:nvSpPr>
        <p:spPr>
          <a:xfrm>
            <a:off x="899592" y="2204864"/>
            <a:ext cx="646331" cy="369332"/>
          </a:xfrm>
          <a:prstGeom prst="rect">
            <a:avLst/>
          </a:prstGeom>
          <a:noFill/>
        </p:spPr>
        <p:txBody>
          <a:bodyPr wrap="none" rtlCol="0">
            <a:spAutoFit/>
          </a:bodyPr>
          <a:lstStyle/>
          <a:p>
            <a:r>
              <a:rPr lang="ja-JP" altLang="en-US" b="1" dirty="0" smtClean="0">
                <a:solidFill>
                  <a:srgbClr val="FF0000"/>
                </a:solidFill>
              </a:rPr>
              <a:t>岩美</a:t>
            </a:r>
            <a:endParaRPr lang="ja-JP" altLang="en-US" b="1" dirty="0">
              <a:solidFill>
                <a:srgbClr val="FF0000"/>
              </a:solidFill>
            </a:endParaRPr>
          </a:p>
        </p:txBody>
      </p:sp>
      <p:sp>
        <p:nvSpPr>
          <p:cNvPr id="45" name="テキスト ボックス 44"/>
          <p:cNvSpPr txBox="1"/>
          <p:nvPr/>
        </p:nvSpPr>
        <p:spPr>
          <a:xfrm>
            <a:off x="1691680" y="1988840"/>
            <a:ext cx="646331" cy="369332"/>
          </a:xfrm>
          <a:prstGeom prst="rect">
            <a:avLst/>
          </a:prstGeom>
          <a:noFill/>
        </p:spPr>
        <p:txBody>
          <a:bodyPr wrap="none" rtlCol="0">
            <a:spAutoFit/>
          </a:bodyPr>
          <a:lstStyle/>
          <a:p>
            <a:r>
              <a:rPr lang="ja-JP" altLang="en-US" b="1" dirty="0" smtClean="0">
                <a:solidFill>
                  <a:srgbClr val="FF0000"/>
                </a:solidFill>
              </a:rPr>
              <a:t>浜坂</a:t>
            </a:r>
            <a:endParaRPr lang="ja-JP" altLang="en-US" b="1" dirty="0">
              <a:solidFill>
                <a:srgbClr val="FF0000"/>
              </a:solidFill>
            </a:endParaRPr>
          </a:p>
        </p:txBody>
      </p:sp>
      <p:sp>
        <p:nvSpPr>
          <p:cNvPr id="46" name="テキスト ボックス 45"/>
          <p:cNvSpPr txBox="1"/>
          <p:nvPr/>
        </p:nvSpPr>
        <p:spPr>
          <a:xfrm>
            <a:off x="2555776" y="1988840"/>
            <a:ext cx="646331" cy="369332"/>
          </a:xfrm>
          <a:prstGeom prst="rect">
            <a:avLst/>
          </a:prstGeom>
          <a:noFill/>
        </p:spPr>
        <p:txBody>
          <a:bodyPr wrap="none" rtlCol="0">
            <a:spAutoFit/>
          </a:bodyPr>
          <a:lstStyle/>
          <a:p>
            <a:r>
              <a:rPr lang="ja-JP" altLang="en-US" b="1" dirty="0" smtClean="0">
                <a:solidFill>
                  <a:srgbClr val="FF0000"/>
                </a:solidFill>
              </a:rPr>
              <a:t>香住</a:t>
            </a:r>
            <a:endParaRPr lang="ja-JP" altLang="en-US" b="1" dirty="0">
              <a:solidFill>
                <a:srgbClr val="FF0000"/>
              </a:solidFill>
            </a:endParaRPr>
          </a:p>
        </p:txBody>
      </p:sp>
      <p:sp>
        <p:nvSpPr>
          <p:cNvPr id="54" name="テキスト ボックス 53"/>
          <p:cNvSpPr txBox="1"/>
          <p:nvPr/>
        </p:nvSpPr>
        <p:spPr>
          <a:xfrm>
            <a:off x="3779912" y="2060848"/>
            <a:ext cx="646331" cy="369332"/>
          </a:xfrm>
          <a:prstGeom prst="rect">
            <a:avLst/>
          </a:prstGeom>
          <a:noFill/>
        </p:spPr>
        <p:txBody>
          <a:bodyPr wrap="none" rtlCol="0">
            <a:spAutoFit/>
          </a:bodyPr>
          <a:lstStyle/>
          <a:p>
            <a:r>
              <a:rPr lang="ja-JP" altLang="en-US" b="1" dirty="0" smtClean="0">
                <a:solidFill>
                  <a:srgbClr val="3333FF"/>
                </a:solidFill>
              </a:rPr>
              <a:t>城崎</a:t>
            </a:r>
            <a:endParaRPr lang="ja-JP" altLang="en-US" b="1" dirty="0">
              <a:solidFill>
                <a:srgbClr val="3333FF"/>
              </a:solidFill>
            </a:endParaRPr>
          </a:p>
        </p:txBody>
      </p:sp>
      <p:sp>
        <p:nvSpPr>
          <p:cNvPr id="55" name="テキスト ボックス 54"/>
          <p:cNvSpPr txBox="1"/>
          <p:nvPr/>
        </p:nvSpPr>
        <p:spPr>
          <a:xfrm>
            <a:off x="3131840" y="3501008"/>
            <a:ext cx="646331" cy="369332"/>
          </a:xfrm>
          <a:prstGeom prst="rect">
            <a:avLst/>
          </a:prstGeom>
          <a:noFill/>
        </p:spPr>
        <p:txBody>
          <a:bodyPr wrap="none" rtlCol="0">
            <a:spAutoFit/>
          </a:bodyPr>
          <a:lstStyle/>
          <a:p>
            <a:r>
              <a:rPr lang="ja-JP" altLang="en-US" b="1" dirty="0" smtClean="0">
                <a:solidFill>
                  <a:srgbClr val="3333FF"/>
                </a:solidFill>
              </a:rPr>
              <a:t>豊岡</a:t>
            </a:r>
            <a:endParaRPr lang="ja-JP" altLang="en-US" b="1" dirty="0">
              <a:solidFill>
                <a:srgbClr val="3333FF"/>
              </a:solidFill>
            </a:endParaRPr>
          </a:p>
        </p:txBody>
      </p:sp>
      <p:sp>
        <p:nvSpPr>
          <p:cNvPr id="56" name="テキスト ボックス 55"/>
          <p:cNvSpPr txBox="1"/>
          <p:nvPr/>
        </p:nvSpPr>
        <p:spPr>
          <a:xfrm>
            <a:off x="4067944" y="3140968"/>
            <a:ext cx="877163" cy="369332"/>
          </a:xfrm>
          <a:prstGeom prst="rect">
            <a:avLst/>
          </a:prstGeom>
          <a:noFill/>
        </p:spPr>
        <p:txBody>
          <a:bodyPr wrap="none" rtlCol="0">
            <a:spAutoFit/>
          </a:bodyPr>
          <a:lstStyle/>
          <a:p>
            <a:r>
              <a:rPr lang="ja-JP" altLang="en-US" b="1" dirty="0" smtClean="0">
                <a:solidFill>
                  <a:srgbClr val="FF0000"/>
                </a:solidFill>
              </a:rPr>
              <a:t>久美浜</a:t>
            </a:r>
            <a:endParaRPr lang="ja-JP" altLang="en-US" b="1" dirty="0">
              <a:solidFill>
                <a:srgbClr val="FF0000"/>
              </a:solidFill>
            </a:endParaRPr>
          </a:p>
        </p:txBody>
      </p:sp>
      <p:sp>
        <p:nvSpPr>
          <p:cNvPr id="57" name="テキスト ボックス 56"/>
          <p:cNvSpPr txBox="1"/>
          <p:nvPr/>
        </p:nvSpPr>
        <p:spPr>
          <a:xfrm>
            <a:off x="4427984" y="1844824"/>
            <a:ext cx="646331" cy="369332"/>
          </a:xfrm>
          <a:prstGeom prst="rect">
            <a:avLst/>
          </a:prstGeom>
          <a:noFill/>
        </p:spPr>
        <p:txBody>
          <a:bodyPr wrap="none" rtlCol="0">
            <a:spAutoFit/>
          </a:bodyPr>
          <a:lstStyle/>
          <a:p>
            <a:r>
              <a:rPr lang="ja-JP" altLang="en-US" b="1" dirty="0" smtClean="0">
                <a:solidFill>
                  <a:srgbClr val="FF0000"/>
                </a:solidFill>
              </a:rPr>
              <a:t>網野</a:t>
            </a:r>
            <a:endParaRPr lang="ja-JP" altLang="en-US" b="1" dirty="0">
              <a:solidFill>
                <a:srgbClr val="FF0000"/>
              </a:solidFill>
            </a:endParaRPr>
          </a:p>
        </p:txBody>
      </p:sp>
      <p:sp>
        <p:nvSpPr>
          <p:cNvPr id="60" name="テキスト ボックス 59"/>
          <p:cNvSpPr txBox="1"/>
          <p:nvPr/>
        </p:nvSpPr>
        <p:spPr>
          <a:xfrm>
            <a:off x="6012160" y="2996952"/>
            <a:ext cx="646331" cy="369332"/>
          </a:xfrm>
          <a:prstGeom prst="rect">
            <a:avLst/>
          </a:prstGeom>
          <a:noFill/>
        </p:spPr>
        <p:txBody>
          <a:bodyPr wrap="none" rtlCol="0">
            <a:spAutoFit/>
          </a:bodyPr>
          <a:lstStyle/>
          <a:p>
            <a:r>
              <a:rPr lang="ja-JP" altLang="en-US" b="1" dirty="0" smtClean="0">
                <a:solidFill>
                  <a:srgbClr val="3333FF"/>
                </a:solidFill>
              </a:rPr>
              <a:t>宮津</a:t>
            </a:r>
            <a:endParaRPr lang="ja-JP" altLang="en-US" b="1" dirty="0">
              <a:solidFill>
                <a:srgbClr val="3333FF"/>
              </a:solidFill>
            </a:endParaRPr>
          </a:p>
        </p:txBody>
      </p:sp>
      <p:sp>
        <p:nvSpPr>
          <p:cNvPr id="61" name="テキスト ボックス 60"/>
          <p:cNvSpPr txBox="1"/>
          <p:nvPr/>
        </p:nvSpPr>
        <p:spPr>
          <a:xfrm>
            <a:off x="6732240" y="3140968"/>
            <a:ext cx="646331" cy="369332"/>
          </a:xfrm>
          <a:prstGeom prst="rect">
            <a:avLst/>
          </a:prstGeom>
          <a:noFill/>
        </p:spPr>
        <p:txBody>
          <a:bodyPr wrap="none" rtlCol="0">
            <a:spAutoFit/>
          </a:bodyPr>
          <a:lstStyle/>
          <a:p>
            <a:r>
              <a:rPr lang="ja-JP" altLang="en-US" b="1" dirty="0" smtClean="0">
                <a:solidFill>
                  <a:srgbClr val="3333FF"/>
                </a:solidFill>
              </a:rPr>
              <a:t>舞鶴</a:t>
            </a:r>
            <a:endParaRPr lang="ja-JP" altLang="en-US" b="1" dirty="0">
              <a:solidFill>
                <a:srgbClr val="3333FF"/>
              </a:solidFill>
            </a:endParaRPr>
          </a:p>
        </p:txBody>
      </p:sp>
      <p:sp>
        <p:nvSpPr>
          <p:cNvPr id="62" name="テキスト ボックス 61"/>
          <p:cNvSpPr txBox="1"/>
          <p:nvPr/>
        </p:nvSpPr>
        <p:spPr>
          <a:xfrm>
            <a:off x="8100392" y="2924944"/>
            <a:ext cx="646331" cy="369332"/>
          </a:xfrm>
          <a:prstGeom prst="rect">
            <a:avLst/>
          </a:prstGeom>
          <a:noFill/>
        </p:spPr>
        <p:txBody>
          <a:bodyPr wrap="none" rtlCol="0">
            <a:spAutoFit/>
          </a:bodyPr>
          <a:lstStyle/>
          <a:p>
            <a:r>
              <a:rPr lang="ja-JP" altLang="en-US" b="1" dirty="0" smtClean="0">
                <a:solidFill>
                  <a:srgbClr val="3333FF"/>
                </a:solidFill>
              </a:rPr>
              <a:t>小浜</a:t>
            </a:r>
            <a:endParaRPr lang="ja-JP" altLang="en-US" b="1" dirty="0">
              <a:solidFill>
                <a:srgbClr val="3333FF"/>
              </a:solidFill>
            </a:endParaRPr>
          </a:p>
        </p:txBody>
      </p:sp>
      <p:sp>
        <p:nvSpPr>
          <p:cNvPr id="63" name="テキスト ボックス 62"/>
          <p:cNvSpPr txBox="1"/>
          <p:nvPr/>
        </p:nvSpPr>
        <p:spPr>
          <a:xfrm>
            <a:off x="6372200" y="4581128"/>
            <a:ext cx="646331" cy="369332"/>
          </a:xfrm>
          <a:prstGeom prst="rect">
            <a:avLst/>
          </a:prstGeom>
          <a:noFill/>
        </p:spPr>
        <p:txBody>
          <a:bodyPr wrap="none" rtlCol="0">
            <a:spAutoFit/>
          </a:bodyPr>
          <a:lstStyle/>
          <a:p>
            <a:r>
              <a:rPr lang="ja-JP" altLang="en-US" b="1" dirty="0" smtClean="0">
                <a:solidFill>
                  <a:srgbClr val="FF0000"/>
                </a:solidFill>
              </a:rPr>
              <a:t>綾部</a:t>
            </a:r>
            <a:endParaRPr lang="ja-JP" altLang="en-US" b="1" dirty="0">
              <a:solidFill>
                <a:srgbClr val="FF0000"/>
              </a:solidFill>
            </a:endParaRPr>
          </a:p>
        </p:txBody>
      </p:sp>
      <p:sp>
        <p:nvSpPr>
          <p:cNvPr id="69" name="円/楕円 68"/>
          <p:cNvSpPr/>
          <p:nvPr/>
        </p:nvSpPr>
        <p:spPr>
          <a:xfrm>
            <a:off x="4792131" y="2350358"/>
            <a:ext cx="288032" cy="288032"/>
          </a:xfrm>
          <a:prstGeom prst="ellipse">
            <a:avLst/>
          </a:prstGeom>
          <a:solidFill>
            <a:srgbClr val="3333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srgbClr val="FFFFFF"/>
              </a:solidFill>
            </a:endParaRPr>
          </a:p>
        </p:txBody>
      </p:sp>
      <p:sp>
        <p:nvSpPr>
          <p:cNvPr id="72" name="円/楕円 71"/>
          <p:cNvSpPr/>
          <p:nvPr/>
        </p:nvSpPr>
        <p:spPr>
          <a:xfrm>
            <a:off x="4144059" y="2782406"/>
            <a:ext cx="288032" cy="288032"/>
          </a:xfrm>
          <a:prstGeom prst="ellipse">
            <a:avLst/>
          </a:prstGeom>
          <a:solidFill>
            <a:srgbClr val="3333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srgbClr val="FFFFFF"/>
              </a:solidFill>
            </a:endParaRPr>
          </a:p>
        </p:txBody>
      </p:sp>
      <p:sp>
        <p:nvSpPr>
          <p:cNvPr id="77" name="円/楕円 76"/>
          <p:cNvSpPr/>
          <p:nvPr/>
        </p:nvSpPr>
        <p:spPr>
          <a:xfrm>
            <a:off x="3419872" y="3212976"/>
            <a:ext cx="288032" cy="288032"/>
          </a:xfrm>
          <a:prstGeom prst="ellipse">
            <a:avLst/>
          </a:prstGeom>
          <a:solidFill>
            <a:srgbClr val="3333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srgbClr val="FFFFFF"/>
              </a:solidFill>
            </a:endParaRPr>
          </a:p>
        </p:txBody>
      </p:sp>
      <p:sp>
        <p:nvSpPr>
          <p:cNvPr id="80" name="円/楕円 79"/>
          <p:cNvSpPr/>
          <p:nvPr/>
        </p:nvSpPr>
        <p:spPr>
          <a:xfrm>
            <a:off x="3784019" y="3430478"/>
            <a:ext cx="288032" cy="288032"/>
          </a:xfrm>
          <a:prstGeom prst="ellipse">
            <a:avLst/>
          </a:prstGeom>
          <a:solidFill>
            <a:srgbClr val="3333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srgbClr val="FFFFFF"/>
              </a:solidFill>
            </a:endParaRPr>
          </a:p>
        </p:txBody>
      </p:sp>
      <p:sp>
        <p:nvSpPr>
          <p:cNvPr id="67" name="フリーフォーム 66"/>
          <p:cNvSpPr/>
          <p:nvPr/>
        </p:nvSpPr>
        <p:spPr>
          <a:xfrm>
            <a:off x="5569527" y="1947553"/>
            <a:ext cx="3764478" cy="2208811"/>
          </a:xfrm>
          <a:custGeom>
            <a:avLst/>
            <a:gdLst>
              <a:gd name="connsiteX0" fmla="*/ 3384468 w 3764478"/>
              <a:gd name="connsiteY0" fmla="*/ 2208811 h 2208811"/>
              <a:gd name="connsiteX1" fmla="*/ 3063834 w 3764478"/>
              <a:gd name="connsiteY1" fmla="*/ 2196935 h 2208811"/>
              <a:gd name="connsiteX2" fmla="*/ 2873829 w 3764478"/>
              <a:gd name="connsiteY2" fmla="*/ 2173185 h 2208811"/>
              <a:gd name="connsiteX3" fmla="*/ 1282535 w 3764478"/>
              <a:gd name="connsiteY3" fmla="*/ 2137559 h 2208811"/>
              <a:gd name="connsiteX4" fmla="*/ 1175657 w 3764478"/>
              <a:gd name="connsiteY4" fmla="*/ 2101933 h 2208811"/>
              <a:gd name="connsiteX5" fmla="*/ 1009403 w 3764478"/>
              <a:gd name="connsiteY5" fmla="*/ 2090057 h 2208811"/>
              <a:gd name="connsiteX6" fmla="*/ 914400 w 3764478"/>
              <a:gd name="connsiteY6" fmla="*/ 2078182 h 2208811"/>
              <a:gd name="connsiteX7" fmla="*/ 807522 w 3764478"/>
              <a:gd name="connsiteY7" fmla="*/ 2054431 h 2208811"/>
              <a:gd name="connsiteX8" fmla="*/ 700644 w 3764478"/>
              <a:gd name="connsiteY8" fmla="*/ 2018805 h 2208811"/>
              <a:gd name="connsiteX9" fmla="*/ 558141 w 3764478"/>
              <a:gd name="connsiteY9" fmla="*/ 1995055 h 2208811"/>
              <a:gd name="connsiteX10" fmla="*/ 510639 w 3764478"/>
              <a:gd name="connsiteY10" fmla="*/ 1983179 h 2208811"/>
              <a:gd name="connsiteX11" fmla="*/ 380011 w 3764478"/>
              <a:gd name="connsiteY11" fmla="*/ 1959429 h 2208811"/>
              <a:gd name="connsiteX12" fmla="*/ 308759 w 3764478"/>
              <a:gd name="connsiteY12" fmla="*/ 1923803 h 2208811"/>
              <a:gd name="connsiteX13" fmla="*/ 273133 w 3764478"/>
              <a:gd name="connsiteY13" fmla="*/ 1911928 h 2208811"/>
              <a:gd name="connsiteX14" fmla="*/ 225631 w 3764478"/>
              <a:gd name="connsiteY14" fmla="*/ 1888177 h 2208811"/>
              <a:gd name="connsiteX15" fmla="*/ 166255 w 3764478"/>
              <a:gd name="connsiteY15" fmla="*/ 1828800 h 2208811"/>
              <a:gd name="connsiteX16" fmla="*/ 106878 w 3764478"/>
              <a:gd name="connsiteY16" fmla="*/ 1757548 h 2208811"/>
              <a:gd name="connsiteX17" fmla="*/ 59377 w 3764478"/>
              <a:gd name="connsiteY17" fmla="*/ 1650670 h 2208811"/>
              <a:gd name="connsiteX18" fmla="*/ 23751 w 3764478"/>
              <a:gd name="connsiteY18" fmla="*/ 1579418 h 2208811"/>
              <a:gd name="connsiteX19" fmla="*/ 0 w 3764478"/>
              <a:gd name="connsiteY19" fmla="*/ 1472541 h 2208811"/>
              <a:gd name="connsiteX20" fmla="*/ 11876 w 3764478"/>
              <a:gd name="connsiteY20" fmla="*/ 1223159 h 2208811"/>
              <a:gd name="connsiteX21" fmla="*/ 47502 w 3764478"/>
              <a:gd name="connsiteY21" fmla="*/ 1116281 h 2208811"/>
              <a:gd name="connsiteX22" fmla="*/ 83128 w 3764478"/>
              <a:gd name="connsiteY22" fmla="*/ 997528 h 2208811"/>
              <a:gd name="connsiteX23" fmla="*/ 106878 w 3764478"/>
              <a:gd name="connsiteY23" fmla="*/ 938151 h 2208811"/>
              <a:gd name="connsiteX24" fmla="*/ 142504 w 3764478"/>
              <a:gd name="connsiteY24" fmla="*/ 831273 h 2208811"/>
              <a:gd name="connsiteX25" fmla="*/ 166255 w 3764478"/>
              <a:gd name="connsiteY25" fmla="*/ 795647 h 2208811"/>
              <a:gd name="connsiteX26" fmla="*/ 190005 w 3764478"/>
              <a:gd name="connsiteY26" fmla="*/ 724395 h 2208811"/>
              <a:gd name="connsiteX27" fmla="*/ 201881 w 3764478"/>
              <a:gd name="connsiteY27" fmla="*/ 676894 h 2208811"/>
              <a:gd name="connsiteX28" fmla="*/ 225631 w 3764478"/>
              <a:gd name="connsiteY28" fmla="*/ 641268 h 2208811"/>
              <a:gd name="connsiteX29" fmla="*/ 237507 w 3764478"/>
              <a:gd name="connsiteY29" fmla="*/ 593766 h 2208811"/>
              <a:gd name="connsiteX30" fmla="*/ 261257 w 3764478"/>
              <a:gd name="connsiteY30" fmla="*/ 558141 h 2208811"/>
              <a:gd name="connsiteX31" fmla="*/ 273133 w 3764478"/>
              <a:gd name="connsiteY31" fmla="*/ 498764 h 2208811"/>
              <a:gd name="connsiteX32" fmla="*/ 296883 w 3764478"/>
              <a:gd name="connsiteY32" fmla="*/ 427512 h 2208811"/>
              <a:gd name="connsiteX33" fmla="*/ 308759 w 3764478"/>
              <a:gd name="connsiteY33" fmla="*/ 391886 h 2208811"/>
              <a:gd name="connsiteX34" fmla="*/ 332509 w 3764478"/>
              <a:gd name="connsiteY34" fmla="*/ 356260 h 2208811"/>
              <a:gd name="connsiteX35" fmla="*/ 391886 w 3764478"/>
              <a:gd name="connsiteY35" fmla="*/ 249382 h 2208811"/>
              <a:gd name="connsiteX36" fmla="*/ 403761 w 3764478"/>
              <a:gd name="connsiteY36" fmla="*/ 213756 h 2208811"/>
              <a:gd name="connsiteX37" fmla="*/ 427512 w 3764478"/>
              <a:gd name="connsiteY37" fmla="*/ 178130 h 2208811"/>
              <a:gd name="connsiteX38" fmla="*/ 570016 w 3764478"/>
              <a:gd name="connsiteY38" fmla="*/ 59377 h 2208811"/>
              <a:gd name="connsiteX39" fmla="*/ 653143 w 3764478"/>
              <a:gd name="connsiteY39" fmla="*/ 35626 h 2208811"/>
              <a:gd name="connsiteX40" fmla="*/ 724395 w 3764478"/>
              <a:gd name="connsiteY40" fmla="*/ 11876 h 2208811"/>
              <a:gd name="connsiteX41" fmla="*/ 961902 w 3764478"/>
              <a:gd name="connsiteY41" fmla="*/ 0 h 2208811"/>
              <a:gd name="connsiteX42" fmla="*/ 1460665 w 3764478"/>
              <a:gd name="connsiteY42" fmla="*/ 23751 h 2208811"/>
              <a:gd name="connsiteX43" fmla="*/ 1496291 w 3764478"/>
              <a:gd name="connsiteY43" fmla="*/ 35626 h 2208811"/>
              <a:gd name="connsiteX44" fmla="*/ 1579418 w 3764478"/>
              <a:gd name="connsiteY44" fmla="*/ 47502 h 2208811"/>
              <a:gd name="connsiteX45" fmla="*/ 1852551 w 3764478"/>
              <a:gd name="connsiteY45" fmla="*/ 71252 h 2208811"/>
              <a:gd name="connsiteX46" fmla="*/ 1971304 w 3764478"/>
              <a:gd name="connsiteY46" fmla="*/ 95003 h 2208811"/>
              <a:gd name="connsiteX47" fmla="*/ 2006930 w 3764478"/>
              <a:gd name="connsiteY47" fmla="*/ 106878 h 2208811"/>
              <a:gd name="connsiteX48" fmla="*/ 2101933 w 3764478"/>
              <a:gd name="connsiteY48" fmla="*/ 118753 h 2208811"/>
              <a:gd name="connsiteX49" fmla="*/ 2208811 w 3764478"/>
              <a:gd name="connsiteY49" fmla="*/ 142504 h 2208811"/>
              <a:gd name="connsiteX50" fmla="*/ 2256312 w 3764478"/>
              <a:gd name="connsiteY50" fmla="*/ 154379 h 2208811"/>
              <a:gd name="connsiteX51" fmla="*/ 2315689 w 3764478"/>
              <a:gd name="connsiteY51" fmla="*/ 166255 h 2208811"/>
              <a:gd name="connsiteX52" fmla="*/ 2351315 w 3764478"/>
              <a:gd name="connsiteY52" fmla="*/ 178130 h 2208811"/>
              <a:gd name="connsiteX53" fmla="*/ 2410691 w 3764478"/>
              <a:gd name="connsiteY53" fmla="*/ 190005 h 2208811"/>
              <a:gd name="connsiteX54" fmla="*/ 2505694 w 3764478"/>
              <a:gd name="connsiteY54" fmla="*/ 213756 h 2208811"/>
              <a:gd name="connsiteX55" fmla="*/ 2648198 w 3764478"/>
              <a:gd name="connsiteY55" fmla="*/ 261257 h 2208811"/>
              <a:gd name="connsiteX56" fmla="*/ 2683824 w 3764478"/>
              <a:gd name="connsiteY56" fmla="*/ 273133 h 2208811"/>
              <a:gd name="connsiteX57" fmla="*/ 2731325 w 3764478"/>
              <a:gd name="connsiteY57" fmla="*/ 285008 h 2208811"/>
              <a:gd name="connsiteX58" fmla="*/ 2850078 w 3764478"/>
              <a:gd name="connsiteY58" fmla="*/ 332509 h 2208811"/>
              <a:gd name="connsiteX59" fmla="*/ 2897579 w 3764478"/>
              <a:gd name="connsiteY59" fmla="*/ 356260 h 2208811"/>
              <a:gd name="connsiteX60" fmla="*/ 2945081 w 3764478"/>
              <a:gd name="connsiteY60" fmla="*/ 368135 h 2208811"/>
              <a:gd name="connsiteX61" fmla="*/ 3028208 w 3764478"/>
              <a:gd name="connsiteY61" fmla="*/ 415637 h 2208811"/>
              <a:gd name="connsiteX62" fmla="*/ 3087585 w 3764478"/>
              <a:gd name="connsiteY62" fmla="*/ 451263 h 2208811"/>
              <a:gd name="connsiteX63" fmla="*/ 3146961 w 3764478"/>
              <a:gd name="connsiteY63" fmla="*/ 475013 h 2208811"/>
              <a:gd name="connsiteX64" fmla="*/ 3241964 w 3764478"/>
              <a:gd name="connsiteY64" fmla="*/ 522515 h 2208811"/>
              <a:gd name="connsiteX65" fmla="*/ 3277590 w 3764478"/>
              <a:gd name="connsiteY65" fmla="*/ 546265 h 2208811"/>
              <a:gd name="connsiteX66" fmla="*/ 3325091 w 3764478"/>
              <a:gd name="connsiteY66" fmla="*/ 558141 h 2208811"/>
              <a:gd name="connsiteX67" fmla="*/ 3372592 w 3764478"/>
              <a:gd name="connsiteY67" fmla="*/ 581891 h 2208811"/>
              <a:gd name="connsiteX68" fmla="*/ 3431969 w 3764478"/>
              <a:gd name="connsiteY68" fmla="*/ 593766 h 2208811"/>
              <a:gd name="connsiteX69" fmla="*/ 3467595 w 3764478"/>
              <a:gd name="connsiteY69" fmla="*/ 605642 h 2208811"/>
              <a:gd name="connsiteX70" fmla="*/ 3610099 w 3764478"/>
              <a:gd name="connsiteY70" fmla="*/ 629392 h 2208811"/>
              <a:gd name="connsiteX71" fmla="*/ 3764478 w 3764478"/>
              <a:gd name="connsiteY71" fmla="*/ 641268 h 22088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Lst>
            <a:rect l="l" t="t" r="r" b="b"/>
            <a:pathLst>
              <a:path w="3764478" h="2208811">
                <a:moveTo>
                  <a:pt x="3384468" y="2208811"/>
                </a:moveTo>
                <a:cubicBezTo>
                  <a:pt x="3277590" y="2204852"/>
                  <a:pt x="3170526" y="2204379"/>
                  <a:pt x="3063834" y="2196935"/>
                </a:cubicBezTo>
                <a:cubicBezTo>
                  <a:pt x="3000161" y="2192493"/>
                  <a:pt x="2937630" y="2175034"/>
                  <a:pt x="2873829" y="2173185"/>
                </a:cubicBezTo>
                <a:cubicBezTo>
                  <a:pt x="1797210" y="2141978"/>
                  <a:pt x="2327646" y="2153637"/>
                  <a:pt x="1282535" y="2137559"/>
                </a:cubicBezTo>
                <a:cubicBezTo>
                  <a:pt x="1246909" y="2125684"/>
                  <a:pt x="1212655" y="2108367"/>
                  <a:pt x="1175657" y="2101933"/>
                </a:cubicBezTo>
                <a:cubicBezTo>
                  <a:pt x="1120919" y="2092413"/>
                  <a:pt x="1064734" y="2095087"/>
                  <a:pt x="1009403" y="2090057"/>
                </a:cubicBezTo>
                <a:cubicBezTo>
                  <a:pt x="977620" y="2087168"/>
                  <a:pt x="946068" y="2082140"/>
                  <a:pt x="914400" y="2078182"/>
                </a:cubicBezTo>
                <a:cubicBezTo>
                  <a:pt x="812470" y="2044206"/>
                  <a:pt x="974721" y="2096231"/>
                  <a:pt x="807522" y="2054431"/>
                </a:cubicBezTo>
                <a:cubicBezTo>
                  <a:pt x="807494" y="2054424"/>
                  <a:pt x="718470" y="2024747"/>
                  <a:pt x="700644" y="2018805"/>
                </a:cubicBezTo>
                <a:cubicBezTo>
                  <a:pt x="654959" y="2003576"/>
                  <a:pt x="604859" y="2006735"/>
                  <a:pt x="558141" y="1995055"/>
                </a:cubicBezTo>
                <a:cubicBezTo>
                  <a:pt x="542307" y="1991096"/>
                  <a:pt x="526643" y="1986380"/>
                  <a:pt x="510639" y="1983179"/>
                </a:cubicBezTo>
                <a:cubicBezTo>
                  <a:pt x="457704" y="1972592"/>
                  <a:pt x="430954" y="1972165"/>
                  <a:pt x="380011" y="1959429"/>
                </a:cubicBezTo>
                <a:cubicBezTo>
                  <a:pt x="320315" y="1944505"/>
                  <a:pt x="366806" y="1952826"/>
                  <a:pt x="308759" y="1923803"/>
                </a:cubicBezTo>
                <a:cubicBezTo>
                  <a:pt x="297563" y="1918205"/>
                  <a:pt x="284639" y="1916859"/>
                  <a:pt x="273133" y="1911928"/>
                </a:cubicBezTo>
                <a:cubicBezTo>
                  <a:pt x="256861" y="1904955"/>
                  <a:pt x="241465" y="1896094"/>
                  <a:pt x="225631" y="1888177"/>
                </a:cubicBezTo>
                <a:cubicBezTo>
                  <a:pt x="182090" y="1822864"/>
                  <a:pt x="225630" y="1878280"/>
                  <a:pt x="166255" y="1828800"/>
                </a:cubicBezTo>
                <a:cubicBezTo>
                  <a:pt x="131967" y="1800226"/>
                  <a:pt x="130231" y="1792578"/>
                  <a:pt x="106878" y="1757548"/>
                </a:cubicBezTo>
                <a:cubicBezTo>
                  <a:pt x="78615" y="1672756"/>
                  <a:pt x="97015" y="1707127"/>
                  <a:pt x="59377" y="1650670"/>
                </a:cubicBezTo>
                <a:cubicBezTo>
                  <a:pt x="29529" y="1561123"/>
                  <a:pt x="69792" y="1671501"/>
                  <a:pt x="23751" y="1579418"/>
                </a:cubicBezTo>
                <a:cubicBezTo>
                  <a:pt x="9135" y="1550186"/>
                  <a:pt x="4560" y="1499902"/>
                  <a:pt x="0" y="1472541"/>
                </a:cubicBezTo>
                <a:cubicBezTo>
                  <a:pt x="3959" y="1389414"/>
                  <a:pt x="2686" y="1305872"/>
                  <a:pt x="11876" y="1223159"/>
                </a:cubicBezTo>
                <a:cubicBezTo>
                  <a:pt x="14254" y="1201758"/>
                  <a:pt x="40374" y="1144794"/>
                  <a:pt x="47502" y="1116281"/>
                </a:cubicBezTo>
                <a:cubicBezTo>
                  <a:pt x="65449" y="1044491"/>
                  <a:pt x="54216" y="1084263"/>
                  <a:pt x="83128" y="997528"/>
                </a:cubicBezTo>
                <a:cubicBezTo>
                  <a:pt x="89869" y="977305"/>
                  <a:pt x="99593" y="958185"/>
                  <a:pt x="106878" y="938151"/>
                </a:cubicBezTo>
                <a:cubicBezTo>
                  <a:pt x="106892" y="938113"/>
                  <a:pt x="136560" y="849106"/>
                  <a:pt x="142504" y="831273"/>
                </a:cubicBezTo>
                <a:cubicBezTo>
                  <a:pt x="147017" y="817733"/>
                  <a:pt x="158338" y="807522"/>
                  <a:pt x="166255" y="795647"/>
                </a:cubicBezTo>
                <a:cubicBezTo>
                  <a:pt x="174172" y="771896"/>
                  <a:pt x="183933" y="748683"/>
                  <a:pt x="190005" y="724395"/>
                </a:cubicBezTo>
                <a:cubicBezTo>
                  <a:pt x="193964" y="708561"/>
                  <a:pt x="195452" y="691895"/>
                  <a:pt x="201881" y="676894"/>
                </a:cubicBezTo>
                <a:cubicBezTo>
                  <a:pt x="207503" y="663776"/>
                  <a:pt x="217714" y="653143"/>
                  <a:pt x="225631" y="641268"/>
                </a:cubicBezTo>
                <a:cubicBezTo>
                  <a:pt x="229590" y="625434"/>
                  <a:pt x="231078" y="608768"/>
                  <a:pt x="237507" y="593766"/>
                </a:cubicBezTo>
                <a:cubicBezTo>
                  <a:pt x="243129" y="580648"/>
                  <a:pt x="256246" y="571504"/>
                  <a:pt x="261257" y="558141"/>
                </a:cubicBezTo>
                <a:cubicBezTo>
                  <a:pt x="268344" y="539242"/>
                  <a:pt x="267822" y="518237"/>
                  <a:pt x="273133" y="498764"/>
                </a:cubicBezTo>
                <a:cubicBezTo>
                  <a:pt x="279720" y="474611"/>
                  <a:pt x="288966" y="451263"/>
                  <a:pt x="296883" y="427512"/>
                </a:cubicBezTo>
                <a:cubicBezTo>
                  <a:pt x="300841" y="415637"/>
                  <a:pt x="301816" y="402302"/>
                  <a:pt x="308759" y="391886"/>
                </a:cubicBezTo>
                <a:cubicBezTo>
                  <a:pt x="316676" y="380011"/>
                  <a:pt x="326713" y="369302"/>
                  <a:pt x="332509" y="356260"/>
                </a:cubicBezTo>
                <a:cubicBezTo>
                  <a:pt x="379006" y="251640"/>
                  <a:pt x="326861" y="314407"/>
                  <a:pt x="391886" y="249382"/>
                </a:cubicBezTo>
                <a:cubicBezTo>
                  <a:pt x="395844" y="237507"/>
                  <a:pt x="398163" y="224952"/>
                  <a:pt x="403761" y="213756"/>
                </a:cubicBezTo>
                <a:cubicBezTo>
                  <a:pt x="410144" y="200990"/>
                  <a:pt x="418030" y="188797"/>
                  <a:pt x="427512" y="178130"/>
                </a:cubicBezTo>
                <a:cubicBezTo>
                  <a:pt x="494012" y="103318"/>
                  <a:pt x="492008" y="111382"/>
                  <a:pt x="570016" y="59377"/>
                </a:cubicBezTo>
                <a:cubicBezTo>
                  <a:pt x="580897" y="52123"/>
                  <a:pt x="645949" y="37784"/>
                  <a:pt x="653143" y="35626"/>
                </a:cubicBezTo>
                <a:cubicBezTo>
                  <a:pt x="677122" y="28432"/>
                  <a:pt x="699391" y="13126"/>
                  <a:pt x="724395" y="11876"/>
                </a:cubicBezTo>
                <a:lnTo>
                  <a:pt x="961902" y="0"/>
                </a:lnTo>
                <a:cubicBezTo>
                  <a:pt x="1040168" y="2525"/>
                  <a:pt x="1326554" y="4593"/>
                  <a:pt x="1460665" y="23751"/>
                </a:cubicBezTo>
                <a:cubicBezTo>
                  <a:pt x="1473057" y="25521"/>
                  <a:pt x="1484016" y="33171"/>
                  <a:pt x="1496291" y="35626"/>
                </a:cubicBezTo>
                <a:cubicBezTo>
                  <a:pt x="1523738" y="41115"/>
                  <a:pt x="1551567" y="44717"/>
                  <a:pt x="1579418" y="47502"/>
                </a:cubicBezTo>
                <a:cubicBezTo>
                  <a:pt x="1670352" y="56595"/>
                  <a:pt x="1852551" y="71252"/>
                  <a:pt x="1852551" y="71252"/>
                </a:cubicBezTo>
                <a:cubicBezTo>
                  <a:pt x="1933035" y="98081"/>
                  <a:pt x="1834857" y="67714"/>
                  <a:pt x="1971304" y="95003"/>
                </a:cubicBezTo>
                <a:cubicBezTo>
                  <a:pt x="1983579" y="97458"/>
                  <a:pt x="1994614" y="104639"/>
                  <a:pt x="2006930" y="106878"/>
                </a:cubicBezTo>
                <a:cubicBezTo>
                  <a:pt x="2038329" y="112587"/>
                  <a:pt x="2070265" y="114795"/>
                  <a:pt x="2101933" y="118753"/>
                </a:cubicBezTo>
                <a:cubicBezTo>
                  <a:pt x="2171265" y="141865"/>
                  <a:pt x="2104316" y="121605"/>
                  <a:pt x="2208811" y="142504"/>
                </a:cubicBezTo>
                <a:cubicBezTo>
                  <a:pt x="2224815" y="145705"/>
                  <a:pt x="2240380" y="150838"/>
                  <a:pt x="2256312" y="154379"/>
                </a:cubicBezTo>
                <a:cubicBezTo>
                  <a:pt x="2276016" y="158758"/>
                  <a:pt x="2296107" y="161360"/>
                  <a:pt x="2315689" y="166255"/>
                </a:cubicBezTo>
                <a:cubicBezTo>
                  <a:pt x="2327833" y="169291"/>
                  <a:pt x="2339171" y="175094"/>
                  <a:pt x="2351315" y="178130"/>
                </a:cubicBezTo>
                <a:cubicBezTo>
                  <a:pt x="2370896" y="183025"/>
                  <a:pt x="2391024" y="185466"/>
                  <a:pt x="2410691" y="190005"/>
                </a:cubicBezTo>
                <a:cubicBezTo>
                  <a:pt x="2442497" y="197345"/>
                  <a:pt x="2474727" y="203433"/>
                  <a:pt x="2505694" y="213756"/>
                </a:cubicBezTo>
                <a:lnTo>
                  <a:pt x="2648198" y="261257"/>
                </a:lnTo>
                <a:cubicBezTo>
                  <a:pt x="2660073" y="265215"/>
                  <a:pt x="2671680" y="270097"/>
                  <a:pt x="2683824" y="273133"/>
                </a:cubicBezTo>
                <a:lnTo>
                  <a:pt x="2731325" y="285008"/>
                </a:lnTo>
                <a:cubicBezTo>
                  <a:pt x="2801218" y="319955"/>
                  <a:pt x="2762032" y="303161"/>
                  <a:pt x="2850078" y="332509"/>
                </a:cubicBezTo>
                <a:cubicBezTo>
                  <a:pt x="2866872" y="338107"/>
                  <a:pt x="2881003" y="350044"/>
                  <a:pt x="2897579" y="356260"/>
                </a:cubicBezTo>
                <a:cubicBezTo>
                  <a:pt x="2912861" y="361991"/>
                  <a:pt x="2929247" y="364177"/>
                  <a:pt x="2945081" y="368135"/>
                </a:cubicBezTo>
                <a:cubicBezTo>
                  <a:pt x="3015222" y="438276"/>
                  <a:pt x="2942087" y="377361"/>
                  <a:pt x="3028208" y="415637"/>
                </a:cubicBezTo>
                <a:cubicBezTo>
                  <a:pt x="3049300" y="425011"/>
                  <a:pt x="3066940" y="440941"/>
                  <a:pt x="3087585" y="451263"/>
                </a:cubicBezTo>
                <a:cubicBezTo>
                  <a:pt x="3106651" y="460796"/>
                  <a:pt x="3127606" y="466080"/>
                  <a:pt x="3146961" y="475013"/>
                </a:cubicBezTo>
                <a:cubicBezTo>
                  <a:pt x="3179108" y="489850"/>
                  <a:pt x="3210296" y="506681"/>
                  <a:pt x="3241964" y="522515"/>
                </a:cubicBezTo>
                <a:cubicBezTo>
                  <a:pt x="3254729" y="528898"/>
                  <a:pt x="3264472" y="540643"/>
                  <a:pt x="3277590" y="546265"/>
                </a:cubicBezTo>
                <a:cubicBezTo>
                  <a:pt x="3292591" y="552694"/>
                  <a:pt x="3309809" y="552410"/>
                  <a:pt x="3325091" y="558141"/>
                </a:cubicBezTo>
                <a:cubicBezTo>
                  <a:pt x="3341666" y="564357"/>
                  <a:pt x="3355798" y="576293"/>
                  <a:pt x="3372592" y="581891"/>
                </a:cubicBezTo>
                <a:cubicBezTo>
                  <a:pt x="3391741" y="588274"/>
                  <a:pt x="3412387" y="588871"/>
                  <a:pt x="3431969" y="593766"/>
                </a:cubicBezTo>
                <a:cubicBezTo>
                  <a:pt x="3444113" y="596802"/>
                  <a:pt x="3455451" y="602606"/>
                  <a:pt x="3467595" y="605642"/>
                </a:cubicBezTo>
                <a:cubicBezTo>
                  <a:pt x="3509064" y="616009"/>
                  <a:pt x="3569885" y="624365"/>
                  <a:pt x="3610099" y="629392"/>
                </a:cubicBezTo>
                <a:cubicBezTo>
                  <a:pt x="3719094" y="643017"/>
                  <a:pt x="3687148" y="641268"/>
                  <a:pt x="3764478" y="641268"/>
                </a:cubicBezTo>
              </a:path>
            </a:pathLst>
          </a:custGeom>
          <a:ln w="57150">
            <a:solidFill>
              <a:srgbClr val="3333FF"/>
            </a:solidFill>
            <a:prstDash val="sysDot"/>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ja-JP" altLang="en-US">
              <a:solidFill>
                <a:srgbClr val="000000"/>
              </a:solidFill>
            </a:endParaRPr>
          </a:p>
        </p:txBody>
      </p:sp>
      <p:sp>
        <p:nvSpPr>
          <p:cNvPr id="68" name="フリーフォーム 67"/>
          <p:cNvSpPr/>
          <p:nvPr/>
        </p:nvSpPr>
        <p:spPr>
          <a:xfrm>
            <a:off x="3078404" y="2386941"/>
            <a:ext cx="1037798" cy="1246909"/>
          </a:xfrm>
          <a:custGeom>
            <a:avLst/>
            <a:gdLst>
              <a:gd name="connsiteX0" fmla="*/ 1107360 w 1119877"/>
              <a:gd name="connsiteY0" fmla="*/ 154379 h 1246909"/>
              <a:gd name="connsiteX1" fmla="*/ 1083609 w 1119877"/>
              <a:gd name="connsiteY1" fmla="*/ 558140 h 1246909"/>
              <a:gd name="connsiteX2" fmla="*/ 1071734 w 1119877"/>
              <a:gd name="connsiteY2" fmla="*/ 736270 h 1246909"/>
              <a:gd name="connsiteX3" fmla="*/ 1047983 w 1119877"/>
              <a:gd name="connsiteY3" fmla="*/ 855023 h 1246909"/>
              <a:gd name="connsiteX4" fmla="*/ 1024233 w 1119877"/>
              <a:gd name="connsiteY4" fmla="*/ 938150 h 1246909"/>
              <a:gd name="connsiteX5" fmla="*/ 988607 w 1119877"/>
              <a:gd name="connsiteY5" fmla="*/ 973776 h 1246909"/>
              <a:gd name="connsiteX6" fmla="*/ 964856 w 1119877"/>
              <a:gd name="connsiteY6" fmla="*/ 1009402 h 1246909"/>
              <a:gd name="connsiteX7" fmla="*/ 929230 w 1119877"/>
              <a:gd name="connsiteY7" fmla="*/ 1021278 h 1246909"/>
              <a:gd name="connsiteX8" fmla="*/ 893604 w 1119877"/>
              <a:gd name="connsiteY8" fmla="*/ 1045028 h 1246909"/>
              <a:gd name="connsiteX9" fmla="*/ 822352 w 1119877"/>
              <a:gd name="connsiteY9" fmla="*/ 1104405 h 1246909"/>
              <a:gd name="connsiteX10" fmla="*/ 786726 w 1119877"/>
              <a:gd name="connsiteY10" fmla="*/ 1116280 h 1246909"/>
              <a:gd name="connsiteX11" fmla="*/ 667973 w 1119877"/>
              <a:gd name="connsiteY11" fmla="*/ 1163781 h 1246909"/>
              <a:gd name="connsiteX12" fmla="*/ 608596 w 1119877"/>
              <a:gd name="connsiteY12" fmla="*/ 1187532 h 1246909"/>
              <a:gd name="connsiteX13" fmla="*/ 537344 w 1119877"/>
              <a:gd name="connsiteY13" fmla="*/ 1211283 h 1246909"/>
              <a:gd name="connsiteX14" fmla="*/ 501718 w 1119877"/>
              <a:gd name="connsiteY14" fmla="*/ 1235033 h 1246909"/>
              <a:gd name="connsiteX15" fmla="*/ 430466 w 1119877"/>
              <a:gd name="connsiteY15" fmla="*/ 1246909 h 1246909"/>
              <a:gd name="connsiteX16" fmla="*/ 252337 w 1119877"/>
              <a:gd name="connsiteY16" fmla="*/ 1235033 h 1246909"/>
              <a:gd name="connsiteX17" fmla="*/ 133583 w 1119877"/>
              <a:gd name="connsiteY17" fmla="*/ 1187532 h 1246909"/>
              <a:gd name="connsiteX18" fmla="*/ 97957 w 1119877"/>
              <a:gd name="connsiteY18" fmla="*/ 1163781 h 1246909"/>
              <a:gd name="connsiteX19" fmla="*/ 26705 w 1119877"/>
              <a:gd name="connsiteY19" fmla="*/ 1092529 h 1246909"/>
              <a:gd name="connsiteX20" fmla="*/ 26705 w 1119877"/>
              <a:gd name="connsiteY20" fmla="*/ 914400 h 1246909"/>
              <a:gd name="connsiteX21" fmla="*/ 62331 w 1119877"/>
              <a:gd name="connsiteY21" fmla="*/ 878774 h 1246909"/>
              <a:gd name="connsiteX22" fmla="*/ 169209 w 1119877"/>
              <a:gd name="connsiteY22" fmla="*/ 819397 h 1246909"/>
              <a:gd name="connsiteX23" fmla="*/ 204835 w 1119877"/>
              <a:gd name="connsiteY23" fmla="*/ 795646 h 1246909"/>
              <a:gd name="connsiteX24" fmla="*/ 287963 w 1119877"/>
              <a:gd name="connsiteY24" fmla="*/ 760020 h 1246909"/>
              <a:gd name="connsiteX25" fmla="*/ 359215 w 1119877"/>
              <a:gd name="connsiteY25" fmla="*/ 712519 h 1246909"/>
              <a:gd name="connsiteX26" fmla="*/ 394841 w 1119877"/>
              <a:gd name="connsiteY26" fmla="*/ 688768 h 1246909"/>
              <a:gd name="connsiteX27" fmla="*/ 454217 w 1119877"/>
              <a:gd name="connsiteY27" fmla="*/ 617516 h 1246909"/>
              <a:gd name="connsiteX28" fmla="*/ 501718 w 1119877"/>
              <a:gd name="connsiteY28" fmla="*/ 546265 h 1246909"/>
              <a:gd name="connsiteX29" fmla="*/ 549220 w 1119877"/>
              <a:gd name="connsiteY29" fmla="*/ 475013 h 1246909"/>
              <a:gd name="connsiteX30" fmla="*/ 572970 w 1119877"/>
              <a:gd name="connsiteY30" fmla="*/ 439387 h 1246909"/>
              <a:gd name="connsiteX31" fmla="*/ 608596 w 1119877"/>
              <a:gd name="connsiteY31" fmla="*/ 391885 h 1246909"/>
              <a:gd name="connsiteX32" fmla="*/ 644222 w 1119877"/>
              <a:gd name="connsiteY32" fmla="*/ 308758 h 1246909"/>
              <a:gd name="connsiteX33" fmla="*/ 691724 w 1119877"/>
              <a:gd name="connsiteY33" fmla="*/ 237506 h 1246909"/>
              <a:gd name="connsiteX34" fmla="*/ 727350 w 1119877"/>
              <a:gd name="connsiteY34" fmla="*/ 166254 h 1246909"/>
              <a:gd name="connsiteX35" fmla="*/ 751100 w 1119877"/>
              <a:gd name="connsiteY35" fmla="*/ 95002 h 1246909"/>
              <a:gd name="connsiteX36" fmla="*/ 834228 w 1119877"/>
              <a:gd name="connsiteY36" fmla="*/ 0 h 1246909"/>
              <a:gd name="connsiteX37" fmla="*/ 1059859 w 1119877"/>
              <a:gd name="connsiteY37" fmla="*/ 23750 h 1246909"/>
              <a:gd name="connsiteX38" fmla="*/ 1095485 w 1119877"/>
              <a:gd name="connsiteY38" fmla="*/ 35626 h 1246909"/>
              <a:gd name="connsiteX39" fmla="*/ 1107360 w 1119877"/>
              <a:gd name="connsiteY39" fmla="*/ 154379 h 12469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1119877" h="1246909">
                <a:moveTo>
                  <a:pt x="1107360" y="154379"/>
                </a:moveTo>
                <a:cubicBezTo>
                  <a:pt x="1105381" y="241465"/>
                  <a:pt x="1106099" y="254528"/>
                  <a:pt x="1083609" y="558140"/>
                </a:cubicBezTo>
                <a:cubicBezTo>
                  <a:pt x="1079213" y="617486"/>
                  <a:pt x="1077121" y="677006"/>
                  <a:pt x="1071734" y="736270"/>
                </a:cubicBezTo>
                <a:cubicBezTo>
                  <a:pt x="1062276" y="840314"/>
                  <a:pt x="1066838" y="789031"/>
                  <a:pt x="1047983" y="855023"/>
                </a:cubicBezTo>
                <a:cubicBezTo>
                  <a:pt x="1046004" y="861951"/>
                  <a:pt x="1031351" y="927473"/>
                  <a:pt x="1024233" y="938150"/>
                </a:cubicBezTo>
                <a:cubicBezTo>
                  <a:pt x="1014917" y="952124"/>
                  <a:pt x="999358" y="960874"/>
                  <a:pt x="988607" y="973776"/>
                </a:cubicBezTo>
                <a:cubicBezTo>
                  <a:pt x="979470" y="984740"/>
                  <a:pt x="976001" y="1000486"/>
                  <a:pt x="964856" y="1009402"/>
                </a:cubicBezTo>
                <a:cubicBezTo>
                  <a:pt x="955081" y="1017222"/>
                  <a:pt x="940426" y="1015680"/>
                  <a:pt x="929230" y="1021278"/>
                </a:cubicBezTo>
                <a:cubicBezTo>
                  <a:pt x="916465" y="1027661"/>
                  <a:pt x="904568" y="1035891"/>
                  <a:pt x="893604" y="1045028"/>
                </a:cubicBezTo>
                <a:cubicBezTo>
                  <a:pt x="854209" y="1077857"/>
                  <a:pt x="866578" y="1082292"/>
                  <a:pt x="822352" y="1104405"/>
                </a:cubicBezTo>
                <a:cubicBezTo>
                  <a:pt x="811156" y="1110003"/>
                  <a:pt x="798232" y="1111349"/>
                  <a:pt x="786726" y="1116280"/>
                </a:cubicBezTo>
                <a:cubicBezTo>
                  <a:pt x="664413" y="1168700"/>
                  <a:pt x="830153" y="1109723"/>
                  <a:pt x="667973" y="1163781"/>
                </a:cubicBezTo>
                <a:cubicBezTo>
                  <a:pt x="647750" y="1170522"/>
                  <a:pt x="628630" y="1180247"/>
                  <a:pt x="608596" y="1187532"/>
                </a:cubicBezTo>
                <a:cubicBezTo>
                  <a:pt x="585068" y="1196088"/>
                  <a:pt x="561095" y="1203366"/>
                  <a:pt x="537344" y="1211283"/>
                </a:cubicBezTo>
                <a:cubicBezTo>
                  <a:pt x="523804" y="1215796"/>
                  <a:pt x="515258" y="1230520"/>
                  <a:pt x="501718" y="1235033"/>
                </a:cubicBezTo>
                <a:cubicBezTo>
                  <a:pt x="478875" y="1242647"/>
                  <a:pt x="454217" y="1242950"/>
                  <a:pt x="430466" y="1246909"/>
                </a:cubicBezTo>
                <a:cubicBezTo>
                  <a:pt x="371090" y="1242950"/>
                  <a:pt x="311247" y="1243449"/>
                  <a:pt x="252337" y="1235033"/>
                </a:cubicBezTo>
                <a:cubicBezTo>
                  <a:pt x="219895" y="1230398"/>
                  <a:pt x="164159" y="1205004"/>
                  <a:pt x="133583" y="1187532"/>
                </a:cubicBezTo>
                <a:cubicBezTo>
                  <a:pt x="121191" y="1180451"/>
                  <a:pt x="108624" y="1173263"/>
                  <a:pt x="97957" y="1163781"/>
                </a:cubicBezTo>
                <a:cubicBezTo>
                  <a:pt x="72853" y="1141466"/>
                  <a:pt x="26705" y="1092529"/>
                  <a:pt x="26705" y="1092529"/>
                </a:cubicBezTo>
                <a:cubicBezTo>
                  <a:pt x="9210" y="1022549"/>
                  <a:pt x="0" y="1007869"/>
                  <a:pt x="26705" y="914400"/>
                </a:cubicBezTo>
                <a:cubicBezTo>
                  <a:pt x="31319" y="898252"/>
                  <a:pt x="49074" y="889085"/>
                  <a:pt x="62331" y="878774"/>
                </a:cubicBezTo>
                <a:cubicBezTo>
                  <a:pt x="123583" y="831133"/>
                  <a:pt x="115456" y="837314"/>
                  <a:pt x="169209" y="819397"/>
                </a:cubicBezTo>
                <a:cubicBezTo>
                  <a:pt x="181084" y="811480"/>
                  <a:pt x="192069" y="802029"/>
                  <a:pt x="204835" y="795646"/>
                </a:cubicBezTo>
                <a:cubicBezTo>
                  <a:pt x="303126" y="746501"/>
                  <a:pt x="164393" y="834161"/>
                  <a:pt x="287963" y="760020"/>
                </a:cubicBezTo>
                <a:cubicBezTo>
                  <a:pt x="312440" y="745334"/>
                  <a:pt x="335464" y="728353"/>
                  <a:pt x="359215" y="712519"/>
                </a:cubicBezTo>
                <a:lnTo>
                  <a:pt x="394841" y="688768"/>
                </a:lnTo>
                <a:cubicBezTo>
                  <a:pt x="479697" y="561481"/>
                  <a:pt x="347557" y="754649"/>
                  <a:pt x="454217" y="617516"/>
                </a:cubicBezTo>
                <a:cubicBezTo>
                  <a:pt x="471742" y="594984"/>
                  <a:pt x="485884" y="570015"/>
                  <a:pt x="501718" y="546265"/>
                </a:cubicBezTo>
                <a:lnTo>
                  <a:pt x="549220" y="475013"/>
                </a:lnTo>
                <a:cubicBezTo>
                  <a:pt x="557137" y="463138"/>
                  <a:pt x="564407" y="450805"/>
                  <a:pt x="572970" y="439387"/>
                </a:cubicBezTo>
                <a:lnTo>
                  <a:pt x="608596" y="391885"/>
                </a:lnTo>
                <a:cubicBezTo>
                  <a:pt x="620881" y="355033"/>
                  <a:pt x="622213" y="345440"/>
                  <a:pt x="644222" y="308758"/>
                </a:cubicBezTo>
                <a:cubicBezTo>
                  <a:pt x="658908" y="284281"/>
                  <a:pt x="691724" y="237506"/>
                  <a:pt x="691724" y="237506"/>
                </a:cubicBezTo>
                <a:cubicBezTo>
                  <a:pt x="735032" y="107579"/>
                  <a:pt x="665962" y="304378"/>
                  <a:pt x="727350" y="166254"/>
                </a:cubicBezTo>
                <a:cubicBezTo>
                  <a:pt x="737518" y="143376"/>
                  <a:pt x="743183" y="118753"/>
                  <a:pt x="751100" y="95002"/>
                </a:cubicBezTo>
                <a:cubicBezTo>
                  <a:pt x="770892" y="35626"/>
                  <a:pt x="792664" y="27708"/>
                  <a:pt x="834228" y="0"/>
                </a:cubicBezTo>
                <a:cubicBezTo>
                  <a:pt x="932848" y="7044"/>
                  <a:pt x="977887" y="3257"/>
                  <a:pt x="1059859" y="23750"/>
                </a:cubicBezTo>
                <a:cubicBezTo>
                  <a:pt x="1072003" y="26786"/>
                  <a:pt x="1083610" y="31667"/>
                  <a:pt x="1095485" y="35626"/>
                </a:cubicBezTo>
                <a:cubicBezTo>
                  <a:pt x="1119877" y="108805"/>
                  <a:pt x="1109339" y="67293"/>
                  <a:pt x="1107360" y="154379"/>
                </a:cubicBezTo>
                <a:close/>
              </a:path>
            </a:pathLst>
          </a:custGeom>
          <a:noFill/>
          <a:ln w="57150">
            <a:solidFill>
              <a:srgbClr val="3333FF"/>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srgbClr val="FFFFFF"/>
              </a:solidFill>
            </a:endParaRPr>
          </a:p>
        </p:txBody>
      </p:sp>
      <p:sp>
        <p:nvSpPr>
          <p:cNvPr id="71" name="フリーフォーム 70"/>
          <p:cNvSpPr/>
          <p:nvPr/>
        </p:nvSpPr>
        <p:spPr>
          <a:xfrm>
            <a:off x="-214800" y="1389413"/>
            <a:ext cx="6304218" cy="2766951"/>
          </a:xfrm>
          <a:custGeom>
            <a:avLst/>
            <a:gdLst>
              <a:gd name="connsiteX0" fmla="*/ 202926 w 6304218"/>
              <a:gd name="connsiteY0" fmla="*/ 1436914 h 2766951"/>
              <a:gd name="connsiteX1" fmla="*/ 250427 w 6304218"/>
              <a:gd name="connsiteY1" fmla="*/ 1425039 h 2766951"/>
              <a:gd name="connsiteX2" fmla="*/ 309804 w 6304218"/>
              <a:gd name="connsiteY2" fmla="*/ 1413164 h 2766951"/>
              <a:gd name="connsiteX3" fmla="*/ 392931 w 6304218"/>
              <a:gd name="connsiteY3" fmla="*/ 1389413 h 2766951"/>
              <a:gd name="connsiteX4" fmla="*/ 476058 w 6304218"/>
              <a:gd name="connsiteY4" fmla="*/ 1377538 h 2766951"/>
              <a:gd name="connsiteX5" fmla="*/ 582936 w 6304218"/>
              <a:gd name="connsiteY5" fmla="*/ 1353787 h 2766951"/>
              <a:gd name="connsiteX6" fmla="*/ 618562 w 6304218"/>
              <a:gd name="connsiteY6" fmla="*/ 1341912 h 2766951"/>
              <a:gd name="connsiteX7" fmla="*/ 713565 w 6304218"/>
              <a:gd name="connsiteY7" fmla="*/ 1318161 h 2766951"/>
              <a:gd name="connsiteX8" fmla="*/ 784817 w 6304218"/>
              <a:gd name="connsiteY8" fmla="*/ 1294410 h 2766951"/>
              <a:gd name="connsiteX9" fmla="*/ 879819 w 6304218"/>
              <a:gd name="connsiteY9" fmla="*/ 1270660 h 2766951"/>
              <a:gd name="connsiteX10" fmla="*/ 1093575 w 6304218"/>
              <a:gd name="connsiteY10" fmla="*/ 1246909 h 2766951"/>
              <a:gd name="connsiteX11" fmla="*/ 1176703 w 6304218"/>
              <a:gd name="connsiteY11" fmla="*/ 1235034 h 2766951"/>
              <a:gd name="connsiteX12" fmla="*/ 1307331 w 6304218"/>
              <a:gd name="connsiteY12" fmla="*/ 1223158 h 2766951"/>
              <a:gd name="connsiteX13" fmla="*/ 1627965 w 6304218"/>
              <a:gd name="connsiteY13" fmla="*/ 1235034 h 2766951"/>
              <a:gd name="connsiteX14" fmla="*/ 1699217 w 6304218"/>
              <a:gd name="connsiteY14" fmla="*/ 1258784 h 2766951"/>
              <a:gd name="connsiteX15" fmla="*/ 1758594 w 6304218"/>
              <a:gd name="connsiteY15" fmla="*/ 1318161 h 2766951"/>
              <a:gd name="connsiteX16" fmla="*/ 1817970 w 6304218"/>
              <a:gd name="connsiteY16" fmla="*/ 1377538 h 2766951"/>
              <a:gd name="connsiteX17" fmla="*/ 1865471 w 6304218"/>
              <a:gd name="connsiteY17" fmla="*/ 1448790 h 2766951"/>
              <a:gd name="connsiteX18" fmla="*/ 1877347 w 6304218"/>
              <a:gd name="connsiteY18" fmla="*/ 1484416 h 2766951"/>
              <a:gd name="connsiteX19" fmla="*/ 1936723 w 6304218"/>
              <a:gd name="connsiteY19" fmla="*/ 1555668 h 2766951"/>
              <a:gd name="connsiteX20" fmla="*/ 1960474 w 6304218"/>
              <a:gd name="connsiteY20" fmla="*/ 1603169 h 2766951"/>
              <a:gd name="connsiteX21" fmla="*/ 1996100 w 6304218"/>
              <a:gd name="connsiteY21" fmla="*/ 1638795 h 2766951"/>
              <a:gd name="connsiteX22" fmla="*/ 2102978 w 6304218"/>
              <a:gd name="connsiteY22" fmla="*/ 1698171 h 2766951"/>
              <a:gd name="connsiteX23" fmla="*/ 2138604 w 6304218"/>
              <a:gd name="connsiteY23" fmla="*/ 1721922 h 2766951"/>
              <a:gd name="connsiteX24" fmla="*/ 2174230 w 6304218"/>
              <a:gd name="connsiteY24" fmla="*/ 1733797 h 2766951"/>
              <a:gd name="connsiteX25" fmla="*/ 2292983 w 6304218"/>
              <a:gd name="connsiteY25" fmla="*/ 1757548 h 2766951"/>
              <a:gd name="connsiteX26" fmla="*/ 2518614 w 6304218"/>
              <a:gd name="connsiteY26" fmla="*/ 1745673 h 2766951"/>
              <a:gd name="connsiteX27" fmla="*/ 2601742 w 6304218"/>
              <a:gd name="connsiteY27" fmla="*/ 1733797 h 2766951"/>
              <a:gd name="connsiteX28" fmla="*/ 2625492 w 6304218"/>
              <a:gd name="connsiteY28" fmla="*/ 1698171 h 2766951"/>
              <a:gd name="connsiteX29" fmla="*/ 2661118 w 6304218"/>
              <a:gd name="connsiteY29" fmla="*/ 1662545 h 2766951"/>
              <a:gd name="connsiteX30" fmla="*/ 2708619 w 6304218"/>
              <a:gd name="connsiteY30" fmla="*/ 1579418 h 2766951"/>
              <a:gd name="connsiteX31" fmla="*/ 2756121 w 6304218"/>
              <a:gd name="connsiteY31" fmla="*/ 1508166 h 2766951"/>
              <a:gd name="connsiteX32" fmla="*/ 2803622 w 6304218"/>
              <a:gd name="connsiteY32" fmla="*/ 1401288 h 2766951"/>
              <a:gd name="connsiteX33" fmla="*/ 2839248 w 6304218"/>
              <a:gd name="connsiteY33" fmla="*/ 1330036 h 2766951"/>
              <a:gd name="connsiteX34" fmla="*/ 2851123 w 6304218"/>
              <a:gd name="connsiteY34" fmla="*/ 1294410 h 2766951"/>
              <a:gd name="connsiteX35" fmla="*/ 2898625 w 6304218"/>
              <a:gd name="connsiteY35" fmla="*/ 1223158 h 2766951"/>
              <a:gd name="connsiteX36" fmla="*/ 2922375 w 6304218"/>
              <a:gd name="connsiteY36" fmla="*/ 1187532 h 2766951"/>
              <a:gd name="connsiteX37" fmla="*/ 2958001 w 6304218"/>
              <a:gd name="connsiteY37" fmla="*/ 1175657 h 2766951"/>
              <a:gd name="connsiteX38" fmla="*/ 3017378 w 6304218"/>
              <a:gd name="connsiteY38" fmla="*/ 1104405 h 2766951"/>
              <a:gd name="connsiteX39" fmla="*/ 3088630 w 6304218"/>
              <a:gd name="connsiteY39" fmla="*/ 1056904 h 2766951"/>
              <a:gd name="connsiteX40" fmla="*/ 3195508 w 6304218"/>
              <a:gd name="connsiteY40" fmla="*/ 985652 h 2766951"/>
              <a:gd name="connsiteX41" fmla="*/ 3231134 w 6304218"/>
              <a:gd name="connsiteY41" fmla="*/ 961901 h 2766951"/>
              <a:gd name="connsiteX42" fmla="*/ 3266760 w 6304218"/>
              <a:gd name="connsiteY42" fmla="*/ 938151 h 2766951"/>
              <a:gd name="connsiteX43" fmla="*/ 3302386 w 6304218"/>
              <a:gd name="connsiteY43" fmla="*/ 902525 h 2766951"/>
              <a:gd name="connsiteX44" fmla="*/ 3338012 w 6304218"/>
              <a:gd name="connsiteY44" fmla="*/ 890649 h 2766951"/>
              <a:gd name="connsiteX45" fmla="*/ 3409264 w 6304218"/>
              <a:gd name="connsiteY45" fmla="*/ 843148 h 2766951"/>
              <a:gd name="connsiteX46" fmla="*/ 3480516 w 6304218"/>
              <a:gd name="connsiteY46" fmla="*/ 819397 h 2766951"/>
              <a:gd name="connsiteX47" fmla="*/ 3516142 w 6304218"/>
              <a:gd name="connsiteY47" fmla="*/ 807522 h 2766951"/>
              <a:gd name="connsiteX48" fmla="*/ 3587394 w 6304218"/>
              <a:gd name="connsiteY48" fmla="*/ 771896 h 2766951"/>
              <a:gd name="connsiteX49" fmla="*/ 3658645 w 6304218"/>
              <a:gd name="connsiteY49" fmla="*/ 736270 h 2766951"/>
              <a:gd name="connsiteX50" fmla="*/ 3729897 w 6304218"/>
              <a:gd name="connsiteY50" fmla="*/ 700644 h 2766951"/>
              <a:gd name="connsiteX51" fmla="*/ 3801149 w 6304218"/>
              <a:gd name="connsiteY51" fmla="*/ 665018 h 2766951"/>
              <a:gd name="connsiteX52" fmla="*/ 3836775 w 6304218"/>
              <a:gd name="connsiteY52" fmla="*/ 641268 h 2766951"/>
              <a:gd name="connsiteX53" fmla="*/ 3872401 w 6304218"/>
              <a:gd name="connsiteY53" fmla="*/ 629392 h 2766951"/>
              <a:gd name="connsiteX54" fmla="*/ 3943653 w 6304218"/>
              <a:gd name="connsiteY54" fmla="*/ 581891 h 2766951"/>
              <a:gd name="connsiteX55" fmla="*/ 3991155 w 6304218"/>
              <a:gd name="connsiteY55" fmla="*/ 558140 h 2766951"/>
              <a:gd name="connsiteX56" fmla="*/ 4026781 w 6304218"/>
              <a:gd name="connsiteY56" fmla="*/ 534390 h 2766951"/>
              <a:gd name="connsiteX57" fmla="*/ 4062406 w 6304218"/>
              <a:gd name="connsiteY57" fmla="*/ 522514 h 2766951"/>
              <a:gd name="connsiteX58" fmla="*/ 4098032 w 6304218"/>
              <a:gd name="connsiteY58" fmla="*/ 498764 h 2766951"/>
              <a:gd name="connsiteX59" fmla="*/ 4133658 w 6304218"/>
              <a:gd name="connsiteY59" fmla="*/ 486888 h 2766951"/>
              <a:gd name="connsiteX60" fmla="*/ 4216786 w 6304218"/>
              <a:gd name="connsiteY60" fmla="*/ 427512 h 2766951"/>
              <a:gd name="connsiteX61" fmla="*/ 4252412 w 6304218"/>
              <a:gd name="connsiteY61" fmla="*/ 415636 h 2766951"/>
              <a:gd name="connsiteX62" fmla="*/ 4311788 w 6304218"/>
              <a:gd name="connsiteY62" fmla="*/ 380010 h 2766951"/>
              <a:gd name="connsiteX63" fmla="*/ 4347414 w 6304218"/>
              <a:gd name="connsiteY63" fmla="*/ 356260 h 2766951"/>
              <a:gd name="connsiteX64" fmla="*/ 4383040 w 6304218"/>
              <a:gd name="connsiteY64" fmla="*/ 344384 h 2766951"/>
              <a:gd name="connsiteX65" fmla="*/ 4418666 w 6304218"/>
              <a:gd name="connsiteY65" fmla="*/ 320634 h 2766951"/>
              <a:gd name="connsiteX66" fmla="*/ 4454292 w 6304218"/>
              <a:gd name="connsiteY66" fmla="*/ 308758 h 2766951"/>
              <a:gd name="connsiteX67" fmla="*/ 4501794 w 6304218"/>
              <a:gd name="connsiteY67" fmla="*/ 285008 h 2766951"/>
              <a:gd name="connsiteX68" fmla="*/ 4573045 w 6304218"/>
              <a:gd name="connsiteY68" fmla="*/ 237506 h 2766951"/>
              <a:gd name="connsiteX69" fmla="*/ 4656173 w 6304218"/>
              <a:gd name="connsiteY69" fmla="*/ 213756 h 2766951"/>
              <a:gd name="connsiteX70" fmla="*/ 4727425 w 6304218"/>
              <a:gd name="connsiteY70" fmla="*/ 178130 h 2766951"/>
              <a:gd name="connsiteX71" fmla="*/ 4810552 w 6304218"/>
              <a:gd name="connsiteY71" fmla="*/ 142504 h 2766951"/>
              <a:gd name="connsiteX72" fmla="*/ 4858053 w 6304218"/>
              <a:gd name="connsiteY72" fmla="*/ 130629 h 2766951"/>
              <a:gd name="connsiteX73" fmla="*/ 4929305 w 6304218"/>
              <a:gd name="connsiteY73" fmla="*/ 106878 h 2766951"/>
              <a:gd name="connsiteX74" fmla="*/ 5036183 w 6304218"/>
              <a:gd name="connsiteY74" fmla="*/ 71252 h 2766951"/>
              <a:gd name="connsiteX75" fmla="*/ 5143061 w 6304218"/>
              <a:gd name="connsiteY75" fmla="*/ 47501 h 2766951"/>
              <a:gd name="connsiteX76" fmla="*/ 5190562 w 6304218"/>
              <a:gd name="connsiteY76" fmla="*/ 35626 h 2766951"/>
              <a:gd name="connsiteX77" fmla="*/ 5416194 w 6304218"/>
              <a:gd name="connsiteY77" fmla="*/ 11875 h 2766951"/>
              <a:gd name="connsiteX78" fmla="*/ 5511196 w 6304218"/>
              <a:gd name="connsiteY78" fmla="*/ 0 h 2766951"/>
              <a:gd name="connsiteX79" fmla="*/ 5891206 w 6304218"/>
              <a:gd name="connsiteY79" fmla="*/ 11875 h 2766951"/>
              <a:gd name="connsiteX80" fmla="*/ 5998084 w 6304218"/>
              <a:gd name="connsiteY80" fmla="*/ 35626 h 2766951"/>
              <a:gd name="connsiteX81" fmla="*/ 6045586 w 6304218"/>
              <a:gd name="connsiteY81" fmla="*/ 47501 h 2766951"/>
              <a:gd name="connsiteX82" fmla="*/ 6116838 w 6304218"/>
              <a:gd name="connsiteY82" fmla="*/ 106878 h 2766951"/>
              <a:gd name="connsiteX83" fmla="*/ 6199965 w 6304218"/>
              <a:gd name="connsiteY83" fmla="*/ 154379 h 2766951"/>
              <a:gd name="connsiteX84" fmla="*/ 6247466 w 6304218"/>
              <a:gd name="connsiteY84" fmla="*/ 225631 h 2766951"/>
              <a:gd name="connsiteX85" fmla="*/ 6271217 w 6304218"/>
              <a:gd name="connsiteY85" fmla="*/ 261257 h 2766951"/>
              <a:gd name="connsiteX86" fmla="*/ 6283092 w 6304218"/>
              <a:gd name="connsiteY86" fmla="*/ 451262 h 2766951"/>
              <a:gd name="connsiteX87" fmla="*/ 6247466 w 6304218"/>
              <a:gd name="connsiteY87" fmla="*/ 522514 h 2766951"/>
              <a:gd name="connsiteX88" fmla="*/ 6176214 w 6304218"/>
              <a:gd name="connsiteY88" fmla="*/ 641268 h 2766951"/>
              <a:gd name="connsiteX89" fmla="*/ 6009960 w 6304218"/>
              <a:gd name="connsiteY89" fmla="*/ 890649 h 2766951"/>
              <a:gd name="connsiteX90" fmla="*/ 5914957 w 6304218"/>
              <a:gd name="connsiteY90" fmla="*/ 1033153 h 2766951"/>
              <a:gd name="connsiteX91" fmla="*/ 5879331 w 6304218"/>
              <a:gd name="connsiteY91" fmla="*/ 1068779 h 2766951"/>
              <a:gd name="connsiteX92" fmla="*/ 5831830 w 6304218"/>
              <a:gd name="connsiteY92" fmla="*/ 1140031 h 2766951"/>
              <a:gd name="connsiteX93" fmla="*/ 5808079 w 6304218"/>
              <a:gd name="connsiteY93" fmla="*/ 1211283 h 2766951"/>
              <a:gd name="connsiteX94" fmla="*/ 5796204 w 6304218"/>
              <a:gd name="connsiteY94" fmla="*/ 1246909 h 2766951"/>
              <a:gd name="connsiteX95" fmla="*/ 5772453 w 6304218"/>
              <a:gd name="connsiteY95" fmla="*/ 1282535 h 2766951"/>
              <a:gd name="connsiteX96" fmla="*/ 5724952 w 6304218"/>
              <a:gd name="connsiteY96" fmla="*/ 1389413 h 2766951"/>
              <a:gd name="connsiteX97" fmla="*/ 5689326 w 6304218"/>
              <a:gd name="connsiteY97" fmla="*/ 1460665 h 2766951"/>
              <a:gd name="connsiteX98" fmla="*/ 5653700 w 6304218"/>
              <a:gd name="connsiteY98" fmla="*/ 1567543 h 2766951"/>
              <a:gd name="connsiteX99" fmla="*/ 5629949 w 6304218"/>
              <a:gd name="connsiteY99" fmla="*/ 1603169 h 2766951"/>
              <a:gd name="connsiteX100" fmla="*/ 5618074 w 6304218"/>
              <a:gd name="connsiteY100" fmla="*/ 1662545 h 2766951"/>
              <a:gd name="connsiteX101" fmla="*/ 5594323 w 6304218"/>
              <a:gd name="connsiteY101" fmla="*/ 1733797 h 2766951"/>
              <a:gd name="connsiteX102" fmla="*/ 5582448 w 6304218"/>
              <a:gd name="connsiteY102" fmla="*/ 1769423 h 2766951"/>
              <a:gd name="connsiteX103" fmla="*/ 5570573 w 6304218"/>
              <a:gd name="connsiteY103" fmla="*/ 1816925 h 2766951"/>
              <a:gd name="connsiteX104" fmla="*/ 5523071 w 6304218"/>
              <a:gd name="connsiteY104" fmla="*/ 1900052 h 2766951"/>
              <a:gd name="connsiteX105" fmla="*/ 5499321 w 6304218"/>
              <a:gd name="connsiteY105" fmla="*/ 1947553 h 2766951"/>
              <a:gd name="connsiteX106" fmla="*/ 5475570 w 6304218"/>
              <a:gd name="connsiteY106" fmla="*/ 1983179 h 2766951"/>
              <a:gd name="connsiteX107" fmla="*/ 5439944 w 6304218"/>
              <a:gd name="connsiteY107" fmla="*/ 2042556 h 2766951"/>
              <a:gd name="connsiteX108" fmla="*/ 5428069 w 6304218"/>
              <a:gd name="connsiteY108" fmla="*/ 2078182 h 2766951"/>
              <a:gd name="connsiteX109" fmla="*/ 5380568 w 6304218"/>
              <a:gd name="connsiteY109" fmla="*/ 2149434 h 2766951"/>
              <a:gd name="connsiteX110" fmla="*/ 5356817 w 6304218"/>
              <a:gd name="connsiteY110" fmla="*/ 2185060 h 2766951"/>
              <a:gd name="connsiteX111" fmla="*/ 5309316 w 6304218"/>
              <a:gd name="connsiteY111" fmla="*/ 2256312 h 2766951"/>
              <a:gd name="connsiteX112" fmla="*/ 5297440 w 6304218"/>
              <a:gd name="connsiteY112" fmla="*/ 2291938 h 2766951"/>
              <a:gd name="connsiteX113" fmla="*/ 5261814 w 6304218"/>
              <a:gd name="connsiteY113" fmla="*/ 2339439 h 2766951"/>
              <a:gd name="connsiteX114" fmla="*/ 5214313 w 6304218"/>
              <a:gd name="connsiteY114" fmla="*/ 2410691 h 2766951"/>
              <a:gd name="connsiteX115" fmla="*/ 5166812 w 6304218"/>
              <a:gd name="connsiteY115" fmla="*/ 2481943 h 2766951"/>
              <a:gd name="connsiteX116" fmla="*/ 5095560 w 6304218"/>
              <a:gd name="connsiteY116" fmla="*/ 2541319 h 2766951"/>
              <a:gd name="connsiteX117" fmla="*/ 5012432 w 6304218"/>
              <a:gd name="connsiteY117" fmla="*/ 2588821 h 2766951"/>
              <a:gd name="connsiteX118" fmla="*/ 4976806 w 6304218"/>
              <a:gd name="connsiteY118" fmla="*/ 2612571 h 2766951"/>
              <a:gd name="connsiteX119" fmla="*/ 4941181 w 6304218"/>
              <a:gd name="connsiteY119" fmla="*/ 2624447 h 2766951"/>
              <a:gd name="connsiteX120" fmla="*/ 4893679 w 6304218"/>
              <a:gd name="connsiteY120" fmla="*/ 2648197 h 2766951"/>
              <a:gd name="connsiteX121" fmla="*/ 4822427 w 6304218"/>
              <a:gd name="connsiteY121" fmla="*/ 2671948 h 2766951"/>
              <a:gd name="connsiteX122" fmla="*/ 4727425 w 6304218"/>
              <a:gd name="connsiteY122" fmla="*/ 2707574 h 2766951"/>
              <a:gd name="connsiteX123" fmla="*/ 4644297 w 6304218"/>
              <a:gd name="connsiteY123" fmla="*/ 2743200 h 2766951"/>
              <a:gd name="connsiteX124" fmla="*/ 4549295 w 6304218"/>
              <a:gd name="connsiteY124" fmla="*/ 2755075 h 2766951"/>
              <a:gd name="connsiteX125" fmla="*/ 4478043 w 6304218"/>
              <a:gd name="connsiteY125" fmla="*/ 2766951 h 2766951"/>
              <a:gd name="connsiteX126" fmla="*/ 4216786 w 6304218"/>
              <a:gd name="connsiteY126" fmla="*/ 2755075 h 2766951"/>
              <a:gd name="connsiteX127" fmla="*/ 4133658 w 6304218"/>
              <a:gd name="connsiteY127" fmla="*/ 2731325 h 2766951"/>
              <a:gd name="connsiteX128" fmla="*/ 4050531 w 6304218"/>
              <a:gd name="connsiteY128" fmla="*/ 2683823 h 2766951"/>
              <a:gd name="connsiteX129" fmla="*/ 4014905 w 6304218"/>
              <a:gd name="connsiteY129" fmla="*/ 2671948 h 2766951"/>
              <a:gd name="connsiteX130" fmla="*/ 3979279 w 6304218"/>
              <a:gd name="connsiteY130" fmla="*/ 2648197 h 2766951"/>
              <a:gd name="connsiteX131" fmla="*/ 3884277 w 6304218"/>
              <a:gd name="connsiteY131" fmla="*/ 2588821 h 2766951"/>
              <a:gd name="connsiteX132" fmla="*/ 3836775 w 6304218"/>
              <a:gd name="connsiteY132" fmla="*/ 2517569 h 2766951"/>
              <a:gd name="connsiteX133" fmla="*/ 3824900 w 6304218"/>
              <a:gd name="connsiteY133" fmla="*/ 2244436 h 2766951"/>
              <a:gd name="connsiteX134" fmla="*/ 3836775 w 6304218"/>
              <a:gd name="connsiteY134" fmla="*/ 2208810 h 2766951"/>
              <a:gd name="connsiteX135" fmla="*/ 3872401 w 6304218"/>
              <a:gd name="connsiteY135" fmla="*/ 2173184 h 2766951"/>
              <a:gd name="connsiteX136" fmla="*/ 3896152 w 6304218"/>
              <a:gd name="connsiteY136" fmla="*/ 2137558 h 2766951"/>
              <a:gd name="connsiteX137" fmla="*/ 3943653 w 6304218"/>
              <a:gd name="connsiteY137" fmla="*/ 2113808 h 2766951"/>
              <a:gd name="connsiteX138" fmla="*/ 4014905 w 6304218"/>
              <a:gd name="connsiteY138" fmla="*/ 2078182 h 2766951"/>
              <a:gd name="connsiteX139" fmla="*/ 4050531 w 6304218"/>
              <a:gd name="connsiteY139" fmla="*/ 2054431 h 2766951"/>
              <a:gd name="connsiteX140" fmla="*/ 4121783 w 6304218"/>
              <a:gd name="connsiteY140" fmla="*/ 2030681 h 2766951"/>
              <a:gd name="connsiteX141" fmla="*/ 4228661 w 6304218"/>
              <a:gd name="connsiteY141" fmla="*/ 1971304 h 2766951"/>
              <a:gd name="connsiteX142" fmla="*/ 4288038 w 6304218"/>
              <a:gd name="connsiteY142" fmla="*/ 1900052 h 2766951"/>
              <a:gd name="connsiteX143" fmla="*/ 4323664 w 6304218"/>
              <a:gd name="connsiteY143" fmla="*/ 1828800 h 2766951"/>
              <a:gd name="connsiteX144" fmla="*/ 4359290 w 6304218"/>
              <a:gd name="connsiteY144" fmla="*/ 1757548 h 2766951"/>
              <a:gd name="connsiteX145" fmla="*/ 4371165 w 6304218"/>
              <a:gd name="connsiteY145" fmla="*/ 1674421 h 2766951"/>
              <a:gd name="connsiteX146" fmla="*/ 4383040 w 6304218"/>
              <a:gd name="connsiteY146" fmla="*/ 1615044 h 2766951"/>
              <a:gd name="connsiteX147" fmla="*/ 4418666 w 6304218"/>
              <a:gd name="connsiteY147" fmla="*/ 1353787 h 2766951"/>
              <a:gd name="connsiteX148" fmla="*/ 4406791 w 6304218"/>
              <a:gd name="connsiteY148" fmla="*/ 1151906 h 2766951"/>
              <a:gd name="connsiteX149" fmla="*/ 4394916 w 6304218"/>
              <a:gd name="connsiteY149" fmla="*/ 1104405 h 2766951"/>
              <a:gd name="connsiteX150" fmla="*/ 4347414 w 6304218"/>
              <a:gd name="connsiteY150" fmla="*/ 1033153 h 2766951"/>
              <a:gd name="connsiteX151" fmla="*/ 4311788 w 6304218"/>
              <a:gd name="connsiteY151" fmla="*/ 997527 h 2766951"/>
              <a:gd name="connsiteX152" fmla="*/ 4276162 w 6304218"/>
              <a:gd name="connsiteY152" fmla="*/ 985652 h 2766951"/>
              <a:gd name="connsiteX153" fmla="*/ 4240536 w 6304218"/>
              <a:gd name="connsiteY153" fmla="*/ 961901 h 2766951"/>
              <a:gd name="connsiteX154" fmla="*/ 4026781 w 6304218"/>
              <a:gd name="connsiteY154" fmla="*/ 985652 h 2766951"/>
              <a:gd name="connsiteX155" fmla="*/ 3967404 w 6304218"/>
              <a:gd name="connsiteY155" fmla="*/ 1056904 h 2766951"/>
              <a:gd name="connsiteX156" fmla="*/ 3955529 w 6304218"/>
              <a:gd name="connsiteY156" fmla="*/ 1092530 h 2766951"/>
              <a:gd name="connsiteX157" fmla="*/ 3908027 w 6304218"/>
              <a:gd name="connsiteY157" fmla="*/ 1163782 h 2766951"/>
              <a:gd name="connsiteX158" fmla="*/ 3884277 w 6304218"/>
              <a:gd name="connsiteY158" fmla="*/ 1199408 h 2766951"/>
              <a:gd name="connsiteX159" fmla="*/ 3872401 w 6304218"/>
              <a:gd name="connsiteY159" fmla="*/ 1235034 h 2766951"/>
              <a:gd name="connsiteX160" fmla="*/ 3824900 w 6304218"/>
              <a:gd name="connsiteY160" fmla="*/ 1306286 h 2766951"/>
              <a:gd name="connsiteX161" fmla="*/ 3813025 w 6304218"/>
              <a:gd name="connsiteY161" fmla="*/ 1341912 h 2766951"/>
              <a:gd name="connsiteX162" fmla="*/ 3777399 w 6304218"/>
              <a:gd name="connsiteY162" fmla="*/ 1389413 h 2766951"/>
              <a:gd name="connsiteX163" fmla="*/ 3729897 w 6304218"/>
              <a:gd name="connsiteY163" fmla="*/ 1460665 h 2766951"/>
              <a:gd name="connsiteX164" fmla="*/ 3706147 w 6304218"/>
              <a:gd name="connsiteY164" fmla="*/ 1496291 h 2766951"/>
              <a:gd name="connsiteX165" fmla="*/ 3670521 w 6304218"/>
              <a:gd name="connsiteY165" fmla="*/ 1567543 h 2766951"/>
              <a:gd name="connsiteX166" fmla="*/ 3634895 w 6304218"/>
              <a:gd name="connsiteY166" fmla="*/ 1591293 h 2766951"/>
              <a:gd name="connsiteX167" fmla="*/ 3563643 w 6304218"/>
              <a:gd name="connsiteY167" fmla="*/ 1650670 h 2766951"/>
              <a:gd name="connsiteX168" fmla="*/ 3480516 w 6304218"/>
              <a:gd name="connsiteY168" fmla="*/ 1686296 h 2766951"/>
              <a:gd name="connsiteX169" fmla="*/ 3444890 w 6304218"/>
              <a:gd name="connsiteY169" fmla="*/ 1721922 h 2766951"/>
              <a:gd name="connsiteX170" fmla="*/ 3409264 w 6304218"/>
              <a:gd name="connsiteY170" fmla="*/ 1733797 h 2766951"/>
              <a:gd name="connsiteX171" fmla="*/ 3361762 w 6304218"/>
              <a:gd name="connsiteY171" fmla="*/ 1757548 h 2766951"/>
              <a:gd name="connsiteX172" fmla="*/ 3326136 w 6304218"/>
              <a:gd name="connsiteY172" fmla="*/ 1781299 h 2766951"/>
              <a:gd name="connsiteX173" fmla="*/ 3254884 w 6304218"/>
              <a:gd name="connsiteY173" fmla="*/ 1805049 h 2766951"/>
              <a:gd name="connsiteX174" fmla="*/ 3219258 w 6304218"/>
              <a:gd name="connsiteY174" fmla="*/ 1816925 h 2766951"/>
              <a:gd name="connsiteX175" fmla="*/ 3041129 w 6304218"/>
              <a:gd name="connsiteY175" fmla="*/ 1876301 h 2766951"/>
              <a:gd name="connsiteX176" fmla="*/ 2958001 w 6304218"/>
              <a:gd name="connsiteY176" fmla="*/ 1911927 h 2766951"/>
              <a:gd name="connsiteX177" fmla="*/ 2922375 w 6304218"/>
              <a:gd name="connsiteY177" fmla="*/ 1923803 h 2766951"/>
              <a:gd name="connsiteX178" fmla="*/ 2874874 w 6304218"/>
              <a:gd name="connsiteY178" fmla="*/ 1947553 h 2766951"/>
              <a:gd name="connsiteX179" fmla="*/ 2756121 w 6304218"/>
              <a:gd name="connsiteY179" fmla="*/ 1983179 h 2766951"/>
              <a:gd name="connsiteX180" fmla="*/ 2708619 w 6304218"/>
              <a:gd name="connsiteY180" fmla="*/ 2006930 h 2766951"/>
              <a:gd name="connsiteX181" fmla="*/ 2637368 w 6304218"/>
              <a:gd name="connsiteY181" fmla="*/ 2030681 h 2766951"/>
              <a:gd name="connsiteX182" fmla="*/ 2554240 w 6304218"/>
              <a:gd name="connsiteY182" fmla="*/ 2066306 h 2766951"/>
              <a:gd name="connsiteX183" fmla="*/ 2423612 w 6304218"/>
              <a:gd name="connsiteY183" fmla="*/ 2125683 h 2766951"/>
              <a:gd name="connsiteX184" fmla="*/ 2352360 w 6304218"/>
              <a:gd name="connsiteY184" fmla="*/ 2161309 h 2766951"/>
              <a:gd name="connsiteX185" fmla="*/ 2281108 w 6304218"/>
              <a:gd name="connsiteY185" fmla="*/ 2196935 h 2766951"/>
              <a:gd name="connsiteX186" fmla="*/ 2221731 w 6304218"/>
              <a:gd name="connsiteY186" fmla="*/ 2220686 h 2766951"/>
              <a:gd name="connsiteX187" fmla="*/ 2102978 w 6304218"/>
              <a:gd name="connsiteY187" fmla="*/ 2280062 h 2766951"/>
              <a:gd name="connsiteX188" fmla="*/ 1996100 w 6304218"/>
              <a:gd name="connsiteY188" fmla="*/ 2303813 h 2766951"/>
              <a:gd name="connsiteX189" fmla="*/ 1936723 w 6304218"/>
              <a:gd name="connsiteY189" fmla="*/ 2327564 h 2766951"/>
              <a:gd name="connsiteX190" fmla="*/ 1877347 w 6304218"/>
              <a:gd name="connsiteY190" fmla="*/ 2339439 h 2766951"/>
              <a:gd name="connsiteX191" fmla="*/ 1734843 w 6304218"/>
              <a:gd name="connsiteY191" fmla="*/ 2363190 h 2766951"/>
              <a:gd name="connsiteX192" fmla="*/ 1639840 w 6304218"/>
              <a:gd name="connsiteY192" fmla="*/ 2398816 h 2766951"/>
              <a:gd name="connsiteX193" fmla="*/ 1580464 w 6304218"/>
              <a:gd name="connsiteY193" fmla="*/ 2410691 h 2766951"/>
              <a:gd name="connsiteX194" fmla="*/ 1485461 w 6304218"/>
              <a:gd name="connsiteY194" fmla="*/ 2434442 h 2766951"/>
              <a:gd name="connsiteX195" fmla="*/ 1331082 w 6304218"/>
              <a:gd name="connsiteY195" fmla="*/ 2458192 h 2766951"/>
              <a:gd name="connsiteX196" fmla="*/ 1212329 w 6304218"/>
              <a:gd name="connsiteY196" fmla="*/ 2481943 h 2766951"/>
              <a:gd name="connsiteX197" fmla="*/ 1152952 w 6304218"/>
              <a:gd name="connsiteY197" fmla="*/ 2493818 h 2766951"/>
              <a:gd name="connsiteX198" fmla="*/ 1081700 w 6304218"/>
              <a:gd name="connsiteY198" fmla="*/ 2505693 h 2766951"/>
              <a:gd name="connsiteX199" fmla="*/ 1022323 w 6304218"/>
              <a:gd name="connsiteY199" fmla="*/ 2517569 h 2766951"/>
              <a:gd name="connsiteX200" fmla="*/ 784817 w 6304218"/>
              <a:gd name="connsiteY200" fmla="*/ 2541319 h 2766951"/>
              <a:gd name="connsiteX201" fmla="*/ 606687 w 6304218"/>
              <a:gd name="connsiteY201" fmla="*/ 2565070 h 2766951"/>
              <a:gd name="connsiteX202" fmla="*/ 487934 w 6304218"/>
              <a:gd name="connsiteY202" fmla="*/ 2588821 h 2766951"/>
              <a:gd name="connsiteX203" fmla="*/ 191051 w 6304218"/>
              <a:gd name="connsiteY203" fmla="*/ 2600696 h 2766951"/>
              <a:gd name="connsiteX204" fmla="*/ 119799 w 6304218"/>
              <a:gd name="connsiteY204" fmla="*/ 2612571 h 2766951"/>
              <a:gd name="connsiteX205" fmla="*/ 1045 w 6304218"/>
              <a:gd name="connsiteY205" fmla="*/ 2636322 h 27669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Lst>
            <a:rect l="l" t="t" r="r" b="b"/>
            <a:pathLst>
              <a:path w="6304218" h="2766951">
                <a:moveTo>
                  <a:pt x="202926" y="1436914"/>
                </a:moveTo>
                <a:cubicBezTo>
                  <a:pt x="218760" y="1432956"/>
                  <a:pt x="234495" y="1428579"/>
                  <a:pt x="250427" y="1425039"/>
                </a:cubicBezTo>
                <a:cubicBezTo>
                  <a:pt x="270131" y="1420661"/>
                  <a:pt x="290222" y="1418059"/>
                  <a:pt x="309804" y="1413164"/>
                </a:cubicBezTo>
                <a:cubicBezTo>
                  <a:pt x="377645" y="1396204"/>
                  <a:pt x="311471" y="1404224"/>
                  <a:pt x="392931" y="1389413"/>
                </a:cubicBezTo>
                <a:cubicBezTo>
                  <a:pt x="420470" y="1384406"/>
                  <a:pt x="448349" y="1381496"/>
                  <a:pt x="476058" y="1377538"/>
                </a:cubicBezTo>
                <a:cubicBezTo>
                  <a:pt x="556252" y="1350805"/>
                  <a:pt x="457547" y="1381650"/>
                  <a:pt x="582936" y="1353787"/>
                </a:cubicBezTo>
                <a:cubicBezTo>
                  <a:pt x="595156" y="1351072"/>
                  <a:pt x="606485" y="1345206"/>
                  <a:pt x="618562" y="1341912"/>
                </a:cubicBezTo>
                <a:cubicBezTo>
                  <a:pt x="650054" y="1333323"/>
                  <a:pt x="681897" y="1326078"/>
                  <a:pt x="713565" y="1318161"/>
                </a:cubicBezTo>
                <a:cubicBezTo>
                  <a:pt x="737853" y="1312089"/>
                  <a:pt x="760529" y="1300482"/>
                  <a:pt x="784817" y="1294410"/>
                </a:cubicBezTo>
                <a:lnTo>
                  <a:pt x="879819" y="1270660"/>
                </a:lnTo>
                <a:cubicBezTo>
                  <a:pt x="942748" y="1254928"/>
                  <a:pt x="1036629" y="1252903"/>
                  <a:pt x="1093575" y="1246909"/>
                </a:cubicBezTo>
                <a:cubicBezTo>
                  <a:pt x="1121412" y="1243979"/>
                  <a:pt x="1148884" y="1238125"/>
                  <a:pt x="1176703" y="1235034"/>
                </a:cubicBezTo>
                <a:cubicBezTo>
                  <a:pt x="1220158" y="1230206"/>
                  <a:pt x="1263788" y="1227117"/>
                  <a:pt x="1307331" y="1223158"/>
                </a:cubicBezTo>
                <a:cubicBezTo>
                  <a:pt x="1414209" y="1227117"/>
                  <a:pt x="1521453" y="1225351"/>
                  <a:pt x="1627965" y="1235034"/>
                </a:cubicBezTo>
                <a:cubicBezTo>
                  <a:pt x="1652898" y="1237301"/>
                  <a:pt x="1699217" y="1258784"/>
                  <a:pt x="1699217" y="1258784"/>
                </a:cubicBezTo>
                <a:cubicBezTo>
                  <a:pt x="1762556" y="1353791"/>
                  <a:pt x="1679422" y="1238988"/>
                  <a:pt x="1758594" y="1318161"/>
                </a:cubicBezTo>
                <a:cubicBezTo>
                  <a:pt x="1837762" y="1397331"/>
                  <a:pt x="1722967" y="1314202"/>
                  <a:pt x="1817970" y="1377538"/>
                </a:cubicBezTo>
                <a:cubicBezTo>
                  <a:pt x="1846205" y="1462245"/>
                  <a:pt x="1806170" y="1359839"/>
                  <a:pt x="1865471" y="1448790"/>
                </a:cubicBezTo>
                <a:cubicBezTo>
                  <a:pt x="1872415" y="1459205"/>
                  <a:pt x="1871749" y="1473220"/>
                  <a:pt x="1877347" y="1484416"/>
                </a:cubicBezTo>
                <a:cubicBezTo>
                  <a:pt x="1908761" y="1547244"/>
                  <a:pt x="1892948" y="1494384"/>
                  <a:pt x="1936723" y="1555668"/>
                </a:cubicBezTo>
                <a:cubicBezTo>
                  <a:pt x="1947013" y="1570073"/>
                  <a:pt x="1950184" y="1588764"/>
                  <a:pt x="1960474" y="1603169"/>
                </a:cubicBezTo>
                <a:cubicBezTo>
                  <a:pt x="1970236" y="1616835"/>
                  <a:pt x="1982843" y="1628484"/>
                  <a:pt x="1996100" y="1638795"/>
                </a:cubicBezTo>
                <a:cubicBezTo>
                  <a:pt x="2057351" y="1686434"/>
                  <a:pt x="2049225" y="1680254"/>
                  <a:pt x="2102978" y="1698171"/>
                </a:cubicBezTo>
                <a:cubicBezTo>
                  <a:pt x="2114853" y="1706088"/>
                  <a:pt x="2125838" y="1715539"/>
                  <a:pt x="2138604" y="1721922"/>
                </a:cubicBezTo>
                <a:cubicBezTo>
                  <a:pt x="2149800" y="1727520"/>
                  <a:pt x="2162194" y="1730358"/>
                  <a:pt x="2174230" y="1733797"/>
                </a:cubicBezTo>
                <a:cubicBezTo>
                  <a:pt x="2223840" y="1747972"/>
                  <a:pt x="2236982" y="1748215"/>
                  <a:pt x="2292983" y="1757548"/>
                </a:cubicBezTo>
                <a:cubicBezTo>
                  <a:pt x="2368193" y="1753590"/>
                  <a:pt x="2443521" y="1751449"/>
                  <a:pt x="2518614" y="1745673"/>
                </a:cubicBezTo>
                <a:cubicBezTo>
                  <a:pt x="2546522" y="1743526"/>
                  <a:pt x="2576164" y="1745165"/>
                  <a:pt x="2601742" y="1733797"/>
                </a:cubicBezTo>
                <a:cubicBezTo>
                  <a:pt x="2614784" y="1728000"/>
                  <a:pt x="2616355" y="1709135"/>
                  <a:pt x="2625492" y="1698171"/>
                </a:cubicBezTo>
                <a:cubicBezTo>
                  <a:pt x="2636243" y="1685269"/>
                  <a:pt x="2650367" y="1675447"/>
                  <a:pt x="2661118" y="1662545"/>
                </a:cubicBezTo>
                <a:cubicBezTo>
                  <a:pt x="2690464" y="1627330"/>
                  <a:pt x="2683726" y="1620906"/>
                  <a:pt x="2708619" y="1579418"/>
                </a:cubicBezTo>
                <a:cubicBezTo>
                  <a:pt x="2723305" y="1554941"/>
                  <a:pt x="2756121" y="1508166"/>
                  <a:pt x="2756121" y="1508166"/>
                </a:cubicBezTo>
                <a:cubicBezTo>
                  <a:pt x="2784384" y="1423374"/>
                  <a:pt x="2765984" y="1457745"/>
                  <a:pt x="2803622" y="1401288"/>
                </a:cubicBezTo>
                <a:cubicBezTo>
                  <a:pt x="2833470" y="1311741"/>
                  <a:pt x="2793207" y="1422119"/>
                  <a:pt x="2839248" y="1330036"/>
                </a:cubicBezTo>
                <a:cubicBezTo>
                  <a:pt x="2844846" y="1318840"/>
                  <a:pt x="2845044" y="1305352"/>
                  <a:pt x="2851123" y="1294410"/>
                </a:cubicBezTo>
                <a:cubicBezTo>
                  <a:pt x="2864986" y="1269457"/>
                  <a:pt x="2882791" y="1246909"/>
                  <a:pt x="2898625" y="1223158"/>
                </a:cubicBezTo>
                <a:cubicBezTo>
                  <a:pt x="2906542" y="1211283"/>
                  <a:pt x="2908835" y="1192045"/>
                  <a:pt x="2922375" y="1187532"/>
                </a:cubicBezTo>
                <a:lnTo>
                  <a:pt x="2958001" y="1175657"/>
                </a:lnTo>
                <a:cubicBezTo>
                  <a:pt x="2979113" y="1143990"/>
                  <a:pt x="2985728" y="1129022"/>
                  <a:pt x="3017378" y="1104405"/>
                </a:cubicBezTo>
                <a:cubicBezTo>
                  <a:pt x="3039910" y="1086880"/>
                  <a:pt x="3064879" y="1072738"/>
                  <a:pt x="3088630" y="1056904"/>
                </a:cubicBezTo>
                <a:lnTo>
                  <a:pt x="3195508" y="985652"/>
                </a:lnTo>
                <a:lnTo>
                  <a:pt x="3231134" y="961901"/>
                </a:lnTo>
                <a:cubicBezTo>
                  <a:pt x="3243009" y="953984"/>
                  <a:pt x="3256668" y="948243"/>
                  <a:pt x="3266760" y="938151"/>
                </a:cubicBezTo>
                <a:cubicBezTo>
                  <a:pt x="3278635" y="926276"/>
                  <a:pt x="3288412" y="911841"/>
                  <a:pt x="3302386" y="902525"/>
                </a:cubicBezTo>
                <a:cubicBezTo>
                  <a:pt x="3312801" y="895581"/>
                  <a:pt x="3327070" y="896728"/>
                  <a:pt x="3338012" y="890649"/>
                </a:cubicBezTo>
                <a:cubicBezTo>
                  <a:pt x="3362965" y="876786"/>
                  <a:pt x="3382184" y="852175"/>
                  <a:pt x="3409264" y="843148"/>
                </a:cubicBezTo>
                <a:lnTo>
                  <a:pt x="3480516" y="819397"/>
                </a:lnTo>
                <a:lnTo>
                  <a:pt x="3516142" y="807522"/>
                </a:lnTo>
                <a:cubicBezTo>
                  <a:pt x="3618246" y="739451"/>
                  <a:pt x="3489058" y="821065"/>
                  <a:pt x="3587394" y="771896"/>
                </a:cubicBezTo>
                <a:cubicBezTo>
                  <a:pt x="3679476" y="725855"/>
                  <a:pt x="3569098" y="766118"/>
                  <a:pt x="3658645" y="736270"/>
                </a:cubicBezTo>
                <a:cubicBezTo>
                  <a:pt x="3760745" y="668203"/>
                  <a:pt x="3631565" y="749810"/>
                  <a:pt x="3729897" y="700644"/>
                </a:cubicBezTo>
                <a:cubicBezTo>
                  <a:pt x="3821980" y="654603"/>
                  <a:pt x="3711602" y="694866"/>
                  <a:pt x="3801149" y="665018"/>
                </a:cubicBezTo>
                <a:cubicBezTo>
                  <a:pt x="3813024" y="657101"/>
                  <a:pt x="3824010" y="647651"/>
                  <a:pt x="3836775" y="641268"/>
                </a:cubicBezTo>
                <a:cubicBezTo>
                  <a:pt x="3847971" y="635670"/>
                  <a:pt x="3861459" y="635471"/>
                  <a:pt x="3872401" y="629392"/>
                </a:cubicBezTo>
                <a:cubicBezTo>
                  <a:pt x="3897354" y="615529"/>
                  <a:pt x="3919902" y="597725"/>
                  <a:pt x="3943653" y="581891"/>
                </a:cubicBezTo>
                <a:cubicBezTo>
                  <a:pt x="3958383" y="572071"/>
                  <a:pt x="3975784" y="566923"/>
                  <a:pt x="3991155" y="558140"/>
                </a:cubicBezTo>
                <a:cubicBezTo>
                  <a:pt x="4003547" y="551059"/>
                  <a:pt x="4014016" y="540773"/>
                  <a:pt x="4026781" y="534390"/>
                </a:cubicBezTo>
                <a:cubicBezTo>
                  <a:pt x="4037977" y="528792"/>
                  <a:pt x="4051210" y="528112"/>
                  <a:pt x="4062406" y="522514"/>
                </a:cubicBezTo>
                <a:cubicBezTo>
                  <a:pt x="4075171" y="516131"/>
                  <a:pt x="4085267" y="505147"/>
                  <a:pt x="4098032" y="498764"/>
                </a:cubicBezTo>
                <a:cubicBezTo>
                  <a:pt x="4109228" y="493166"/>
                  <a:pt x="4122462" y="492486"/>
                  <a:pt x="4133658" y="486888"/>
                </a:cubicBezTo>
                <a:cubicBezTo>
                  <a:pt x="4170422" y="468506"/>
                  <a:pt x="4179126" y="449032"/>
                  <a:pt x="4216786" y="427512"/>
                </a:cubicBezTo>
                <a:cubicBezTo>
                  <a:pt x="4227654" y="421301"/>
                  <a:pt x="4241216" y="421234"/>
                  <a:pt x="4252412" y="415636"/>
                </a:cubicBezTo>
                <a:cubicBezTo>
                  <a:pt x="4273056" y="405314"/>
                  <a:pt x="4292215" y="392243"/>
                  <a:pt x="4311788" y="380010"/>
                </a:cubicBezTo>
                <a:cubicBezTo>
                  <a:pt x="4323891" y="372446"/>
                  <a:pt x="4334649" y="362643"/>
                  <a:pt x="4347414" y="356260"/>
                </a:cubicBezTo>
                <a:cubicBezTo>
                  <a:pt x="4358610" y="350662"/>
                  <a:pt x="4371844" y="349982"/>
                  <a:pt x="4383040" y="344384"/>
                </a:cubicBezTo>
                <a:cubicBezTo>
                  <a:pt x="4395805" y="338001"/>
                  <a:pt x="4405901" y="327017"/>
                  <a:pt x="4418666" y="320634"/>
                </a:cubicBezTo>
                <a:cubicBezTo>
                  <a:pt x="4429862" y="315036"/>
                  <a:pt x="4442786" y="313689"/>
                  <a:pt x="4454292" y="308758"/>
                </a:cubicBezTo>
                <a:cubicBezTo>
                  <a:pt x="4470563" y="301785"/>
                  <a:pt x="4486614" y="294116"/>
                  <a:pt x="4501794" y="285008"/>
                </a:cubicBezTo>
                <a:cubicBezTo>
                  <a:pt x="4526271" y="270322"/>
                  <a:pt x="4545353" y="244429"/>
                  <a:pt x="4573045" y="237506"/>
                </a:cubicBezTo>
                <a:cubicBezTo>
                  <a:pt x="4632691" y="222595"/>
                  <a:pt x="4605063" y="230792"/>
                  <a:pt x="4656173" y="213756"/>
                </a:cubicBezTo>
                <a:cubicBezTo>
                  <a:pt x="4724640" y="168111"/>
                  <a:pt x="4658591" y="207630"/>
                  <a:pt x="4727425" y="178130"/>
                </a:cubicBezTo>
                <a:cubicBezTo>
                  <a:pt x="4790764" y="150985"/>
                  <a:pt x="4754849" y="158419"/>
                  <a:pt x="4810552" y="142504"/>
                </a:cubicBezTo>
                <a:cubicBezTo>
                  <a:pt x="4826245" y="138020"/>
                  <a:pt x="4842420" y="135319"/>
                  <a:pt x="4858053" y="130629"/>
                </a:cubicBezTo>
                <a:cubicBezTo>
                  <a:pt x="4882033" y="123435"/>
                  <a:pt x="4905554" y="114795"/>
                  <a:pt x="4929305" y="106878"/>
                </a:cubicBezTo>
                <a:lnTo>
                  <a:pt x="5036183" y="71252"/>
                </a:lnTo>
                <a:cubicBezTo>
                  <a:pt x="5065139" y="61600"/>
                  <a:pt x="5114832" y="53774"/>
                  <a:pt x="5143061" y="47501"/>
                </a:cubicBezTo>
                <a:cubicBezTo>
                  <a:pt x="5158993" y="43960"/>
                  <a:pt x="5174378" y="37737"/>
                  <a:pt x="5190562" y="35626"/>
                </a:cubicBezTo>
                <a:cubicBezTo>
                  <a:pt x="5265553" y="25845"/>
                  <a:pt x="5340983" y="19792"/>
                  <a:pt x="5416194" y="11875"/>
                </a:cubicBezTo>
                <a:cubicBezTo>
                  <a:pt x="5447932" y="8534"/>
                  <a:pt x="5479529" y="3958"/>
                  <a:pt x="5511196" y="0"/>
                </a:cubicBezTo>
                <a:cubicBezTo>
                  <a:pt x="5637866" y="3958"/>
                  <a:pt x="5764649" y="5214"/>
                  <a:pt x="5891206" y="11875"/>
                </a:cubicBezTo>
                <a:cubicBezTo>
                  <a:pt x="5956878" y="15331"/>
                  <a:pt x="5948935" y="21584"/>
                  <a:pt x="5998084" y="35626"/>
                </a:cubicBezTo>
                <a:cubicBezTo>
                  <a:pt x="6013777" y="40110"/>
                  <a:pt x="6029752" y="43543"/>
                  <a:pt x="6045586" y="47501"/>
                </a:cubicBezTo>
                <a:cubicBezTo>
                  <a:pt x="6134039" y="106470"/>
                  <a:pt x="6025402" y="30681"/>
                  <a:pt x="6116838" y="106878"/>
                </a:cubicBezTo>
                <a:cubicBezTo>
                  <a:pt x="6142018" y="127861"/>
                  <a:pt x="6170925" y="139859"/>
                  <a:pt x="6199965" y="154379"/>
                </a:cubicBezTo>
                <a:lnTo>
                  <a:pt x="6247466" y="225631"/>
                </a:lnTo>
                <a:lnTo>
                  <a:pt x="6271217" y="261257"/>
                </a:lnTo>
                <a:cubicBezTo>
                  <a:pt x="6304218" y="360257"/>
                  <a:pt x="6302752" y="323475"/>
                  <a:pt x="6283092" y="451262"/>
                </a:cubicBezTo>
                <a:cubicBezTo>
                  <a:pt x="6277362" y="488508"/>
                  <a:pt x="6266009" y="490064"/>
                  <a:pt x="6247466" y="522514"/>
                </a:cubicBezTo>
                <a:cubicBezTo>
                  <a:pt x="6174432" y="650325"/>
                  <a:pt x="6292421" y="466960"/>
                  <a:pt x="6176214" y="641268"/>
                </a:cubicBezTo>
                <a:lnTo>
                  <a:pt x="6009960" y="890649"/>
                </a:lnTo>
                <a:lnTo>
                  <a:pt x="5914957" y="1033153"/>
                </a:lnTo>
                <a:cubicBezTo>
                  <a:pt x="5905641" y="1047127"/>
                  <a:pt x="5891206" y="1056904"/>
                  <a:pt x="5879331" y="1068779"/>
                </a:cubicBezTo>
                <a:cubicBezTo>
                  <a:pt x="5840046" y="1186636"/>
                  <a:pt x="5905956" y="1006605"/>
                  <a:pt x="5831830" y="1140031"/>
                </a:cubicBezTo>
                <a:cubicBezTo>
                  <a:pt x="5819672" y="1161916"/>
                  <a:pt x="5815996" y="1187532"/>
                  <a:pt x="5808079" y="1211283"/>
                </a:cubicBezTo>
                <a:cubicBezTo>
                  <a:pt x="5804121" y="1223158"/>
                  <a:pt x="5803148" y="1236494"/>
                  <a:pt x="5796204" y="1246909"/>
                </a:cubicBezTo>
                <a:lnTo>
                  <a:pt x="5772453" y="1282535"/>
                </a:lnTo>
                <a:cubicBezTo>
                  <a:pt x="5744190" y="1367327"/>
                  <a:pt x="5762590" y="1332956"/>
                  <a:pt x="5724952" y="1389413"/>
                </a:cubicBezTo>
                <a:cubicBezTo>
                  <a:pt x="5681648" y="1519330"/>
                  <a:pt x="5750710" y="1322553"/>
                  <a:pt x="5689326" y="1460665"/>
                </a:cubicBezTo>
                <a:cubicBezTo>
                  <a:pt x="5689321" y="1460675"/>
                  <a:pt x="5659639" y="1549724"/>
                  <a:pt x="5653700" y="1567543"/>
                </a:cubicBezTo>
                <a:cubicBezTo>
                  <a:pt x="5649187" y="1581083"/>
                  <a:pt x="5637866" y="1591294"/>
                  <a:pt x="5629949" y="1603169"/>
                </a:cubicBezTo>
                <a:cubicBezTo>
                  <a:pt x="5625991" y="1622961"/>
                  <a:pt x="5623385" y="1643072"/>
                  <a:pt x="5618074" y="1662545"/>
                </a:cubicBezTo>
                <a:cubicBezTo>
                  <a:pt x="5611487" y="1686698"/>
                  <a:pt x="5602240" y="1710046"/>
                  <a:pt x="5594323" y="1733797"/>
                </a:cubicBezTo>
                <a:cubicBezTo>
                  <a:pt x="5590365" y="1745672"/>
                  <a:pt x="5585484" y="1757279"/>
                  <a:pt x="5582448" y="1769423"/>
                </a:cubicBezTo>
                <a:cubicBezTo>
                  <a:pt x="5578490" y="1785257"/>
                  <a:pt x="5576304" y="1801643"/>
                  <a:pt x="5570573" y="1816925"/>
                </a:cubicBezTo>
                <a:cubicBezTo>
                  <a:pt x="5550999" y="1869123"/>
                  <a:pt x="5548128" y="1856202"/>
                  <a:pt x="5523071" y="1900052"/>
                </a:cubicBezTo>
                <a:cubicBezTo>
                  <a:pt x="5514288" y="1915422"/>
                  <a:pt x="5508104" y="1932183"/>
                  <a:pt x="5499321" y="1947553"/>
                </a:cubicBezTo>
                <a:cubicBezTo>
                  <a:pt x="5492240" y="1959945"/>
                  <a:pt x="5483134" y="1971076"/>
                  <a:pt x="5475570" y="1983179"/>
                </a:cubicBezTo>
                <a:cubicBezTo>
                  <a:pt x="5463337" y="2002752"/>
                  <a:pt x="5450266" y="2021911"/>
                  <a:pt x="5439944" y="2042556"/>
                </a:cubicBezTo>
                <a:cubicBezTo>
                  <a:pt x="5434346" y="2053752"/>
                  <a:pt x="5434148" y="2067240"/>
                  <a:pt x="5428069" y="2078182"/>
                </a:cubicBezTo>
                <a:cubicBezTo>
                  <a:pt x="5414207" y="2103135"/>
                  <a:pt x="5396402" y="2125683"/>
                  <a:pt x="5380568" y="2149434"/>
                </a:cubicBezTo>
                <a:lnTo>
                  <a:pt x="5356817" y="2185060"/>
                </a:lnTo>
                <a:cubicBezTo>
                  <a:pt x="5328582" y="2269767"/>
                  <a:pt x="5368617" y="2167361"/>
                  <a:pt x="5309316" y="2256312"/>
                </a:cubicBezTo>
                <a:cubicBezTo>
                  <a:pt x="5302372" y="2266727"/>
                  <a:pt x="5303651" y="2281070"/>
                  <a:pt x="5297440" y="2291938"/>
                </a:cubicBezTo>
                <a:cubicBezTo>
                  <a:pt x="5287620" y="2309122"/>
                  <a:pt x="5273689" y="2323605"/>
                  <a:pt x="5261814" y="2339439"/>
                </a:cubicBezTo>
                <a:cubicBezTo>
                  <a:pt x="5239103" y="2407573"/>
                  <a:pt x="5266203" y="2343975"/>
                  <a:pt x="5214313" y="2410691"/>
                </a:cubicBezTo>
                <a:cubicBezTo>
                  <a:pt x="5196788" y="2433223"/>
                  <a:pt x="5190563" y="2466110"/>
                  <a:pt x="5166812" y="2481943"/>
                </a:cubicBezTo>
                <a:cubicBezTo>
                  <a:pt x="5078366" y="2540905"/>
                  <a:pt x="5186988" y="2465128"/>
                  <a:pt x="5095560" y="2541319"/>
                </a:cubicBezTo>
                <a:cubicBezTo>
                  <a:pt x="5063997" y="2567622"/>
                  <a:pt x="5049390" y="2567703"/>
                  <a:pt x="5012432" y="2588821"/>
                </a:cubicBezTo>
                <a:cubicBezTo>
                  <a:pt x="5000040" y="2595902"/>
                  <a:pt x="4989571" y="2606188"/>
                  <a:pt x="4976806" y="2612571"/>
                </a:cubicBezTo>
                <a:cubicBezTo>
                  <a:pt x="4965610" y="2618169"/>
                  <a:pt x="4952686" y="2619516"/>
                  <a:pt x="4941181" y="2624447"/>
                </a:cubicBezTo>
                <a:cubicBezTo>
                  <a:pt x="4924910" y="2631420"/>
                  <a:pt x="4910116" y="2641622"/>
                  <a:pt x="4893679" y="2648197"/>
                </a:cubicBezTo>
                <a:cubicBezTo>
                  <a:pt x="4870434" y="2657495"/>
                  <a:pt x="4822427" y="2671948"/>
                  <a:pt x="4822427" y="2671948"/>
                </a:cubicBezTo>
                <a:cubicBezTo>
                  <a:pt x="4749254" y="2720731"/>
                  <a:pt x="4830145" y="2673334"/>
                  <a:pt x="4727425" y="2707574"/>
                </a:cubicBezTo>
                <a:cubicBezTo>
                  <a:pt x="4678291" y="2723952"/>
                  <a:pt x="4689955" y="2734899"/>
                  <a:pt x="4644297" y="2743200"/>
                </a:cubicBezTo>
                <a:cubicBezTo>
                  <a:pt x="4612898" y="2748909"/>
                  <a:pt x="4580888" y="2750562"/>
                  <a:pt x="4549295" y="2755075"/>
                </a:cubicBezTo>
                <a:cubicBezTo>
                  <a:pt x="4525459" y="2758480"/>
                  <a:pt x="4501794" y="2762992"/>
                  <a:pt x="4478043" y="2766951"/>
                </a:cubicBezTo>
                <a:cubicBezTo>
                  <a:pt x="4390957" y="2762992"/>
                  <a:pt x="4303705" y="2761761"/>
                  <a:pt x="4216786" y="2755075"/>
                </a:cubicBezTo>
                <a:cubicBezTo>
                  <a:pt x="4197400" y="2753584"/>
                  <a:pt x="4153890" y="2738069"/>
                  <a:pt x="4133658" y="2731325"/>
                </a:cubicBezTo>
                <a:cubicBezTo>
                  <a:pt x="4097881" y="2707473"/>
                  <a:pt x="4092716" y="2701902"/>
                  <a:pt x="4050531" y="2683823"/>
                </a:cubicBezTo>
                <a:cubicBezTo>
                  <a:pt x="4039025" y="2678892"/>
                  <a:pt x="4026780" y="2675906"/>
                  <a:pt x="4014905" y="2671948"/>
                </a:cubicBezTo>
                <a:cubicBezTo>
                  <a:pt x="4003030" y="2664031"/>
                  <a:pt x="3991671" y="2655278"/>
                  <a:pt x="3979279" y="2648197"/>
                </a:cubicBezTo>
                <a:cubicBezTo>
                  <a:pt x="3943022" y="2627479"/>
                  <a:pt x="3913577" y="2621783"/>
                  <a:pt x="3884277" y="2588821"/>
                </a:cubicBezTo>
                <a:cubicBezTo>
                  <a:pt x="3865313" y="2567486"/>
                  <a:pt x="3836775" y="2517569"/>
                  <a:pt x="3836775" y="2517569"/>
                </a:cubicBezTo>
                <a:cubicBezTo>
                  <a:pt x="3794377" y="2390373"/>
                  <a:pt x="3804369" y="2449751"/>
                  <a:pt x="3824900" y="2244436"/>
                </a:cubicBezTo>
                <a:cubicBezTo>
                  <a:pt x="3826146" y="2231980"/>
                  <a:pt x="3829831" y="2219225"/>
                  <a:pt x="3836775" y="2208810"/>
                </a:cubicBezTo>
                <a:cubicBezTo>
                  <a:pt x="3846091" y="2194836"/>
                  <a:pt x="3861650" y="2186086"/>
                  <a:pt x="3872401" y="2173184"/>
                </a:cubicBezTo>
                <a:cubicBezTo>
                  <a:pt x="3881538" y="2162220"/>
                  <a:pt x="3885188" y="2146695"/>
                  <a:pt x="3896152" y="2137558"/>
                </a:cubicBezTo>
                <a:cubicBezTo>
                  <a:pt x="3909752" y="2126225"/>
                  <a:pt x="3928283" y="2122591"/>
                  <a:pt x="3943653" y="2113808"/>
                </a:cubicBezTo>
                <a:cubicBezTo>
                  <a:pt x="4008112" y="2076974"/>
                  <a:pt x="3949585" y="2099955"/>
                  <a:pt x="4014905" y="2078182"/>
                </a:cubicBezTo>
                <a:cubicBezTo>
                  <a:pt x="4026780" y="2070265"/>
                  <a:pt x="4037489" y="2060228"/>
                  <a:pt x="4050531" y="2054431"/>
                </a:cubicBezTo>
                <a:cubicBezTo>
                  <a:pt x="4073409" y="2044263"/>
                  <a:pt x="4121783" y="2030681"/>
                  <a:pt x="4121783" y="2030681"/>
                </a:cubicBezTo>
                <a:cubicBezTo>
                  <a:pt x="4203450" y="1976235"/>
                  <a:pt x="4165955" y="1992205"/>
                  <a:pt x="4228661" y="1971304"/>
                </a:cubicBezTo>
                <a:cubicBezTo>
                  <a:pt x="4287635" y="1882845"/>
                  <a:pt x="4211836" y="1991496"/>
                  <a:pt x="4288038" y="1900052"/>
                </a:cubicBezTo>
                <a:cubicBezTo>
                  <a:pt x="4330575" y="1849007"/>
                  <a:pt x="4296887" y="1882354"/>
                  <a:pt x="4323664" y="1828800"/>
                </a:cubicBezTo>
                <a:cubicBezTo>
                  <a:pt x="4369706" y="1736717"/>
                  <a:pt x="4329439" y="1847095"/>
                  <a:pt x="4359290" y="1757548"/>
                </a:cubicBezTo>
                <a:cubicBezTo>
                  <a:pt x="4363248" y="1729839"/>
                  <a:pt x="4366564" y="1702030"/>
                  <a:pt x="4371165" y="1674421"/>
                </a:cubicBezTo>
                <a:cubicBezTo>
                  <a:pt x="4374483" y="1654511"/>
                  <a:pt x="4379892" y="1634981"/>
                  <a:pt x="4383040" y="1615044"/>
                </a:cubicBezTo>
                <a:cubicBezTo>
                  <a:pt x="4400002" y="1507616"/>
                  <a:pt x="4406291" y="1452791"/>
                  <a:pt x="4418666" y="1353787"/>
                </a:cubicBezTo>
                <a:cubicBezTo>
                  <a:pt x="4414708" y="1286493"/>
                  <a:pt x="4413182" y="1219012"/>
                  <a:pt x="4406791" y="1151906"/>
                </a:cubicBezTo>
                <a:cubicBezTo>
                  <a:pt x="4405244" y="1135659"/>
                  <a:pt x="4402215" y="1119003"/>
                  <a:pt x="4394916" y="1104405"/>
                </a:cubicBezTo>
                <a:cubicBezTo>
                  <a:pt x="4382150" y="1078874"/>
                  <a:pt x="4367598" y="1053337"/>
                  <a:pt x="4347414" y="1033153"/>
                </a:cubicBezTo>
                <a:cubicBezTo>
                  <a:pt x="4335539" y="1021278"/>
                  <a:pt x="4325762" y="1006843"/>
                  <a:pt x="4311788" y="997527"/>
                </a:cubicBezTo>
                <a:cubicBezTo>
                  <a:pt x="4301373" y="990583"/>
                  <a:pt x="4288037" y="989610"/>
                  <a:pt x="4276162" y="985652"/>
                </a:cubicBezTo>
                <a:cubicBezTo>
                  <a:pt x="4264287" y="977735"/>
                  <a:pt x="4254786" y="962693"/>
                  <a:pt x="4240536" y="961901"/>
                </a:cubicBezTo>
                <a:cubicBezTo>
                  <a:pt x="4109827" y="954640"/>
                  <a:pt x="4106259" y="959159"/>
                  <a:pt x="4026781" y="985652"/>
                </a:cubicBezTo>
                <a:cubicBezTo>
                  <a:pt x="4000518" y="1011915"/>
                  <a:pt x="3983937" y="1023839"/>
                  <a:pt x="3967404" y="1056904"/>
                </a:cubicBezTo>
                <a:cubicBezTo>
                  <a:pt x="3961806" y="1068100"/>
                  <a:pt x="3961608" y="1081588"/>
                  <a:pt x="3955529" y="1092530"/>
                </a:cubicBezTo>
                <a:cubicBezTo>
                  <a:pt x="3941666" y="1117483"/>
                  <a:pt x="3923861" y="1140031"/>
                  <a:pt x="3908027" y="1163782"/>
                </a:cubicBezTo>
                <a:cubicBezTo>
                  <a:pt x="3900110" y="1175657"/>
                  <a:pt x="3888791" y="1185868"/>
                  <a:pt x="3884277" y="1199408"/>
                </a:cubicBezTo>
                <a:cubicBezTo>
                  <a:pt x="3880318" y="1211283"/>
                  <a:pt x="3878480" y="1224092"/>
                  <a:pt x="3872401" y="1235034"/>
                </a:cubicBezTo>
                <a:cubicBezTo>
                  <a:pt x="3858538" y="1259987"/>
                  <a:pt x="3824900" y="1306286"/>
                  <a:pt x="3824900" y="1306286"/>
                </a:cubicBezTo>
                <a:cubicBezTo>
                  <a:pt x="3820942" y="1318161"/>
                  <a:pt x="3819235" y="1331044"/>
                  <a:pt x="3813025" y="1341912"/>
                </a:cubicBezTo>
                <a:cubicBezTo>
                  <a:pt x="3803205" y="1359096"/>
                  <a:pt x="3788749" y="1373199"/>
                  <a:pt x="3777399" y="1389413"/>
                </a:cubicBezTo>
                <a:cubicBezTo>
                  <a:pt x="3761029" y="1412798"/>
                  <a:pt x="3745731" y="1436914"/>
                  <a:pt x="3729897" y="1460665"/>
                </a:cubicBezTo>
                <a:cubicBezTo>
                  <a:pt x="3721980" y="1472540"/>
                  <a:pt x="3710661" y="1482751"/>
                  <a:pt x="3706147" y="1496291"/>
                </a:cubicBezTo>
                <a:cubicBezTo>
                  <a:pt x="3696489" y="1525264"/>
                  <a:pt x="3693540" y="1544524"/>
                  <a:pt x="3670521" y="1567543"/>
                </a:cubicBezTo>
                <a:cubicBezTo>
                  <a:pt x="3660429" y="1577635"/>
                  <a:pt x="3645859" y="1582156"/>
                  <a:pt x="3634895" y="1591293"/>
                </a:cubicBezTo>
                <a:cubicBezTo>
                  <a:pt x="3595500" y="1624122"/>
                  <a:pt x="3607869" y="1628557"/>
                  <a:pt x="3563643" y="1650670"/>
                </a:cubicBezTo>
                <a:cubicBezTo>
                  <a:pt x="3511954" y="1676515"/>
                  <a:pt x="3538180" y="1645107"/>
                  <a:pt x="3480516" y="1686296"/>
                </a:cubicBezTo>
                <a:cubicBezTo>
                  <a:pt x="3466850" y="1696058"/>
                  <a:pt x="3458864" y="1712606"/>
                  <a:pt x="3444890" y="1721922"/>
                </a:cubicBezTo>
                <a:cubicBezTo>
                  <a:pt x="3434475" y="1728866"/>
                  <a:pt x="3420770" y="1728866"/>
                  <a:pt x="3409264" y="1733797"/>
                </a:cubicBezTo>
                <a:cubicBezTo>
                  <a:pt x="3392992" y="1740770"/>
                  <a:pt x="3377132" y="1748765"/>
                  <a:pt x="3361762" y="1757548"/>
                </a:cubicBezTo>
                <a:cubicBezTo>
                  <a:pt x="3349370" y="1764629"/>
                  <a:pt x="3339178" y="1775502"/>
                  <a:pt x="3326136" y="1781299"/>
                </a:cubicBezTo>
                <a:cubicBezTo>
                  <a:pt x="3303258" y="1791467"/>
                  <a:pt x="3278635" y="1797132"/>
                  <a:pt x="3254884" y="1805049"/>
                </a:cubicBezTo>
                <a:lnTo>
                  <a:pt x="3219258" y="1816925"/>
                </a:lnTo>
                <a:lnTo>
                  <a:pt x="3041129" y="1876301"/>
                </a:lnTo>
                <a:cubicBezTo>
                  <a:pt x="2957592" y="1904147"/>
                  <a:pt x="3060705" y="1867911"/>
                  <a:pt x="2958001" y="1911927"/>
                </a:cubicBezTo>
                <a:cubicBezTo>
                  <a:pt x="2946495" y="1916858"/>
                  <a:pt x="2933881" y="1918872"/>
                  <a:pt x="2922375" y="1923803"/>
                </a:cubicBezTo>
                <a:cubicBezTo>
                  <a:pt x="2906104" y="1930776"/>
                  <a:pt x="2891310" y="1940978"/>
                  <a:pt x="2874874" y="1947553"/>
                </a:cubicBezTo>
                <a:cubicBezTo>
                  <a:pt x="2826683" y="1966829"/>
                  <a:pt x="2802782" y="1971514"/>
                  <a:pt x="2756121" y="1983179"/>
                </a:cubicBezTo>
                <a:cubicBezTo>
                  <a:pt x="2740287" y="1991096"/>
                  <a:pt x="2725056" y="2000355"/>
                  <a:pt x="2708619" y="2006930"/>
                </a:cubicBezTo>
                <a:cubicBezTo>
                  <a:pt x="2685375" y="2016228"/>
                  <a:pt x="2658199" y="2016794"/>
                  <a:pt x="2637368" y="2030681"/>
                </a:cubicBezTo>
                <a:cubicBezTo>
                  <a:pt x="2588162" y="2063484"/>
                  <a:pt x="2615588" y="2050970"/>
                  <a:pt x="2554240" y="2066306"/>
                </a:cubicBezTo>
                <a:cubicBezTo>
                  <a:pt x="2448042" y="2119406"/>
                  <a:pt x="2492827" y="2102612"/>
                  <a:pt x="2423612" y="2125683"/>
                </a:cubicBezTo>
                <a:cubicBezTo>
                  <a:pt x="2349542" y="2175064"/>
                  <a:pt x="2426109" y="2128532"/>
                  <a:pt x="2352360" y="2161309"/>
                </a:cubicBezTo>
                <a:cubicBezTo>
                  <a:pt x="2328095" y="2172094"/>
                  <a:pt x="2305282" y="2185947"/>
                  <a:pt x="2281108" y="2196935"/>
                </a:cubicBezTo>
                <a:cubicBezTo>
                  <a:pt x="2261702" y="2205756"/>
                  <a:pt x="2240797" y="2211153"/>
                  <a:pt x="2221731" y="2220686"/>
                </a:cubicBezTo>
                <a:cubicBezTo>
                  <a:pt x="2148990" y="2257057"/>
                  <a:pt x="2179247" y="2257181"/>
                  <a:pt x="2102978" y="2280062"/>
                </a:cubicBezTo>
                <a:cubicBezTo>
                  <a:pt x="2008900" y="2308285"/>
                  <a:pt x="2078301" y="2276413"/>
                  <a:pt x="1996100" y="2303813"/>
                </a:cubicBezTo>
                <a:cubicBezTo>
                  <a:pt x="1975877" y="2310554"/>
                  <a:pt x="1957141" y="2321439"/>
                  <a:pt x="1936723" y="2327564"/>
                </a:cubicBezTo>
                <a:cubicBezTo>
                  <a:pt x="1917390" y="2333364"/>
                  <a:pt x="1897224" y="2335931"/>
                  <a:pt x="1877347" y="2339439"/>
                </a:cubicBezTo>
                <a:lnTo>
                  <a:pt x="1734843" y="2363190"/>
                </a:lnTo>
                <a:cubicBezTo>
                  <a:pt x="1717531" y="2366075"/>
                  <a:pt x="1645212" y="2397204"/>
                  <a:pt x="1639840" y="2398816"/>
                </a:cubicBezTo>
                <a:cubicBezTo>
                  <a:pt x="1620507" y="2404616"/>
                  <a:pt x="1600131" y="2406152"/>
                  <a:pt x="1580464" y="2410691"/>
                </a:cubicBezTo>
                <a:cubicBezTo>
                  <a:pt x="1548658" y="2418031"/>
                  <a:pt x="1517129" y="2426525"/>
                  <a:pt x="1485461" y="2434442"/>
                </a:cubicBezTo>
                <a:cubicBezTo>
                  <a:pt x="1463494" y="2439934"/>
                  <a:pt x="1348657" y="2455681"/>
                  <a:pt x="1331082" y="2458192"/>
                </a:cubicBezTo>
                <a:cubicBezTo>
                  <a:pt x="1262801" y="2480954"/>
                  <a:pt x="1321491" y="2463750"/>
                  <a:pt x="1212329" y="2481943"/>
                </a:cubicBezTo>
                <a:cubicBezTo>
                  <a:pt x="1192419" y="2485261"/>
                  <a:pt x="1172811" y="2490207"/>
                  <a:pt x="1152952" y="2493818"/>
                </a:cubicBezTo>
                <a:cubicBezTo>
                  <a:pt x="1129262" y="2498125"/>
                  <a:pt x="1105390" y="2501386"/>
                  <a:pt x="1081700" y="2505693"/>
                </a:cubicBezTo>
                <a:cubicBezTo>
                  <a:pt x="1061841" y="2509304"/>
                  <a:pt x="1042273" y="2514500"/>
                  <a:pt x="1022323" y="2517569"/>
                </a:cubicBezTo>
                <a:cubicBezTo>
                  <a:pt x="938243" y="2530505"/>
                  <a:pt x="872168" y="2534040"/>
                  <a:pt x="784817" y="2541319"/>
                </a:cubicBezTo>
                <a:cubicBezTo>
                  <a:pt x="668318" y="2570446"/>
                  <a:pt x="824779" y="2533914"/>
                  <a:pt x="606687" y="2565070"/>
                </a:cubicBezTo>
                <a:cubicBezTo>
                  <a:pt x="566724" y="2570779"/>
                  <a:pt x="528270" y="2587208"/>
                  <a:pt x="487934" y="2588821"/>
                </a:cubicBezTo>
                <a:lnTo>
                  <a:pt x="191051" y="2600696"/>
                </a:lnTo>
                <a:cubicBezTo>
                  <a:pt x="167300" y="2604654"/>
                  <a:pt x="143343" y="2607526"/>
                  <a:pt x="119799" y="2612571"/>
                </a:cubicBezTo>
                <a:cubicBezTo>
                  <a:pt x="0" y="2638242"/>
                  <a:pt x="61589" y="2636322"/>
                  <a:pt x="1045" y="2636322"/>
                </a:cubicBezTo>
              </a:path>
            </a:pathLst>
          </a:custGeom>
          <a:ln w="57150">
            <a:solidFill>
              <a:srgbClr val="FF0000"/>
            </a:solidFill>
            <a:prstDash val="sysDot"/>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ja-JP" altLang="en-US">
              <a:solidFill>
                <a:srgbClr val="000000"/>
              </a:solidFill>
            </a:endParaRPr>
          </a:p>
        </p:txBody>
      </p:sp>
      <p:sp>
        <p:nvSpPr>
          <p:cNvPr id="74" name="フリーフォーム 73"/>
          <p:cNvSpPr/>
          <p:nvPr/>
        </p:nvSpPr>
        <p:spPr>
          <a:xfrm>
            <a:off x="-486886" y="1588326"/>
            <a:ext cx="2861953" cy="1452259"/>
          </a:xfrm>
          <a:custGeom>
            <a:avLst/>
            <a:gdLst>
              <a:gd name="connsiteX0" fmla="*/ 368135 w 2861953"/>
              <a:gd name="connsiteY0" fmla="*/ 1083622 h 1452259"/>
              <a:gd name="connsiteX1" fmla="*/ 439387 w 2861953"/>
              <a:gd name="connsiteY1" fmla="*/ 1047996 h 1452259"/>
              <a:gd name="connsiteX2" fmla="*/ 510639 w 2861953"/>
              <a:gd name="connsiteY2" fmla="*/ 1024245 h 1452259"/>
              <a:gd name="connsiteX3" fmla="*/ 581891 w 2861953"/>
              <a:gd name="connsiteY3" fmla="*/ 1000495 h 1452259"/>
              <a:gd name="connsiteX4" fmla="*/ 629392 w 2861953"/>
              <a:gd name="connsiteY4" fmla="*/ 988619 h 1452259"/>
              <a:gd name="connsiteX5" fmla="*/ 700644 w 2861953"/>
              <a:gd name="connsiteY5" fmla="*/ 964869 h 1452259"/>
              <a:gd name="connsiteX6" fmla="*/ 736270 w 2861953"/>
              <a:gd name="connsiteY6" fmla="*/ 952993 h 1452259"/>
              <a:gd name="connsiteX7" fmla="*/ 807522 w 2861953"/>
              <a:gd name="connsiteY7" fmla="*/ 941118 h 1452259"/>
              <a:gd name="connsiteX8" fmla="*/ 926275 w 2861953"/>
              <a:gd name="connsiteY8" fmla="*/ 917368 h 1452259"/>
              <a:gd name="connsiteX9" fmla="*/ 1246909 w 2861953"/>
              <a:gd name="connsiteY9" fmla="*/ 893617 h 1452259"/>
              <a:gd name="connsiteX10" fmla="*/ 1318161 w 2861953"/>
              <a:gd name="connsiteY10" fmla="*/ 881742 h 1452259"/>
              <a:gd name="connsiteX11" fmla="*/ 1840675 w 2861953"/>
              <a:gd name="connsiteY11" fmla="*/ 905492 h 1452259"/>
              <a:gd name="connsiteX12" fmla="*/ 1911927 w 2861953"/>
              <a:gd name="connsiteY12" fmla="*/ 941118 h 1452259"/>
              <a:gd name="connsiteX13" fmla="*/ 1947553 w 2861953"/>
              <a:gd name="connsiteY13" fmla="*/ 964869 h 1452259"/>
              <a:gd name="connsiteX14" fmla="*/ 2018805 w 2861953"/>
              <a:gd name="connsiteY14" fmla="*/ 988619 h 1452259"/>
              <a:gd name="connsiteX15" fmla="*/ 2054431 w 2861953"/>
              <a:gd name="connsiteY15" fmla="*/ 1012370 h 1452259"/>
              <a:gd name="connsiteX16" fmla="*/ 2090057 w 2861953"/>
              <a:gd name="connsiteY16" fmla="*/ 1024245 h 1452259"/>
              <a:gd name="connsiteX17" fmla="*/ 2161309 w 2861953"/>
              <a:gd name="connsiteY17" fmla="*/ 1071747 h 1452259"/>
              <a:gd name="connsiteX18" fmla="*/ 2268187 w 2861953"/>
              <a:gd name="connsiteY18" fmla="*/ 1178625 h 1452259"/>
              <a:gd name="connsiteX19" fmla="*/ 2303813 w 2861953"/>
              <a:gd name="connsiteY19" fmla="*/ 1202375 h 1452259"/>
              <a:gd name="connsiteX20" fmla="*/ 2351314 w 2861953"/>
              <a:gd name="connsiteY20" fmla="*/ 1261752 h 1452259"/>
              <a:gd name="connsiteX21" fmla="*/ 2363189 w 2861953"/>
              <a:gd name="connsiteY21" fmla="*/ 1297378 h 1452259"/>
              <a:gd name="connsiteX22" fmla="*/ 2446317 w 2861953"/>
              <a:gd name="connsiteY22" fmla="*/ 1380505 h 1452259"/>
              <a:gd name="connsiteX23" fmla="*/ 2648197 w 2861953"/>
              <a:gd name="connsiteY23" fmla="*/ 1416131 h 1452259"/>
              <a:gd name="connsiteX24" fmla="*/ 2731324 w 2861953"/>
              <a:gd name="connsiteY24" fmla="*/ 1380505 h 1452259"/>
              <a:gd name="connsiteX25" fmla="*/ 2802576 w 2861953"/>
              <a:gd name="connsiteY25" fmla="*/ 1309253 h 1452259"/>
              <a:gd name="connsiteX26" fmla="*/ 2838202 w 2861953"/>
              <a:gd name="connsiteY26" fmla="*/ 1202375 h 1452259"/>
              <a:gd name="connsiteX27" fmla="*/ 2861953 w 2861953"/>
              <a:gd name="connsiteY27" fmla="*/ 1095497 h 1452259"/>
              <a:gd name="connsiteX28" fmla="*/ 2838202 w 2861953"/>
              <a:gd name="connsiteY28" fmla="*/ 917368 h 1452259"/>
              <a:gd name="connsiteX29" fmla="*/ 2814452 w 2861953"/>
              <a:gd name="connsiteY29" fmla="*/ 857991 h 1452259"/>
              <a:gd name="connsiteX30" fmla="*/ 2778826 w 2861953"/>
              <a:gd name="connsiteY30" fmla="*/ 822365 h 1452259"/>
              <a:gd name="connsiteX31" fmla="*/ 2766950 w 2861953"/>
              <a:gd name="connsiteY31" fmla="*/ 786739 h 1452259"/>
              <a:gd name="connsiteX32" fmla="*/ 2755075 w 2861953"/>
              <a:gd name="connsiteY32" fmla="*/ 739238 h 1452259"/>
              <a:gd name="connsiteX33" fmla="*/ 2707574 w 2861953"/>
              <a:gd name="connsiteY33" fmla="*/ 703612 h 1452259"/>
              <a:gd name="connsiteX34" fmla="*/ 2660072 w 2861953"/>
              <a:gd name="connsiteY34" fmla="*/ 632360 h 1452259"/>
              <a:gd name="connsiteX35" fmla="*/ 2588820 w 2861953"/>
              <a:gd name="connsiteY35" fmla="*/ 561108 h 1452259"/>
              <a:gd name="connsiteX36" fmla="*/ 2541319 w 2861953"/>
              <a:gd name="connsiteY36" fmla="*/ 489856 h 1452259"/>
              <a:gd name="connsiteX37" fmla="*/ 2458192 w 2861953"/>
              <a:gd name="connsiteY37" fmla="*/ 406729 h 1452259"/>
              <a:gd name="connsiteX38" fmla="*/ 2339439 w 2861953"/>
              <a:gd name="connsiteY38" fmla="*/ 323601 h 1452259"/>
              <a:gd name="connsiteX39" fmla="*/ 2291937 w 2861953"/>
              <a:gd name="connsiteY39" fmla="*/ 299851 h 1452259"/>
              <a:gd name="connsiteX40" fmla="*/ 2256311 w 2861953"/>
              <a:gd name="connsiteY40" fmla="*/ 276100 h 1452259"/>
              <a:gd name="connsiteX41" fmla="*/ 2161309 w 2861953"/>
              <a:gd name="connsiteY41" fmla="*/ 252349 h 1452259"/>
              <a:gd name="connsiteX42" fmla="*/ 2101932 w 2861953"/>
              <a:gd name="connsiteY42" fmla="*/ 228599 h 1452259"/>
              <a:gd name="connsiteX43" fmla="*/ 2030680 w 2861953"/>
              <a:gd name="connsiteY43" fmla="*/ 204848 h 1452259"/>
              <a:gd name="connsiteX44" fmla="*/ 1995054 w 2861953"/>
              <a:gd name="connsiteY44" fmla="*/ 192973 h 1452259"/>
              <a:gd name="connsiteX45" fmla="*/ 1888176 w 2861953"/>
              <a:gd name="connsiteY45" fmla="*/ 169222 h 1452259"/>
              <a:gd name="connsiteX46" fmla="*/ 1816924 w 2861953"/>
              <a:gd name="connsiteY46" fmla="*/ 145471 h 1452259"/>
              <a:gd name="connsiteX47" fmla="*/ 1757548 w 2861953"/>
              <a:gd name="connsiteY47" fmla="*/ 133596 h 1452259"/>
              <a:gd name="connsiteX48" fmla="*/ 1721922 w 2861953"/>
              <a:gd name="connsiteY48" fmla="*/ 121721 h 1452259"/>
              <a:gd name="connsiteX49" fmla="*/ 1615044 w 2861953"/>
              <a:gd name="connsiteY49" fmla="*/ 97970 h 1452259"/>
              <a:gd name="connsiteX50" fmla="*/ 1567542 w 2861953"/>
              <a:gd name="connsiteY50" fmla="*/ 86095 h 1452259"/>
              <a:gd name="connsiteX51" fmla="*/ 1425039 w 2861953"/>
              <a:gd name="connsiteY51" fmla="*/ 74219 h 1452259"/>
              <a:gd name="connsiteX52" fmla="*/ 1353787 w 2861953"/>
              <a:gd name="connsiteY52" fmla="*/ 62344 h 1452259"/>
              <a:gd name="connsiteX53" fmla="*/ 1294410 w 2861953"/>
              <a:gd name="connsiteY53" fmla="*/ 50469 h 1452259"/>
              <a:gd name="connsiteX54" fmla="*/ 1009402 w 2861953"/>
              <a:gd name="connsiteY54" fmla="*/ 26718 h 1452259"/>
              <a:gd name="connsiteX55" fmla="*/ 676893 w 2861953"/>
              <a:gd name="connsiteY55" fmla="*/ 2968 h 1452259"/>
              <a:gd name="connsiteX56" fmla="*/ 0 w 2861953"/>
              <a:gd name="connsiteY56" fmla="*/ 2968 h 1452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2861953" h="1452259">
                <a:moveTo>
                  <a:pt x="368135" y="1083622"/>
                </a:moveTo>
                <a:cubicBezTo>
                  <a:pt x="498052" y="1040318"/>
                  <a:pt x="301275" y="1109380"/>
                  <a:pt x="439387" y="1047996"/>
                </a:cubicBezTo>
                <a:cubicBezTo>
                  <a:pt x="462265" y="1037828"/>
                  <a:pt x="486888" y="1032162"/>
                  <a:pt x="510639" y="1024245"/>
                </a:cubicBezTo>
                <a:lnTo>
                  <a:pt x="581891" y="1000495"/>
                </a:lnTo>
                <a:cubicBezTo>
                  <a:pt x="597375" y="995334"/>
                  <a:pt x="613759" y="993309"/>
                  <a:pt x="629392" y="988619"/>
                </a:cubicBezTo>
                <a:cubicBezTo>
                  <a:pt x="653371" y="981425"/>
                  <a:pt x="676893" y="972786"/>
                  <a:pt x="700644" y="964869"/>
                </a:cubicBezTo>
                <a:cubicBezTo>
                  <a:pt x="712519" y="960911"/>
                  <a:pt x="723923" y="955051"/>
                  <a:pt x="736270" y="952993"/>
                </a:cubicBezTo>
                <a:cubicBezTo>
                  <a:pt x="760021" y="949035"/>
                  <a:pt x="783856" y="945555"/>
                  <a:pt x="807522" y="941118"/>
                </a:cubicBezTo>
                <a:cubicBezTo>
                  <a:pt x="847199" y="933679"/>
                  <a:pt x="886046" y="920721"/>
                  <a:pt x="926275" y="917368"/>
                </a:cubicBezTo>
                <a:cubicBezTo>
                  <a:pt x="1128082" y="900550"/>
                  <a:pt x="1021219" y="908663"/>
                  <a:pt x="1246909" y="893617"/>
                </a:cubicBezTo>
                <a:cubicBezTo>
                  <a:pt x="1270660" y="889659"/>
                  <a:pt x="1294083" y="881742"/>
                  <a:pt x="1318161" y="881742"/>
                </a:cubicBezTo>
                <a:cubicBezTo>
                  <a:pt x="1760357" y="881742"/>
                  <a:pt x="1644579" y="856469"/>
                  <a:pt x="1840675" y="905492"/>
                </a:cubicBezTo>
                <a:cubicBezTo>
                  <a:pt x="1942775" y="973559"/>
                  <a:pt x="1813595" y="891952"/>
                  <a:pt x="1911927" y="941118"/>
                </a:cubicBezTo>
                <a:cubicBezTo>
                  <a:pt x="1924693" y="947501"/>
                  <a:pt x="1934511" y="959072"/>
                  <a:pt x="1947553" y="964869"/>
                </a:cubicBezTo>
                <a:cubicBezTo>
                  <a:pt x="1970431" y="975037"/>
                  <a:pt x="2018805" y="988619"/>
                  <a:pt x="2018805" y="988619"/>
                </a:cubicBezTo>
                <a:cubicBezTo>
                  <a:pt x="2030680" y="996536"/>
                  <a:pt x="2041665" y="1005987"/>
                  <a:pt x="2054431" y="1012370"/>
                </a:cubicBezTo>
                <a:cubicBezTo>
                  <a:pt x="2065627" y="1017968"/>
                  <a:pt x="2079642" y="1017301"/>
                  <a:pt x="2090057" y="1024245"/>
                </a:cubicBezTo>
                <a:cubicBezTo>
                  <a:pt x="2179016" y="1083550"/>
                  <a:pt x="2076596" y="1043508"/>
                  <a:pt x="2161309" y="1071747"/>
                </a:cubicBezTo>
                <a:lnTo>
                  <a:pt x="2268187" y="1178625"/>
                </a:lnTo>
                <a:cubicBezTo>
                  <a:pt x="2278279" y="1188717"/>
                  <a:pt x="2291938" y="1194458"/>
                  <a:pt x="2303813" y="1202375"/>
                </a:cubicBezTo>
                <a:cubicBezTo>
                  <a:pt x="2333661" y="1291922"/>
                  <a:pt x="2289926" y="1185016"/>
                  <a:pt x="2351314" y="1261752"/>
                </a:cubicBezTo>
                <a:cubicBezTo>
                  <a:pt x="2359134" y="1271527"/>
                  <a:pt x="2357110" y="1286436"/>
                  <a:pt x="2363189" y="1297378"/>
                </a:cubicBezTo>
                <a:cubicBezTo>
                  <a:pt x="2406498" y="1375333"/>
                  <a:pt x="2388495" y="1361231"/>
                  <a:pt x="2446317" y="1380505"/>
                </a:cubicBezTo>
                <a:cubicBezTo>
                  <a:pt x="2553947" y="1452259"/>
                  <a:pt x="2489141" y="1430590"/>
                  <a:pt x="2648197" y="1416131"/>
                </a:cubicBezTo>
                <a:cubicBezTo>
                  <a:pt x="2689974" y="1405687"/>
                  <a:pt x="2699233" y="1409031"/>
                  <a:pt x="2731324" y="1380505"/>
                </a:cubicBezTo>
                <a:cubicBezTo>
                  <a:pt x="2756428" y="1358190"/>
                  <a:pt x="2802576" y="1309253"/>
                  <a:pt x="2802576" y="1309253"/>
                </a:cubicBezTo>
                <a:lnTo>
                  <a:pt x="2838202" y="1202375"/>
                </a:lnTo>
                <a:cubicBezTo>
                  <a:pt x="2846591" y="1177207"/>
                  <a:pt x="2857244" y="1119042"/>
                  <a:pt x="2861953" y="1095497"/>
                </a:cubicBezTo>
                <a:cubicBezTo>
                  <a:pt x="2856126" y="1031401"/>
                  <a:pt x="2857874" y="976383"/>
                  <a:pt x="2838202" y="917368"/>
                </a:cubicBezTo>
                <a:cubicBezTo>
                  <a:pt x="2831461" y="897145"/>
                  <a:pt x="2825750" y="876068"/>
                  <a:pt x="2814452" y="857991"/>
                </a:cubicBezTo>
                <a:cubicBezTo>
                  <a:pt x="2805551" y="843749"/>
                  <a:pt x="2790701" y="834240"/>
                  <a:pt x="2778826" y="822365"/>
                </a:cubicBezTo>
                <a:cubicBezTo>
                  <a:pt x="2774867" y="810490"/>
                  <a:pt x="2770389" y="798775"/>
                  <a:pt x="2766950" y="786739"/>
                </a:cubicBezTo>
                <a:cubicBezTo>
                  <a:pt x="2762466" y="771046"/>
                  <a:pt x="2764561" y="752519"/>
                  <a:pt x="2755075" y="739238"/>
                </a:cubicBezTo>
                <a:cubicBezTo>
                  <a:pt x="2743571" y="723132"/>
                  <a:pt x="2723408" y="715487"/>
                  <a:pt x="2707574" y="703612"/>
                </a:cubicBezTo>
                <a:cubicBezTo>
                  <a:pt x="2686703" y="641002"/>
                  <a:pt x="2709492" y="691665"/>
                  <a:pt x="2660072" y="632360"/>
                </a:cubicBezTo>
                <a:cubicBezTo>
                  <a:pt x="2602190" y="562901"/>
                  <a:pt x="2679848" y="629378"/>
                  <a:pt x="2588820" y="561108"/>
                </a:cubicBezTo>
                <a:lnTo>
                  <a:pt x="2541319" y="489856"/>
                </a:lnTo>
                <a:cubicBezTo>
                  <a:pt x="2519582" y="457251"/>
                  <a:pt x="2485901" y="434438"/>
                  <a:pt x="2458192" y="406729"/>
                </a:cubicBezTo>
                <a:cubicBezTo>
                  <a:pt x="2440608" y="389145"/>
                  <a:pt x="2351077" y="331360"/>
                  <a:pt x="2339439" y="323601"/>
                </a:cubicBezTo>
                <a:cubicBezTo>
                  <a:pt x="2324709" y="313781"/>
                  <a:pt x="2307307" y="308634"/>
                  <a:pt x="2291937" y="299851"/>
                </a:cubicBezTo>
                <a:cubicBezTo>
                  <a:pt x="2279545" y="292770"/>
                  <a:pt x="2269077" y="282483"/>
                  <a:pt x="2256311" y="276100"/>
                </a:cubicBezTo>
                <a:cubicBezTo>
                  <a:pt x="2224969" y="260429"/>
                  <a:pt x="2195176" y="262509"/>
                  <a:pt x="2161309" y="252349"/>
                </a:cubicBezTo>
                <a:cubicBezTo>
                  <a:pt x="2140891" y="246224"/>
                  <a:pt x="2121966" y="235884"/>
                  <a:pt x="2101932" y="228599"/>
                </a:cubicBezTo>
                <a:cubicBezTo>
                  <a:pt x="2078404" y="220043"/>
                  <a:pt x="2054431" y="212765"/>
                  <a:pt x="2030680" y="204848"/>
                </a:cubicBezTo>
                <a:cubicBezTo>
                  <a:pt x="2018805" y="200890"/>
                  <a:pt x="2007329" y="195428"/>
                  <a:pt x="1995054" y="192973"/>
                </a:cubicBezTo>
                <a:cubicBezTo>
                  <a:pt x="1961167" y="186195"/>
                  <a:pt x="1921707" y="179281"/>
                  <a:pt x="1888176" y="169222"/>
                </a:cubicBezTo>
                <a:cubicBezTo>
                  <a:pt x="1864196" y="162028"/>
                  <a:pt x="1840675" y="153388"/>
                  <a:pt x="1816924" y="145471"/>
                </a:cubicBezTo>
                <a:cubicBezTo>
                  <a:pt x="1797776" y="139088"/>
                  <a:pt x="1777129" y="138491"/>
                  <a:pt x="1757548" y="133596"/>
                </a:cubicBezTo>
                <a:cubicBezTo>
                  <a:pt x="1745404" y="130560"/>
                  <a:pt x="1733958" y="125160"/>
                  <a:pt x="1721922" y="121721"/>
                </a:cubicBezTo>
                <a:cubicBezTo>
                  <a:pt x="1671230" y="107238"/>
                  <a:pt x="1670154" y="110216"/>
                  <a:pt x="1615044" y="97970"/>
                </a:cubicBezTo>
                <a:cubicBezTo>
                  <a:pt x="1599111" y="94430"/>
                  <a:pt x="1583737" y="88119"/>
                  <a:pt x="1567542" y="86095"/>
                </a:cubicBezTo>
                <a:cubicBezTo>
                  <a:pt x="1520244" y="80183"/>
                  <a:pt x="1472413" y="79483"/>
                  <a:pt x="1425039" y="74219"/>
                </a:cubicBezTo>
                <a:cubicBezTo>
                  <a:pt x="1401108" y="71560"/>
                  <a:pt x="1377477" y="66651"/>
                  <a:pt x="1353787" y="62344"/>
                </a:cubicBezTo>
                <a:cubicBezTo>
                  <a:pt x="1333928" y="58733"/>
                  <a:pt x="1314487" y="52546"/>
                  <a:pt x="1294410" y="50469"/>
                </a:cubicBezTo>
                <a:cubicBezTo>
                  <a:pt x="1199584" y="40659"/>
                  <a:pt x="1104405" y="34635"/>
                  <a:pt x="1009402" y="26718"/>
                </a:cubicBezTo>
                <a:cubicBezTo>
                  <a:pt x="825732" y="11412"/>
                  <a:pt x="942391" y="6461"/>
                  <a:pt x="676893" y="2968"/>
                </a:cubicBezTo>
                <a:cubicBezTo>
                  <a:pt x="451282" y="0"/>
                  <a:pt x="225631" y="2968"/>
                  <a:pt x="0" y="2968"/>
                </a:cubicBezTo>
              </a:path>
            </a:pathLst>
          </a:custGeom>
          <a:ln w="57150">
            <a:solidFill>
              <a:srgbClr val="FF0000"/>
            </a:solidFill>
            <a:prstDash val="sysDot"/>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ja-JP" altLang="en-US">
              <a:solidFill>
                <a:srgbClr val="000000"/>
              </a:solidFill>
            </a:endParaRPr>
          </a:p>
        </p:txBody>
      </p:sp>
      <p:sp>
        <p:nvSpPr>
          <p:cNvPr id="82" name="フリーフォーム 81"/>
          <p:cNvSpPr/>
          <p:nvPr/>
        </p:nvSpPr>
        <p:spPr>
          <a:xfrm>
            <a:off x="4488877" y="4286994"/>
            <a:ext cx="2755075" cy="1270660"/>
          </a:xfrm>
          <a:custGeom>
            <a:avLst/>
            <a:gdLst>
              <a:gd name="connsiteX0" fmla="*/ 0 w 2755075"/>
              <a:gd name="connsiteY0" fmla="*/ 1199408 h 1270660"/>
              <a:gd name="connsiteX1" fmla="*/ 23750 w 2755075"/>
              <a:gd name="connsiteY1" fmla="*/ 1080654 h 1270660"/>
              <a:gd name="connsiteX2" fmla="*/ 47501 w 2755075"/>
              <a:gd name="connsiteY2" fmla="*/ 1009402 h 1270660"/>
              <a:gd name="connsiteX3" fmla="*/ 59376 w 2755075"/>
              <a:gd name="connsiteY3" fmla="*/ 973776 h 1270660"/>
              <a:gd name="connsiteX4" fmla="*/ 71252 w 2755075"/>
              <a:gd name="connsiteY4" fmla="*/ 938150 h 1270660"/>
              <a:gd name="connsiteX5" fmla="*/ 83127 w 2755075"/>
              <a:gd name="connsiteY5" fmla="*/ 902525 h 1270660"/>
              <a:gd name="connsiteX6" fmla="*/ 106878 w 2755075"/>
              <a:gd name="connsiteY6" fmla="*/ 866899 h 1270660"/>
              <a:gd name="connsiteX7" fmla="*/ 166254 w 2755075"/>
              <a:gd name="connsiteY7" fmla="*/ 760021 h 1270660"/>
              <a:gd name="connsiteX8" fmla="*/ 190005 w 2755075"/>
              <a:gd name="connsiteY8" fmla="*/ 724395 h 1270660"/>
              <a:gd name="connsiteX9" fmla="*/ 225631 w 2755075"/>
              <a:gd name="connsiteY9" fmla="*/ 653143 h 1270660"/>
              <a:gd name="connsiteX10" fmla="*/ 237506 w 2755075"/>
              <a:gd name="connsiteY10" fmla="*/ 617517 h 1270660"/>
              <a:gd name="connsiteX11" fmla="*/ 285007 w 2755075"/>
              <a:gd name="connsiteY11" fmla="*/ 546265 h 1270660"/>
              <a:gd name="connsiteX12" fmla="*/ 296883 w 2755075"/>
              <a:gd name="connsiteY12" fmla="*/ 510639 h 1270660"/>
              <a:gd name="connsiteX13" fmla="*/ 332509 w 2755075"/>
              <a:gd name="connsiteY13" fmla="*/ 486888 h 1270660"/>
              <a:gd name="connsiteX14" fmla="*/ 368135 w 2755075"/>
              <a:gd name="connsiteY14" fmla="*/ 451262 h 1270660"/>
              <a:gd name="connsiteX15" fmla="*/ 415636 w 2755075"/>
              <a:gd name="connsiteY15" fmla="*/ 380010 h 1270660"/>
              <a:gd name="connsiteX16" fmla="*/ 522514 w 2755075"/>
              <a:gd name="connsiteY16" fmla="*/ 285008 h 1270660"/>
              <a:gd name="connsiteX17" fmla="*/ 546265 w 2755075"/>
              <a:gd name="connsiteY17" fmla="*/ 237506 h 1270660"/>
              <a:gd name="connsiteX18" fmla="*/ 581891 w 2755075"/>
              <a:gd name="connsiteY18" fmla="*/ 213756 h 1270660"/>
              <a:gd name="connsiteX19" fmla="*/ 688768 w 2755075"/>
              <a:gd name="connsiteY19" fmla="*/ 130628 h 1270660"/>
              <a:gd name="connsiteX20" fmla="*/ 760020 w 2755075"/>
              <a:gd name="connsiteY20" fmla="*/ 106878 h 1270660"/>
              <a:gd name="connsiteX21" fmla="*/ 914400 w 2755075"/>
              <a:gd name="connsiteY21" fmla="*/ 71252 h 1270660"/>
              <a:gd name="connsiteX22" fmla="*/ 973776 w 2755075"/>
              <a:gd name="connsiteY22" fmla="*/ 59376 h 1270660"/>
              <a:gd name="connsiteX23" fmla="*/ 1104405 w 2755075"/>
              <a:gd name="connsiteY23" fmla="*/ 47501 h 1270660"/>
              <a:gd name="connsiteX24" fmla="*/ 1258784 w 2755075"/>
              <a:gd name="connsiteY24" fmla="*/ 23750 h 1270660"/>
              <a:gd name="connsiteX25" fmla="*/ 1603168 w 2755075"/>
              <a:gd name="connsiteY25" fmla="*/ 11875 h 1270660"/>
              <a:gd name="connsiteX26" fmla="*/ 1793174 w 2755075"/>
              <a:gd name="connsiteY26" fmla="*/ 0 h 1270660"/>
              <a:gd name="connsiteX27" fmla="*/ 2101932 w 2755075"/>
              <a:gd name="connsiteY27" fmla="*/ 23750 h 1270660"/>
              <a:gd name="connsiteX28" fmla="*/ 2173184 w 2755075"/>
              <a:gd name="connsiteY28" fmla="*/ 47501 h 1270660"/>
              <a:gd name="connsiteX29" fmla="*/ 2220685 w 2755075"/>
              <a:gd name="connsiteY29" fmla="*/ 59376 h 1270660"/>
              <a:gd name="connsiteX30" fmla="*/ 2327563 w 2755075"/>
              <a:gd name="connsiteY30" fmla="*/ 130628 h 1270660"/>
              <a:gd name="connsiteX31" fmla="*/ 2363189 w 2755075"/>
              <a:gd name="connsiteY31" fmla="*/ 154379 h 1270660"/>
              <a:gd name="connsiteX32" fmla="*/ 2422566 w 2755075"/>
              <a:gd name="connsiteY32" fmla="*/ 213756 h 1270660"/>
              <a:gd name="connsiteX33" fmla="*/ 2446317 w 2755075"/>
              <a:gd name="connsiteY33" fmla="*/ 249382 h 1270660"/>
              <a:gd name="connsiteX34" fmla="*/ 2493818 w 2755075"/>
              <a:gd name="connsiteY34" fmla="*/ 285008 h 1270660"/>
              <a:gd name="connsiteX35" fmla="*/ 2517568 w 2755075"/>
              <a:gd name="connsiteY35" fmla="*/ 320634 h 1270660"/>
              <a:gd name="connsiteX36" fmla="*/ 2576945 w 2755075"/>
              <a:gd name="connsiteY36" fmla="*/ 403761 h 1270660"/>
              <a:gd name="connsiteX37" fmla="*/ 2612571 w 2755075"/>
              <a:gd name="connsiteY37" fmla="*/ 475013 h 1270660"/>
              <a:gd name="connsiteX38" fmla="*/ 2648197 w 2755075"/>
              <a:gd name="connsiteY38" fmla="*/ 581891 h 1270660"/>
              <a:gd name="connsiteX39" fmla="*/ 2671948 w 2755075"/>
              <a:gd name="connsiteY39" fmla="*/ 617517 h 1270660"/>
              <a:gd name="connsiteX40" fmla="*/ 2695698 w 2755075"/>
              <a:gd name="connsiteY40" fmla="*/ 688769 h 1270660"/>
              <a:gd name="connsiteX41" fmla="*/ 2707574 w 2755075"/>
              <a:gd name="connsiteY41" fmla="*/ 736270 h 1270660"/>
              <a:gd name="connsiteX42" fmla="*/ 2719449 w 2755075"/>
              <a:gd name="connsiteY42" fmla="*/ 771896 h 1270660"/>
              <a:gd name="connsiteX43" fmla="*/ 2731324 w 2755075"/>
              <a:gd name="connsiteY43" fmla="*/ 902525 h 1270660"/>
              <a:gd name="connsiteX44" fmla="*/ 2743200 w 2755075"/>
              <a:gd name="connsiteY44" fmla="*/ 973776 h 1270660"/>
              <a:gd name="connsiteX45" fmla="*/ 2755075 w 2755075"/>
              <a:gd name="connsiteY45" fmla="*/ 1270660 h 1270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2755075" h="1270660">
                <a:moveTo>
                  <a:pt x="0" y="1199408"/>
                </a:moveTo>
                <a:lnTo>
                  <a:pt x="23750" y="1080654"/>
                </a:lnTo>
                <a:cubicBezTo>
                  <a:pt x="28660" y="1056105"/>
                  <a:pt x="39584" y="1033153"/>
                  <a:pt x="47501" y="1009402"/>
                </a:cubicBezTo>
                <a:lnTo>
                  <a:pt x="59376" y="973776"/>
                </a:lnTo>
                <a:lnTo>
                  <a:pt x="71252" y="938150"/>
                </a:lnTo>
                <a:cubicBezTo>
                  <a:pt x="75210" y="926275"/>
                  <a:pt x="76184" y="912940"/>
                  <a:pt x="83127" y="902525"/>
                </a:cubicBezTo>
                <a:lnTo>
                  <a:pt x="106878" y="866899"/>
                </a:lnTo>
                <a:cubicBezTo>
                  <a:pt x="127779" y="804194"/>
                  <a:pt x="111810" y="841687"/>
                  <a:pt x="166254" y="760021"/>
                </a:cubicBezTo>
                <a:lnTo>
                  <a:pt x="190005" y="724395"/>
                </a:lnTo>
                <a:cubicBezTo>
                  <a:pt x="219853" y="634848"/>
                  <a:pt x="179590" y="745226"/>
                  <a:pt x="225631" y="653143"/>
                </a:cubicBezTo>
                <a:cubicBezTo>
                  <a:pt x="231229" y="641947"/>
                  <a:pt x="231427" y="628459"/>
                  <a:pt x="237506" y="617517"/>
                </a:cubicBezTo>
                <a:cubicBezTo>
                  <a:pt x="251368" y="592564"/>
                  <a:pt x="269173" y="570016"/>
                  <a:pt x="285007" y="546265"/>
                </a:cubicBezTo>
                <a:cubicBezTo>
                  <a:pt x="291951" y="535850"/>
                  <a:pt x="289063" y="520414"/>
                  <a:pt x="296883" y="510639"/>
                </a:cubicBezTo>
                <a:cubicBezTo>
                  <a:pt x="305799" y="499494"/>
                  <a:pt x="321545" y="496025"/>
                  <a:pt x="332509" y="486888"/>
                </a:cubicBezTo>
                <a:cubicBezTo>
                  <a:pt x="345411" y="476137"/>
                  <a:pt x="357824" y="464519"/>
                  <a:pt x="368135" y="451262"/>
                </a:cubicBezTo>
                <a:cubicBezTo>
                  <a:pt x="385660" y="428730"/>
                  <a:pt x="399802" y="403761"/>
                  <a:pt x="415636" y="380010"/>
                </a:cubicBezTo>
                <a:cubicBezTo>
                  <a:pt x="448174" y="331202"/>
                  <a:pt x="479679" y="313564"/>
                  <a:pt x="522514" y="285008"/>
                </a:cubicBezTo>
                <a:cubicBezTo>
                  <a:pt x="530431" y="269174"/>
                  <a:pt x="534932" y="251106"/>
                  <a:pt x="546265" y="237506"/>
                </a:cubicBezTo>
                <a:cubicBezTo>
                  <a:pt x="555402" y="226542"/>
                  <a:pt x="570927" y="222893"/>
                  <a:pt x="581891" y="213756"/>
                </a:cubicBezTo>
                <a:cubicBezTo>
                  <a:pt x="693524" y="120730"/>
                  <a:pt x="508664" y="250701"/>
                  <a:pt x="688768" y="130628"/>
                </a:cubicBezTo>
                <a:cubicBezTo>
                  <a:pt x="709598" y="116741"/>
                  <a:pt x="760020" y="106878"/>
                  <a:pt x="760020" y="106878"/>
                </a:cubicBezTo>
                <a:cubicBezTo>
                  <a:pt x="831728" y="59072"/>
                  <a:pt x="773133" y="90088"/>
                  <a:pt x="914400" y="71252"/>
                </a:cubicBezTo>
                <a:cubicBezTo>
                  <a:pt x="934407" y="68584"/>
                  <a:pt x="953748" y="61880"/>
                  <a:pt x="973776" y="59376"/>
                </a:cubicBezTo>
                <a:cubicBezTo>
                  <a:pt x="1017161" y="53953"/>
                  <a:pt x="1060982" y="52609"/>
                  <a:pt x="1104405" y="47501"/>
                </a:cubicBezTo>
                <a:cubicBezTo>
                  <a:pt x="1151926" y="41910"/>
                  <a:pt x="1211503" y="26377"/>
                  <a:pt x="1258784" y="23750"/>
                </a:cubicBezTo>
                <a:cubicBezTo>
                  <a:pt x="1373470" y="17378"/>
                  <a:pt x="1488418" y="16975"/>
                  <a:pt x="1603168" y="11875"/>
                </a:cubicBezTo>
                <a:cubicBezTo>
                  <a:pt x="1666564" y="9057"/>
                  <a:pt x="1729839" y="3958"/>
                  <a:pt x="1793174" y="0"/>
                </a:cubicBezTo>
                <a:cubicBezTo>
                  <a:pt x="1837361" y="2326"/>
                  <a:pt x="2022068" y="5320"/>
                  <a:pt x="2101932" y="23750"/>
                </a:cubicBezTo>
                <a:cubicBezTo>
                  <a:pt x="2126326" y="29379"/>
                  <a:pt x="2149433" y="39584"/>
                  <a:pt x="2173184" y="47501"/>
                </a:cubicBezTo>
                <a:cubicBezTo>
                  <a:pt x="2188667" y="52662"/>
                  <a:pt x="2204851" y="55418"/>
                  <a:pt x="2220685" y="59376"/>
                </a:cubicBezTo>
                <a:lnTo>
                  <a:pt x="2327563" y="130628"/>
                </a:lnTo>
                <a:lnTo>
                  <a:pt x="2363189" y="154379"/>
                </a:lnTo>
                <a:cubicBezTo>
                  <a:pt x="2426525" y="249382"/>
                  <a:pt x="2343397" y="134587"/>
                  <a:pt x="2422566" y="213756"/>
                </a:cubicBezTo>
                <a:cubicBezTo>
                  <a:pt x="2432658" y="223848"/>
                  <a:pt x="2436225" y="239290"/>
                  <a:pt x="2446317" y="249382"/>
                </a:cubicBezTo>
                <a:cubicBezTo>
                  <a:pt x="2460312" y="263377"/>
                  <a:pt x="2477984" y="273133"/>
                  <a:pt x="2493818" y="285008"/>
                </a:cubicBezTo>
                <a:cubicBezTo>
                  <a:pt x="2501735" y="296883"/>
                  <a:pt x="2509272" y="309020"/>
                  <a:pt x="2517568" y="320634"/>
                </a:cubicBezTo>
                <a:cubicBezTo>
                  <a:pt x="2591235" y="423768"/>
                  <a:pt x="2520959" y="319782"/>
                  <a:pt x="2576945" y="403761"/>
                </a:cubicBezTo>
                <a:cubicBezTo>
                  <a:pt x="2620249" y="533678"/>
                  <a:pt x="2551187" y="336901"/>
                  <a:pt x="2612571" y="475013"/>
                </a:cubicBezTo>
                <a:cubicBezTo>
                  <a:pt x="2612576" y="475023"/>
                  <a:pt x="2642258" y="564072"/>
                  <a:pt x="2648197" y="581891"/>
                </a:cubicBezTo>
                <a:cubicBezTo>
                  <a:pt x="2652710" y="595431"/>
                  <a:pt x="2664031" y="605642"/>
                  <a:pt x="2671948" y="617517"/>
                </a:cubicBezTo>
                <a:lnTo>
                  <a:pt x="2695698" y="688769"/>
                </a:lnTo>
                <a:cubicBezTo>
                  <a:pt x="2700859" y="704253"/>
                  <a:pt x="2703090" y="720577"/>
                  <a:pt x="2707574" y="736270"/>
                </a:cubicBezTo>
                <a:cubicBezTo>
                  <a:pt x="2711013" y="748306"/>
                  <a:pt x="2715491" y="760021"/>
                  <a:pt x="2719449" y="771896"/>
                </a:cubicBezTo>
                <a:cubicBezTo>
                  <a:pt x="2723407" y="815439"/>
                  <a:pt x="2726215" y="859102"/>
                  <a:pt x="2731324" y="902525"/>
                </a:cubicBezTo>
                <a:cubicBezTo>
                  <a:pt x="2734137" y="926438"/>
                  <a:pt x="2741650" y="949748"/>
                  <a:pt x="2743200" y="973776"/>
                </a:cubicBezTo>
                <a:cubicBezTo>
                  <a:pt x="2749577" y="1072611"/>
                  <a:pt x="2755075" y="1270660"/>
                  <a:pt x="2755075" y="1270660"/>
                </a:cubicBezTo>
              </a:path>
            </a:pathLst>
          </a:custGeom>
          <a:ln w="57150">
            <a:solidFill>
              <a:srgbClr val="FF0000"/>
            </a:solidFill>
            <a:prstDash val="sysDot"/>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ja-JP" altLang="en-US">
              <a:solidFill>
                <a:srgbClr val="000000"/>
              </a:solidFill>
            </a:endParaRPr>
          </a:p>
        </p:txBody>
      </p:sp>
      <p:sp>
        <p:nvSpPr>
          <p:cNvPr id="84" name="テキスト ボックス 83"/>
          <p:cNvSpPr txBox="1"/>
          <p:nvPr/>
        </p:nvSpPr>
        <p:spPr>
          <a:xfrm>
            <a:off x="7380312" y="2420888"/>
            <a:ext cx="742511" cy="523220"/>
          </a:xfrm>
          <a:prstGeom prst="rect">
            <a:avLst/>
          </a:prstGeom>
          <a:noFill/>
        </p:spPr>
        <p:txBody>
          <a:bodyPr wrap="none" rtlCol="0">
            <a:spAutoFit/>
          </a:bodyPr>
          <a:lstStyle/>
          <a:p>
            <a:r>
              <a:rPr lang="en-US" altLang="ja-JP" sz="2800" dirty="0" smtClean="0">
                <a:solidFill>
                  <a:srgbClr val="3333FF"/>
                </a:solidFill>
              </a:rPr>
              <a:t>A-II</a:t>
            </a:r>
            <a:endParaRPr lang="ja-JP" altLang="en-US" sz="2800" dirty="0">
              <a:solidFill>
                <a:srgbClr val="3333FF"/>
              </a:solidFill>
            </a:endParaRPr>
          </a:p>
        </p:txBody>
      </p:sp>
      <p:sp>
        <p:nvSpPr>
          <p:cNvPr id="85" name="テキスト ボックス 84"/>
          <p:cNvSpPr txBox="1"/>
          <p:nvPr/>
        </p:nvSpPr>
        <p:spPr>
          <a:xfrm>
            <a:off x="2483768" y="3645024"/>
            <a:ext cx="841897" cy="523220"/>
          </a:xfrm>
          <a:prstGeom prst="rect">
            <a:avLst/>
          </a:prstGeom>
          <a:noFill/>
        </p:spPr>
        <p:txBody>
          <a:bodyPr wrap="none" rtlCol="0">
            <a:spAutoFit/>
          </a:bodyPr>
          <a:lstStyle/>
          <a:p>
            <a:r>
              <a:rPr lang="en-US" altLang="ja-JP" sz="2800" dirty="0" smtClean="0">
                <a:solidFill>
                  <a:srgbClr val="3333FF"/>
                </a:solidFill>
              </a:rPr>
              <a:t>A-III</a:t>
            </a:r>
            <a:endParaRPr lang="ja-JP" altLang="en-US" sz="2800" dirty="0">
              <a:solidFill>
                <a:srgbClr val="3333FF"/>
              </a:solidFill>
            </a:endParaRPr>
          </a:p>
        </p:txBody>
      </p:sp>
      <p:sp>
        <p:nvSpPr>
          <p:cNvPr id="86" name="テキスト ボックス 85"/>
          <p:cNvSpPr txBox="1"/>
          <p:nvPr/>
        </p:nvSpPr>
        <p:spPr>
          <a:xfrm>
            <a:off x="0" y="2996952"/>
            <a:ext cx="782587" cy="523220"/>
          </a:xfrm>
          <a:prstGeom prst="rect">
            <a:avLst/>
          </a:prstGeom>
          <a:noFill/>
        </p:spPr>
        <p:txBody>
          <a:bodyPr wrap="none" rtlCol="0">
            <a:spAutoFit/>
          </a:bodyPr>
          <a:lstStyle/>
          <a:p>
            <a:r>
              <a:rPr lang="en-US" altLang="ja-JP" sz="2800" dirty="0" smtClean="0">
                <a:solidFill>
                  <a:srgbClr val="FF0000"/>
                </a:solidFill>
              </a:rPr>
              <a:t>B-X</a:t>
            </a:r>
            <a:endParaRPr lang="ja-JP" altLang="en-US" sz="2800" dirty="0">
              <a:solidFill>
                <a:srgbClr val="FF0000"/>
              </a:solidFill>
            </a:endParaRPr>
          </a:p>
        </p:txBody>
      </p:sp>
      <p:sp>
        <p:nvSpPr>
          <p:cNvPr id="87" name="テキスト ボックス 86"/>
          <p:cNvSpPr txBox="1"/>
          <p:nvPr/>
        </p:nvSpPr>
        <p:spPr>
          <a:xfrm>
            <a:off x="251520" y="1772816"/>
            <a:ext cx="881973" cy="523220"/>
          </a:xfrm>
          <a:prstGeom prst="rect">
            <a:avLst/>
          </a:prstGeom>
          <a:noFill/>
        </p:spPr>
        <p:txBody>
          <a:bodyPr wrap="none" rtlCol="0">
            <a:spAutoFit/>
          </a:bodyPr>
          <a:lstStyle/>
          <a:p>
            <a:r>
              <a:rPr lang="en-US" altLang="ja-JP" sz="2800" dirty="0" smtClean="0">
                <a:solidFill>
                  <a:srgbClr val="FF0000"/>
                </a:solidFill>
              </a:rPr>
              <a:t>B-IX</a:t>
            </a:r>
            <a:endParaRPr lang="ja-JP" altLang="en-US" sz="2800" dirty="0">
              <a:solidFill>
                <a:srgbClr val="FF0000"/>
              </a:solidFill>
            </a:endParaRPr>
          </a:p>
        </p:txBody>
      </p:sp>
      <p:sp>
        <p:nvSpPr>
          <p:cNvPr id="88" name="テキスト ボックス 87"/>
          <p:cNvSpPr txBox="1"/>
          <p:nvPr/>
        </p:nvSpPr>
        <p:spPr>
          <a:xfrm>
            <a:off x="5436096" y="4869160"/>
            <a:ext cx="981359" cy="523220"/>
          </a:xfrm>
          <a:prstGeom prst="rect">
            <a:avLst/>
          </a:prstGeom>
          <a:noFill/>
        </p:spPr>
        <p:txBody>
          <a:bodyPr wrap="none" rtlCol="0">
            <a:spAutoFit/>
          </a:bodyPr>
          <a:lstStyle/>
          <a:p>
            <a:r>
              <a:rPr lang="en-US" altLang="ja-JP" sz="2800" dirty="0" smtClean="0">
                <a:solidFill>
                  <a:srgbClr val="FF0000"/>
                </a:solidFill>
              </a:rPr>
              <a:t>B-VII</a:t>
            </a:r>
            <a:endParaRPr lang="ja-JP" altLang="en-US" sz="2800" dirty="0">
              <a:solidFill>
                <a:srgbClr val="FF0000"/>
              </a:solidFill>
            </a:endParaRPr>
          </a:p>
        </p:txBody>
      </p:sp>
      <p:sp>
        <p:nvSpPr>
          <p:cNvPr id="89" name="テキスト ボックス 88"/>
          <p:cNvSpPr txBox="1"/>
          <p:nvPr/>
        </p:nvSpPr>
        <p:spPr>
          <a:xfrm>
            <a:off x="4932040" y="2564904"/>
            <a:ext cx="646331" cy="369332"/>
          </a:xfrm>
          <a:prstGeom prst="rect">
            <a:avLst/>
          </a:prstGeom>
          <a:noFill/>
        </p:spPr>
        <p:txBody>
          <a:bodyPr wrap="none" rtlCol="0">
            <a:spAutoFit/>
          </a:bodyPr>
          <a:lstStyle/>
          <a:p>
            <a:r>
              <a:rPr lang="ja-JP" altLang="en-US" b="1" dirty="0" smtClean="0">
                <a:solidFill>
                  <a:srgbClr val="FF0000"/>
                </a:solidFill>
              </a:rPr>
              <a:t>大宮</a:t>
            </a:r>
            <a:endParaRPr lang="ja-JP" altLang="en-US" b="1" dirty="0">
              <a:solidFill>
                <a:srgbClr val="FF0000"/>
              </a:solidFill>
            </a:endParaRPr>
          </a:p>
        </p:txBody>
      </p:sp>
      <p:sp>
        <p:nvSpPr>
          <p:cNvPr id="91" name="テキスト ボックス 90"/>
          <p:cNvSpPr txBox="1"/>
          <p:nvPr/>
        </p:nvSpPr>
        <p:spPr>
          <a:xfrm>
            <a:off x="5292080" y="1556792"/>
            <a:ext cx="646331" cy="369332"/>
          </a:xfrm>
          <a:prstGeom prst="rect">
            <a:avLst/>
          </a:prstGeom>
          <a:noFill/>
        </p:spPr>
        <p:txBody>
          <a:bodyPr wrap="none" rtlCol="0">
            <a:spAutoFit/>
          </a:bodyPr>
          <a:lstStyle/>
          <a:p>
            <a:r>
              <a:rPr lang="ja-JP" altLang="en-US" b="1" dirty="0" smtClean="0">
                <a:solidFill>
                  <a:srgbClr val="FF0000"/>
                </a:solidFill>
              </a:rPr>
              <a:t>丹後</a:t>
            </a:r>
            <a:endParaRPr lang="ja-JP" altLang="en-US" b="1" dirty="0">
              <a:solidFill>
                <a:srgbClr val="FF0000"/>
              </a:solidFill>
            </a:endParaRPr>
          </a:p>
        </p:txBody>
      </p:sp>
      <p:sp>
        <p:nvSpPr>
          <p:cNvPr id="51" name="テキスト ボックス 50"/>
          <p:cNvSpPr txBox="1"/>
          <p:nvPr/>
        </p:nvSpPr>
        <p:spPr>
          <a:xfrm rot="20746149">
            <a:off x="1648067" y="1255266"/>
            <a:ext cx="1107996" cy="369332"/>
          </a:xfrm>
          <a:prstGeom prst="rect">
            <a:avLst/>
          </a:prstGeom>
          <a:noFill/>
        </p:spPr>
        <p:txBody>
          <a:bodyPr wrap="none" rtlCol="0">
            <a:spAutoFit/>
          </a:bodyPr>
          <a:lstStyle/>
          <a:p>
            <a:r>
              <a:rPr lang="ja-JP" altLang="en-US" dirty="0" smtClean="0">
                <a:solidFill>
                  <a:srgbClr val="0070C0"/>
                </a:solidFill>
              </a:rPr>
              <a:t>対馬海流</a:t>
            </a:r>
            <a:endParaRPr lang="ja-JP" altLang="en-US" dirty="0">
              <a:solidFill>
                <a:srgbClr val="0070C0"/>
              </a:solidFill>
            </a:endParaRPr>
          </a:p>
        </p:txBody>
      </p:sp>
      <p:grpSp>
        <p:nvGrpSpPr>
          <p:cNvPr id="58" name="グループ化 57"/>
          <p:cNvGrpSpPr/>
          <p:nvPr/>
        </p:nvGrpSpPr>
        <p:grpSpPr>
          <a:xfrm>
            <a:off x="251520" y="3501008"/>
            <a:ext cx="6191118" cy="2878579"/>
            <a:chOff x="251520" y="3501008"/>
            <a:chExt cx="6191118" cy="2878579"/>
          </a:xfrm>
        </p:grpSpPr>
        <p:sp>
          <p:nvSpPr>
            <p:cNvPr id="73" name="テキスト ボックス 72"/>
            <p:cNvSpPr txBox="1"/>
            <p:nvPr/>
          </p:nvSpPr>
          <p:spPr>
            <a:xfrm>
              <a:off x="2627784" y="3501008"/>
              <a:ext cx="1107996" cy="369332"/>
            </a:xfrm>
            <a:prstGeom prst="rect">
              <a:avLst/>
            </a:prstGeom>
            <a:solidFill>
              <a:schemeClr val="bg1"/>
            </a:solidFill>
          </p:spPr>
          <p:txBody>
            <a:bodyPr wrap="none" rtlCol="0">
              <a:spAutoFit/>
            </a:bodyPr>
            <a:lstStyle/>
            <a:p>
              <a:r>
                <a:rPr lang="ja-JP" altLang="en-US" dirty="0" smtClean="0">
                  <a:solidFill>
                    <a:srgbClr val="000000"/>
                  </a:solidFill>
                </a:rPr>
                <a:t>豊岡盆地</a:t>
              </a:r>
              <a:endParaRPr lang="ja-JP" altLang="en-US" dirty="0">
                <a:solidFill>
                  <a:srgbClr val="000000"/>
                </a:solidFill>
              </a:endParaRPr>
            </a:p>
          </p:txBody>
        </p:sp>
        <p:sp>
          <p:nvSpPr>
            <p:cNvPr id="53" name="テキスト ボックス 52"/>
            <p:cNvSpPr txBox="1"/>
            <p:nvPr/>
          </p:nvSpPr>
          <p:spPr>
            <a:xfrm>
              <a:off x="251520" y="5733256"/>
              <a:ext cx="6191118" cy="646331"/>
            </a:xfrm>
            <a:prstGeom prst="rect">
              <a:avLst/>
            </a:prstGeom>
            <a:solidFill>
              <a:schemeClr val="bg1"/>
            </a:solidFill>
            <a:ln>
              <a:solidFill>
                <a:srgbClr val="FF5050"/>
              </a:solidFill>
            </a:ln>
          </p:spPr>
          <p:txBody>
            <a:bodyPr wrap="none" rtlCol="0">
              <a:spAutoFit/>
            </a:bodyPr>
            <a:lstStyle/>
            <a:p>
              <a:r>
                <a:rPr kumimoji="1" lang="ja-JP" altLang="en-US" dirty="0" smtClean="0"/>
                <a:t>由良川流域もしくは豊岡盆地のメダカのゲノム情報を</a:t>
              </a:r>
              <a:endParaRPr kumimoji="1" lang="en-US" altLang="ja-JP" dirty="0" smtClean="0"/>
            </a:p>
            <a:p>
              <a:r>
                <a:rPr lang="ja-JP" altLang="en-US" dirty="0" smtClean="0"/>
                <a:t>集団遺伝学的に解析すれば、交雑進行中の証拠があるはず。</a:t>
              </a:r>
              <a:endParaRPr kumimoji="1" lang="ja-JP" altLang="en-US" dirty="0"/>
            </a:p>
          </p:txBody>
        </p:sp>
        <p:sp>
          <p:nvSpPr>
            <p:cNvPr id="70" name="テキスト ボックス 69"/>
            <p:cNvSpPr txBox="1"/>
            <p:nvPr/>
          </p:nvSpPr>
          <p:spPr>
            <a:xfrm>
              <a:off x="4932040" y="3861048"/>
              <a:ext cx="1338828" cy="369332"/>
            </a:xfrm>
            <a:prstGeom prst="rect">
              <a:avLst/>
            </a:prstGeom>
            <a:solidFill>
              <a:schemeClr val="bg1"/>
            </a:solidFill>
          </p:spPr>
          <p:txBody>
            <a:bodyPr wrap="none" rtlCol="0">
              <a:spAutoFit/>
            </a:bodyPr>
            <a:lstStyle/>
            <a:p>
              <a:r>
                <a:rPr lang="ja-JP" altLang="en-US" dirty="0" smtClean="0">
                  <a:solidFill>
                    <a:srgbClr val="000000"/>
                  </a:solidFill>
                </a:rPr>
                <a:t>由良川流域</a:t>
              </a:r>
              <a:endParaRPr lang="ja-JP" altLang="en-US" dirty="0">
                <a:solidFill>
                  <a:srgbClr val="000000"/>
                </a:solidFill>
              </a:endParaRPr>
            </a:p>
          </p:txBody>
        </p:sp>
      </p:grpSp>
      <p:grpSp>
        <p:nvGrpSpPr>
          <p:cNvPr id="75" name="グループ化 74"/>
          <p:cNvGrpSpPr/>
          <p:nvPr/>
        </p:nvGrpSpPr>
        <p:grpSpPr>
          <a:xfrm>
            <a:off x="4932040" y="3356992"/>
            <a:ext cx="1307213" cy="2448430"/>
            <a:chOff x="4932040" y="3356992"/>
            <a:chExt cx="1307213" cy="2448430"/>
          </a:xfrm>
        </p:grpSpPr>
        <p:grpSp>
          <p:nvGrpSpPr>
            <p:cNvPr id="2" name="グループ化 63"/>
            <p:cNvGrpSpPr/>
            <p:nvPr/>
          </p:nvGrpSpPr>
          <p:grpSpPr>
            <a:xfrm>
              <a:off x="4932040" y="3356992"/>
              <a:ext cx="1307213" cy="2448430"/>
              <a:chOff x="4871923" y="1097280"/>
              <a:chExt cx="1382573" cy="2589581"/>
            </a:xfrm>
          </p:grpSpPr>
          <p:sp>
            <p:nvSpPr>
              <p:cNvPr id="65" name="フリーフォーム 64"/>
              <p:cNvSpPr/>
              <p:nvPr/>
            </p:nvSpPr>
            <p:spPr>
              <a:xfrm>
                <a:off x="4871923" y="1097280"/>
                <a:ext cx="1382573" cy="2589581"/>
              </a:xfrm>
              <a:custGeom>
                <a:avLst/>
                <a:gdLst>
                  <a:gd name="connsiteX0" fmla="*/ 1382573 w 1382573"/>
                  <a:gd name="connsiteY0" fmla="*/ 0 h 2589581"/>
                  <a:gd name="connsiteX1" fmla="*/ 1375258 w 1382573"/>
                  <a:gd name="connsiteY1" fmla="*/ 160934 h 2589581"/>
                  <a:gd name="connsiteX2" fmla="*/ 1367943 w 1382573"/>
                  <a:gd name="connsiteY2" fmla="*/ 182880 h 2589581"/>
                  <a:gd name="connsiteX3" fmla="*/ 1353312 w 1382573"/>
                  <a:gd name="connsiteY3" fmla="*/ 204826 h 2589581"/>
                  <a:gd name="connsiteX4" fmla="*/ 1345997 w 1382573"/>
                  <a:gd name="connsiteY4" fmla="*/ 226771 h 2589581"/>
                  <a:gd name="connsiteX5" fmla="*/ 1316736 w 1382573"/>
                  <a:gd name="connsiteY5" fmla="*/ 270662 h 2589581"/>
                  <a:gd name="connsiteX6" fmla="*/ 1309421 w 1382573"/>
                  <a:gd name="connsiteY6" fmla="*/ 292608 h 2589581"/>
                  <a:gd name="connsiteX7" fmla="*/ 1280160 w 1382573"/>
                  <a:gd name="connsiteY7" fmla="*/ 336499 h 2589581"/>
                  <a:gd name="connsiteX8" fmla="*/ 1258215 w 1382573"/>
                  <a:gd name="connsiteY8" fmla="*/ 380390 h 2589581"/>
                  <a:gd name="connsiteX9" fmla="*/ 1243584 w 1382573"/>
                  <a:gd name="connsiteY9" fmla="*/ 395021 h 2589581"/>
                  <a:gd name="connsiteX10" fmla="*/ 1214323 w 1382573"/>
                  <a:gd name="connsiteY10" fmla="*/ 431597 h 2589581"/>
                  <a:gd name="connsiteX11" fmla="*/ 1177747 w 1382573"/>
                  <a:gd name="connsiteY11" fmla="*/ 460858 h 2589581"/>
                  <a:gd name="connsiteX12" fmla="*/ 1163117 w 1382573"/>
                  <a:gd name="connsiteY12" fmla="*/ 482803 h 2589581"/>
                  <a:gd name="connsiteX13" fmla="*/ 1133856 w 1382573"/>
                  <a:gd name="connsiteY13" fmla="*/ 512064 h 2589581"/>
                  <a:gd name="connsiteX14" fmla="*/ 1082650 w 1382573"/>
                  <a:gd name="connsiteY14" fmla="*/ 570586 h 2589581"/>
                  <a:gd name="connsiteX15" fmla="*/ 1038759 w 1382573"/>
                  <a:gd name="connsiteY15" fmla="*/ 599846 h 2589581"/>
                  <a:gd name="connsiteX16" fmla="*/ 1024128 w 1382573"/>
                  <a:gd name="connsiteY16" fmla="*/ 614477 h 2589581"/>
                  <a:gd name="connsiteX17" fmla="*/ 1002183 w 1382573"/>
                  <a:gd name="connsiteY17" fmla="*/ 629107 h 2589581"/>
                  <a:gd name="connsiteX18" fmla="*/ 987552 w 1382573"/>
                  <a:gd name="connsiteY18" fmla="*/ 643738 h 2589581"/>
                  <a:gd name="connsiteX19" fmla="*/ 965607 w 1382573"/>
                  <a:gd name="connsiteY19" fmla="*/ 651053 h 2589581"/>
                  <a:gd name="connsiteX20" fmla="*/ 914400 w 1382573"/>
                  <a:gd name="connsiteY20" fmla="*/ 687629 h 2589581"/>
                  <a:gd name="connsiteX21" fmla="*/ 863194 w 1382573"/>
                  <a:gd name="connsiteY21" fmla="*/ 709574 h 2589581"/>
                  <a:gd name="connsiteX22" fmla="*/ 841248 w 1382573"/>
                  <a:gd name="connsiteY22" fmla="*/ 724205 h 2589581"/>
                  <a:gd name="connsiteX23" fmla="*/ 819303 w 1382573"/>
                  <a:gd name="connsiteY23" fmla="*/ 731520 h 2589581"/>
                  <a:gd name="connsiteX24" fmla="*/ 797357 w 1382573"/>
                  <a:gd name="connsiteY24" fmla="*/ 746150 h 2589581"/>
                  <a:gd name="connsiteX25" fmla="*/ 753466 w 1382573"/>
                  <a:gd name="connsiteY25" fmla="*/ 760781 h 2589581"/>
                  <a:gd name="connsiteX26" fmla="*/ 731520 w 1382573"/>
                  <a:gd name="connsiteY26" fmla="*/ 768096 h 2589581"/>
                  <a:gd name="connsiteX27" fmla="*/ 680314 w 1382573"/>
                  <a:gd name="connsiteY27" fmla="*/ 797357 h 2589581"/>
                  <a:gd name="connsiteX28" fmla="*/ 658368 w 1382573"/>
                  <a:gd name="connsiteY28" fmla="*/ 804672 h 2589581"/>
                  <a:gd name="connsiteX29" fmla="*/ 592531 w 1382573"/>
                  <a:gd name="connsiteY29" fmla="*/ 848563 h 2589581"/>
                  <a:gd name="connsiteX30" fmla="*/ 577901 w 1382573"/>
                  <a:gd name="connsiteY30" fmla="*/ 863194 h 2589581"/>
                  <a:gd name="connsiteX31" fmla="*/ 534010 w 1382573"/>
                  <a:gd name="connsiteY31" fmla="*/ 885139 h 2589581"/>
                  <a:gd name="connsiteX32" fmla="*/ 497434 w 1382573"/>
                  <a:gd name="connsiteY32" fmla="*/ 914400 h 2589581"/>
                  <a:gd name="connsiteX33" fmla="*/ 468173 w 1382573"/>
                  <a:gd name="connsiteY33" fmla="*/ 943661 h 2589581"/>
                  <a:gd name="connsiteX34" fmla="*/ 460858 w 1382573"/>
                  <a:gd name="connsiteY34" fmla="*/ 965606 h 2589581"/>
                  <a:gd name="connsiteX35" fmla="*/ 424282 w 1382573"/>
                  <a:gd name="connsiteY35" fmla="*/ 994867 h 2589581"/>
                  <a:gd name="connsiteX36" fmla="*/ 409651 w 1382573"/>
                  <a:gd name="connsiteY36" fmla="*/ 1009498 h 2589581"/>
                  <a:gd name="connsiteX37" fmla="*/ 402336 w 1382573"/>
                  <a:gd name="connsiteY37" fmla="*/ 1031443 h 2589581"/>
                  <a:gd name="connsiteX38" fmla="*/ 373075 w 1382573"/>
                  <a:gd name="connsiteY38" fmla="*/ 1060704 h 2589581"/>
                  <a:gd name="connsiteX39" fmla="*/ 365760 w 1382573"/>
                  <a:gd name="connsiteY39" fmla="*/ 1082650 h 2589581"/>
                  <a:gd name="connsiteX40" fmla="*/ 343815 w 1382573"/>
                  <a:gd name="connsiteY40" fmla="*/ 1126541 h 2589581"/>
                  <a:gd name="connsiteX41" fmla="*/ 358445 w 1382573"/>
                  <a:gd name="connsiteY41" fmla="*/ 1272845 h 2589581"/>
                  <a:gd name="connsiteX42" fmla="*/ 373075 w 1382573"/>
                  <a:gd name="connsiteY42" fmla="*/ 1316736 h 2589581"/>
                  <a:gd name="connsiteX43" fmla="*/ 387706 w 1382573"/>
                  <a:gd name="connsiteY43" fmla="*/ 1331366 h 2589581"/>
                  <a:gd name="connsiteX44" fmla="*/ 416967 w 1382573"/>
                  <a:gd name="connsiteY44" fmla="*/ 1389888 h 2589581"/>
                  <a:gd name="connsiteX45" fmla="*/ 438912 w 1382573"/>
                  <a:gd name="connsiteY45" fmla="*/ 1433779 h 2589581"/>
                  <a:gd name="connsiteX46" fmla="*/ 453543 w 1382573"/>
                  <a:gd name="connsiteY46" fmla="*/ 1448410 h 2589581"/>
                  <a:gd name="connsiteX47" fmla="*/ 482803 w 1382573"/>
                  <a:gd name="connsiteY47" fmla="*/ 1484986 h 2589581"/>
                  <a:gd name="connsiteX48" fmla="*/ 490119 w 1382573"/>
                  <a:gd name="connsiteY48" fmla="*/ 1506931 h 2589581"/>
                  <a:gd name="connsiteX49" fmla="*/ 512064 w 1382573"/>
                  <a:gd name="connsiteY49" fmla="*/ 1543507 h 2589581"/>
                  <a:gd name="connsiteX50" fmla="*/ 519379 w 1382573"/>
                  <a:gd name="connsiteY50" fmla="*/ 1572768 h 2589581"/>
                  <a:gd name="connsiteX51" fmla="*/ 526695 w 1382573"/>
                  <a:gd name="connsiteY51" fmla="*/ 1631290 h 2589581"/>
                  <a:gd name="connsiteX52" fmla="*/ 563271 w 1382573"/>
                  <a:gd name="connsiteY52" fmla="*/ 1667866 h 2589581"/>
                  <a:gd name="connsiteX53" fmla="*/ 607162 w 1382573"/>
                  <a:gd name="connsiteY53" fmla="*/ 1682496 h 2589581"/>
                  <a:gd name="connsiteX54" fmla="*/ 629107 w 1382573"/>
                  <a:gd name="connsiteY54" fmla="*/ 1697126 h 2589581"/>
                  <a:gd name="connsiteX55" fmla="*/ 672999 w 1382573"/>
                  <a:gd name="connsiteY55" fmla="*/ 1711757 h 2589581"/>
                  <a:gd name="connsiteX56" fmla="*/ 694944 w 1382573"/>
                  <a:gd name="connsiteY56" fmla="*/ 1726387 h 2589581"/>
                  <a:gd name="connsiteX57" fmla="*/ 738835 w 1382573"/>
                  <a:gd name="connsiteY57" fmla="*/ 1741018 h 2589581"/>
                  <a:gd name="connsiteX58" fmla="*/ 760781 w 1382573"/>
                  <a:gd name="connsiteY58" fmla="*/ 1777594 h 2589581"/>
                  <a:gd name="connsiteX59" fmla="*/ 738835 w 1382573"/>
                  <a:gd name="connsiteY59" fmla="*/ 1784909 h 2589581"/>
                  <a:gd name="connsiteX60" fmla="*/ 592531 w 1382573"/>
                  <a:gd name="connsiteY60" fmla="*/ 1806854 h 2589581"/>
                  <a:gd name="connsiteX61" fmla="*/ 490119 w 1382573"/>
                  <a:gd name="connsiteY61" fmla="*/ 1814170 h 2589581"/>
                  <a:gd name="connsiteX62" fmla="*/ 468173 w 1382573"/>
                  <a:gd name="connsiteY62" fmla="*/ 1821485 h 2589581"/>
                  <a:gd name="connsiteX63" fmla="*/ 416967 w 1382573"/>
                  <a:gd name="connsiteY63" fmla="*/ 1828800 h 2589581"/>
                  <a:gd name="connsiteX64" fmla="*/ 409651 w 1382573"/>
                  <a:gd name="connsiteY64" fmla="*/ 1850746 h 2589581"/>
                  <a:gd name="connsiteX65" fmla="*/ 431597 w 1382573"/>
                  <a:gd name="connsiteY65" fmla="*/ 1953158 h 2589581"/>
                  <a:gd name="connsiteX66" fmla="*/ 446227 w 1382573"/>
                  <a:gd name="connsiteY66" fmla="*/ 1967789 h 2589581"/>
                  <a:gd name="connsiteX67" fmla="*/ 453543 w 1382573"/>
                  <a:gd name="connsiteY67" fmla="*/ 1989734 h 2589581"/>
                  <a:gd name="connsiteX68" fmla="*/ 475488 w 1382573"/>
                  <a:gd name="connsiteY68" fmla="*/ 1997050 h 2589581"/>
                  <a:gd name="connsiteX69" fmla="*/ 468173 w 1382573"/>
                  <a:gd name="connsiteY69" fmla="*/ 2121408 h 2589581"/>
                  <a:gd name="connsiteX70" fmla="*/ 460858 w 1382573"/>
                  <a:gd name="connsiteY70" fmla="*/ 2150669 h 2589581"/>
                  <a:gd name="connsiteX71" fmla="*/ 431597 w 1382573"/>
                  <a:gd name="connsiteY71" fmla="*/ 2216506 h 2589581"/>
                  <a:gd name="connsiteX72" fmla="*/ 395021 w 1382573"/>
                  <a:gd name="connsiteY72" fmla="*/ 2253082 h 2589581"/>
                  <a:gd name="connsiteX73" fmla="*/ 343815 w 1382573"/>
                  <a:gd name="connsiteY73" fmla="*/ 2275027 h 2589581"/>
                  <a:gd name="connsiteX74" fmla="*/ 329184 w 1382573"/>
                  <a:gd name="connsiteY74" fmla="*/ 2289658 h 2589581"/>
                  <a:gd name="connsiteX75" fmla="*/ 299923 w 1382573"/>
                  <a:gd name="connsiteY75" fmla="*/ 2304288 h 2589581"/>
                  <a:gd name="connsiteX76" fmla="*/ 263347 w 1382573"/>
                  <a:gd name="connsiteY76" fmla="*/ 2333549 h 2589581"/>
                  <a:gd name="connsiteX77" fmla="*/ 248717 w 1382573"/>
                  <a:gd name="connsiteY77" fmla="*/ 2355494 h 2589581"/>
                  <a:gd name="connsiteX78" fmla="*/ 241402 w 1382573"/>
                  <a:gd name="connsiteY78" fmla="*/ 2377440 h 2589581"/>
                  <a:gd name="connsiteX79" fmla="*/ 219456 w 1382573"/>
                  <a:gd name="connsiteY79" fmla="*/ 2428646 h 2589581"/>
                  <a:gd name="connsiteX80" fmla="*/ 197511 w 1382573"/>
                  <a:gd name="connsiteY80" fmla="*/ 2435962 h 2589581"/>
                  <a:gd name="connsiteX81" fmla="*/ 138989 w 1382573"/>
                  <a:gd name="connsiteY81" fmla="*/ 2428646 h 2589581"/>
                  <a:gd name="connsiteX82" fmla="*/ 117043 w 1382573"/>
                  <a:gd name="connsiteY82" fmla="*/ 2421331 h 2589581"/>
                  <a:gd name="connsiteX83" fmla="*/ 51207 w 1382573"/>
                  <a:gd name="connsiteY83" fmla="*/ 2428646 h 2589581"/>
                  <a:gd name="connsiteX84" fmla="*/ 7315 w 1382573"/>
                  <a:gd name="connsiteY84" fmla="*/ 2450592 h 2589581"/>
                  <a:gd name="connsiteX85" fmla="*/ 0 w 1382573"/>
                  <a:gd name="connsiteY85" fmla="*/ 2472538 h 2589581"/>
                  <a:gd name="connsiteX86" fmla="*/ 14631 w 1382573"/>
                  <a:gd name="connsiteY86" fmla="*/ 2545690 h 2589581"/>
                  <a:gd name="connsiteX87" fmla="*/ 29261 w 1382573"/>
                  <a:gd name="connsiteY87" fmla="*/ 2567635 h 2589581"/>
                  <a:gd name="connsiteX88" fmla="*/ 43891 w 1382573"/>
                  <a:gd name="connsiteY88" fmla="*/ 2589581 h 25895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Lst>
                <a:rect l="l" t="t" r="r" b="b"/>
                <a:pathLst>
                  <a:path w="1382573" h="2589581">
                    <a:moveTo>
                      <a:pt x="1382573" y="0"/>
                    </a:moveTo>
                    <a:cubicBezTo>
                      <a:pt x="1380135" y="53645"/>
                      <a:pt x="1379540" y="107405"/>
                      <a:pt x="1375258" y="160934"/>
                    </a:cubicBezTo>
                    <a:cubicBezTo>
                      <a:pt x="1374643" y="168620"/>
                      <a:pt x="1371391" y="175983"/>
                      <a:pt x="1367943" y="182880"/>
                    </a:cubicBezTo>
                    <a:cubicBezTo>
                      <a:pt x="1364011" y="190744"/>
                      <a:pt x="1358189" y="197511"/>
                      <a:pt x="1353312" y="204826"/>
                    </a:cubicBezTo>
                    <a:cubicBezTo>
                      <a:pt x="1350874" y="212141"/>
                      <a:pt x="1349742" y="220031"/>
                      <a:pt x="1345997" y="226771"/>
                    </a:cubicBezTo>
                    <a:cubicBezTo>
                      <a:pt x="1337458" y="242142"/>
                      <a:pt x="1316736" y="270662"/>
                      <a:pt x="1316736" y="270662"/>
                    </a:cubicBezTo>
                    <a:cubicBezTo>
                      <a:pt x="1314298" y="277977"/>
                      <a:pt x="1313166" y="285867"/>
                      <a:pt x="1309421" y="292608"/>
                    </a:cubicBezTo>
                    <a:cubicBezTo>
                      <a:pt x="1300882" y="307979"/>
                      <a:pt x="1280160" y="336499"/>
                      <a:pt x="1280160" y="336499"/>
                    </a:cubicBezTo>
                    <a:cubicBezTo>
                      <a:pt x="1272434" y="359678"/>
                      <a:pt x="1274421" y="360132"/>
                      <a:pt x="1258215" y="380390"/>
                    </a:cubicBezTo>
                    <a:cubicBezTo>
                      <a:pt x="1253906" y="385776"/>
                      <a:pt x="1247893" y="389635"/>
                      <a:pt x="1243584" y="395021"/>
                    </a:cubicBezTo>
                    <a:cubicBezTo>
                      <a:pt x="1226685" y="416145"/>
                      <a:pt x="1233949" y="415896"/>
                      <a:pt x="1214323" y="431597"/>
                    </a:cubicBezTo>
                    <a:cubicBezTo>
                      <a:pt x="1193199" y="448496"/>
                      <a:pt x="1193448" y="441232"/>
                      <a:pt x="1177747" y="460858"/>
                    </a:cubicBezTo>
                    <a:cubicBezTo>
                      <a:pt x="1172255" y="467723"/>
                      <a:pt x="1168838" y="476128"/>
                      <a:pt x="1163117" y="482803"/>
                    </a:cubicBezTo>
                    <a:cubicBezTo>
                      <a:pt x="1154140" y="493276"/>
                      <a:pt x="1141507" y="500587"/>
                      <a:pt x="1133856" y="512064"/>
                    </a:cubicBezTo>
                    <a:cubicBezTo>
                      <a:pt x="1109662" y="548356"/>
                      <a:pt x="1125443" y="527793"/>
                      <a:pt x="1082650" y="570586"/>
                    </a:cubicBezTo>
                    <a:cubicBezTo>
                      <a:pt x="1070217" y="583019"/>
                      <a:pt x="1053389" y="590093"/>
                      <a:pt x="1038759" y="599846"/>
                    </a:cubicBezTo>
                    <a:cubicBezTo>
                      <a:pt x="1033020" y="603672"/>
                      <a:pt x="1029514" y="610168"/>
                      <a:pt x="1024128" y="614477"/>
                    </a:cubicBezTo>
                    <a:cubicBezTo>
                      <a:pt x="1017263" y="619969"/>
                      <a:pt x="1009048" y="623615"/>
                      <a:pt x="1002183" y="629107"/>
                    </a:cubicBezTo>
                    <a:cubicBezTo>
                      <a:pt x="996797" y="633416"/>
                      <a:pt x="993466" y="640189"/>
                      <a:pt x="987552" y="643738"/>
                    </a:cubicBezTo>
                    <a:cubicBezTo>
                      <a:pt x="980940" y="647705"/>
                      <a:pt x="972922" y="648615"/>
                      <a:pt x="965607" y="651053"/>
                    </a:cubicBezTo>
                    <a:cubicBezTo>
                      <a:pt x="930893" y="685767"/>
                      <a:pt x="949432" y="675952"/>
                      <a:pt x="914400" y="687629"/>
                    </a:cubicBezTo>
                    <a:cubicBezTo>
                      <a:pt x="859304" y="724360"/>
                      <a:pt x="929329" y="681230"/>
                      <a:pt x="863194" y="709574"/>
                    </a:cubicBezTo>
                    <a:cubicBezTo>
                      <a:pt x="855113" y="713037"/>
                      <a:pt x="849112" y="720273"/>
                      <a:pt x="841248" y="724205"/>
                    </a:cubicBezTo>
                    <a:cubicBezTo>
                      <a:pt x="834351" y="727653"/>
                      <a:pt x="826200" y="728072"/>
                      <a:pt x="819303" y="731520"/>
                    </a:cubicBezTo>
                    <a:cubicBezTo>
                      <a:pt x="811439" y="735452"/>
                      <a:pt x="805391" y="742579"/>
                      <a:pt x="797357" y="746150"/>
                    </a:cubicBezTo>
                    <a:cubicBezTo>
                      <a:pt x="783264" y="752413"/>
                      <a:pt x="768096" y="755904"/>
                      <a:pt x="753466" y="760781"/>
                    </a:cubicBezTo>
                    <a:lnTo>
                      <a:pt x="731520" y="768096"/>
                    </a:lnTo>
                    <a:cubicBezTo>
                      <a:pt x="709482" y="782788"/>
                      <a:pt x="706299" y="786221"/>
                      <a:pt x="680314" y="797357"/>
                    </a:cubicBezTo>
                    <a:cubicBezTo>
                      <a:pt x="673226" y="800395"/>
                      <a:pt x="665683" y="802234"/>
                      <a:pt x="658368" y="804672"/>
                    </a:cubicBezTo>
                    <a:lnTo>
                      <a:pt x="592531" y="848563"/>
                    </a:lnTo>
                    <a:cubicBezTo>
                      <a:pt x="586792" y="852389"/>
                      <a:pt x="583287" y="858886"/>
                      <a:pt x="577901" y="863194"/>
                    </a:cubicBezTo>
                    <a:cubicBezTo>
                      <a:pt x="557645" y="879399"/>
                      <a:pt x="557187" y="877413"/>
                      <a:pt x="534010" y="885139"/>
                    </a:cubicBezTo>
                    <a:cubicBezTo>
                      <a:pt x="484204" y="934945"/>
                      <a:pt x="562031" y="859031"/>
                      <a:pt x="497434" y="914400"/>
                    </a:cubicBezTo>
                    <a:cubicBezTo>
                      <a:pt x="486961" y="923377"/>
                      <a:pt x="468173" y="943661"/>
                      <a:pt x="468173" y="943661"/>
                    </a:cubicBezTo>
                    <a:cubicBezTo>
                      <a:pt x="465735" y="950976"/>
                      <a:pt x="464825" y="958994"/>
                      <a:pt x="460858" y="965606"/>
                    </a:cubicBezTo>
                    <a:cubicBezTo>
                      <a:pt x="452705" y="979193"/>
                      <a:pt x="435784" y="985665"/>
                      <a:pt x="424282" y="994867"/>
                    </a:cubicBezTo>
                    <a:cubicBezTo>
                      <a:pt x="418896" y="999176"/>
                      <a:pt x="414528" y="1004621"/>
                      <a:pt x="409651" y="1009498"/>
                    </a:cubicBezTo>
                    <a:cubicBezTo>
                      <a:pt x="407213" y="1016813"/>
                      <a:pt x="406818" y="1025169"/>
                      <a:pt x="402336" y="1031443"/>
                    </a:cubicBezTo>
                    <a:cubicBezTo>
                      <a:pt x="394318" y="1042667"/>
                      <a:pt x="373075" y="1060704"/>
                      <a:pt x="373075" y="1060704"/>
                    </a:cubicBezTo>
                    <a:cubicBezTo>
                      <a:pt x="370637" y="1068019"/>
                      <a:pt x="369208" y="1075753"/>
                      <a:pt x="365760" y="1082650"/>
                    </a:cubicBezTo>
                    <a:cubicBezTo>
                      <a:pt x="337399" y="1139373"/>
                      <a:pt x="362202" y="1071378"/>
                      <a:pt x="343815" y="1126541"/>
                    </a:cubicBezTo>
                    <a:cubicBezTo>
                      <a:pt x="348320" y="1198623"/>
                      <a:pt x="342533" y="1219805"/>
                      <a:pt x="358445" y="1272845"/>
                    </a:cubicBezTo>
                    <a:cubicBezTo>
                      <a:pt x="362876" y="1287616"/>
                      <a:pt x="362170" y="1305832"/>
                      <a:pt x="373075" y="1316736"/>
                    </a:cubicBezTo>
                    <a:lnTo>
                      <a:pt x="387706" y="1331366"/>
                    </a:lnTo>
                    <a:cubicBezTo>
                      <a:pt x="404517" y="1381801"/>
                      <a:pt x="391431" y="1364353"/>
                      <a:pt x="416967" y="1389888"/>
                    </a:cubicBezTo>
                    <a:cubicBezTo>
                      <a:pt x="424693" y="1413067"/>
                      <a:pt x="422706" y="1413521"/>
                      <a:pt x="438912" y="1433779"/>
                    </a:cubicBezTo>
                    <a:cubicBezTo>
                      <a:pt x="443221" y="1439165"/>
                      <a:pt x="449234" y="1443024"/>
                      <a:pt x="453543" y="1448410"/>
                    </a:cubicBezTo>
                    <a:cubicBezTo>
                      <a:pt x="490461" y="1494557"/>
                      <a:pt x="447473" y="1449654"/>
                      <a:pt x="482803" y="1484986"/>
                    </a:cubicBezTo>
                    <a:cubicBezTo>
                      <a:pt x="485242" y="1492301"/>
                      <a:pt x="486152" y="1500319"/>
                      <a:pt x="490119" y="1506931"/>
                    </a:cubicBezTo>
                    <a:cubicBezTo>
                      <a:pt x="515186" y="1548708"/>
                      <a:pt x="496995" y="1490766"/>
                      <a:pt x="512064" y="1543507"/>
                    </a:cubicBezTo>
                    <a:cubicBezTo>
                      <a:pt x="514826" y="1553174"/>
                      <a:pt x="517726" y="1562851"/>
                      <a:pt x="519379" y="1572768"/>
                    </a:cubicBezTo>
                    <a:cubicBezTo>
                      <a:pt x="522611" y="1592160"/>
                      <a:pt x="521522" y="1612324"/>
                      <a:pt x="526695" y="1631290"/>
                    </a:cubicBezTo>
                    <a:cubicBezTo>
                      <a:pt x="531067" y="1647321"/>
                      <a:pt x="549145" y="1661588"/>
                      <a:pt x="563271" y="1667866"/>
                    </a:cubicBezTo>
                    <a:cubicBezTo>
                      <a:pt x="577364" y="1674129"/>
                      <a:pt x="607162" y="1682496"/>
                      <a:pt x="607162" y="1682496"/>
                    </a:cubicBezTo>
                    <a:cubicBezTo>
                      <a:pt x="614477" y="1687373"/>
                      <a:pt x="621073" y="1693555"/>
                      <a:pt x="629107" y="1697126"/>
                    </a:cubicBezTo>
                    <a:cubicBezTo>
                      <a:pt x="643200" y="1703390"/>
                      <a:pt x="672999" y="1711757"/>
                      <a:pt x="672999" y="1711757"/>
                    </a:cubicBezTo>
                    <a:cubicBezTo>
                      <a:pt x="680314" y="1716634"/>
                      <a:pt x="686910" y="1722816"/>
                      <a:pt x="694944" y="1726387"/>
                    </a:cubicBezTo>
                    <a:cubicBezTo>
                      <a:pt x="709037" y="1732650"/>
                      <a:pt x="738835" y="1741018"/>
                      <a:pt x="738835" y="1741018"/>
                    </a:cubicBezTo>
                    <a:cubicBezTo>
                      <a:pt x="744762" y="1746945"/>
                      <a:pt x="767113" y="1764931"/>
                      <a:pt x="760781" y="1777594"/>
                    </a:cubicBezTo>
                    <a:cubicBezTo>
                      <a:pt x="757332" y="1784491"/>
                      <a:pt x="746150" y="1782471"/>
                      <a:pt x="738835" y="1784909"/>
                    </a:cubicBezTo>
                    <a:cubicBezTo>
                      <a:pt x="682073" y="1822751"/>
                      <a:pt x="726926" y="1798183"/>
                      <a:pt x="592531" y="1806854"/>
                    </a:cubicBezTo>
                    <a:lnTo>
                      <a:pt x="490119" y="1814170"/>
                    </a:lnTo>
                    <a:cubicBezTo>
                      <a:pt x="482804" y="1816608"/>
                      <a:pt x="475734" y="1819973"/>
                      <a:pt x="468173" y="1821485"/>
                    </a:cubicBezTo>
                    <a:cubicBezTo>
                      <a:pt x="451266" y="1824866"/>
                      <a:pt x="432389" y="1821089"/>
                      <a:pt x="416967" y="1828800"/>
                    </a:cubicBezTo>
                    <a:cubicBezTo>
                      <a:pt x="410070" y="1832249"/>
                      <a:pt x="412090" y="1843431"/>
                      <a:pt x="409651" y="1850746"/>
                    </a:cubicBezTo>
                    <a:cubicBezTo>
                      <a:pt x="411286" y="1863827"/>
                      <a:pt x="416707" y="1938267"/>
                      <a:pt x="431597" y="1953158"/>
                    </a:cubicBezTo>
                    <a:lnTo>
                      <a:pt x="446227" y="1967789"/>
                    </a:lnTo>
                    <a:cubicBezTo>
                      <a:pt x="448666" y="1975104"/>
                      <a:pt x="448091" y="1984282"/>
                      <a:pt x="453543" y="1989734"/>
                    </a:cubicBezTo>
                    <a:cubicBezTo>
                      <a:pt x="458995" y="1995186"/>
                      <a:pt x="474637" y="1989386"/>
                      <a:pt x="475488" y="1997050"/>
                    </a:cubicBezTo>
                    <a:cubicBezTo>
                      <a:pt x="480073" y="2038320"/>
                      <a:pt x="472110" y="2080071"/>
                      <a:pt x="468173" y="2121408"/>
                    </a:cubicBezTo>
                    <a:cubicBezTo>
                      <a:pt x="467220" y="2131417"/>
                      <a:pt x="463747" y="2141039"/>
                      <a:pt x="460858" y="2150669"/>
                    </a:cubicBezTo>
                    <a:cubicBezTo>
                      <a:pt x="452729" y="2177766"/>
                      <a:pt x="449490" y="2196057"/>
                      <a:pt x="431597" y="2216506"/>
                    </a:cubicBezTo>
                    <a:cubicBezTo>
                      <a:pt x="420243" y="2229482"/>
                      <a:pt x="411378" y="2247630"/>
                      <a:pt x="395021" y="2253082"/>
                    </a:cubicBezTo>
                    <a:cubicBezTo>
                      <a:pt x="375514" y="2259584"/>
                      <a:pt x="361894" y="2262974"/>
                      <a:pt x="343815" y="2275027"/>
                    </a:cubicBezTo>
                    <a:cubicBezTo>
                      <a:pt x="338076" y="2278853"/>
                      <a:pt x="334923" y="2285832"/>
                      <a:pt x="329184" y="2289658"/>
                    </a:cubicBezTo>
                    <a:cubicBezTo>
                      <a:pt x="320111" y="2295707"/>
                      <a:pt x="309391" y="2298878"/>
                      <a:pt x="299923" y="2304288"/>
                    </a:cubicBezTo>
                    <a:cubicBezTo>
                      <a:pt x="285915" y="2312292"/>
                      <a:pt x="273466" y="2320901"/>
                      <a:pt x="263347" y="2333549"/>
                    </a:cubicBezTo>
                    <a:cubicBezTo>
                      <a:pt x="257855" y="2340414"/>
                      <a:pt x="253594" y="2348179"/>
                      <a:pt x="248717" y="2355494"/>
                    </a:cubicBezTo>
                    <a:cubicBezTo>
                      <a:pt x="246279" y="2362809"/>
                      <a:pt x="243272" y="2369959"/>
                      <a:pt x="241402" y="2377440"/>
                    </a:cubicBezTo>
                    <a:cubicBezTo>
                      <a:pt x="235152" y="2402441"/>
                      <a:pt x="241538" y="2415396"/>
                      <a:pt x="219456" y="2428646"/>
                    </a:cubicBezTo>
                    <a:cubicBezTo>
                      <a:pt x="212844" y="2432613"/>
                      <a:pt x="204826" y="2433523"/>
                      <a:pt x="197511" y="2435962"/>
                    </a:cubicBezTo>
                    <a:cubicBezTo>
                      <a:pt x="178004" y="2433523"/>
                      <a:pt x="158331" y="2432163"/>
                      <a:pt x="138989" y="2428646"/>
                    </a:cubicBezTo>
                    <a:cubicBezTo>
                      <a:pt x="131402" y="2427267"/>
                      <a:pt x="124754" y="2421331"/>
                      <a:pt x="117043" y="2421331"/>
                    </a:cubicBezTo>
                    <a:cubicBezTo>
                      <a:pt x="94963" y="2421331"/>
                      <a:pt x="73152" y="2426208"/>
                      <a:pt x="51207" y="2428646"/>
                    </a:cubicBezTo>
                    <a:cubicBezTo>
                      <a:pt x="30170" y="2433906"/>
                      <a:pt x="18824" y="2431411"/>
                      <a:pt x="7315" y="2450592"/>
                    </a:cubicBezTo>
                    <a:cubicBezTo>
                      <a:pt x="3348" y="2457204"/>
                      <a:pt x="2438" y="2465223"/>
                      <a:pt x="0" y="2472538"/>
                    </a:cubicBezTo>
                    <a:cubicBezTo>
                      <a:pt x="2697" y="2491416"/>
                      <a:pt x="4415" y="2525259"/>
                      <a:pt x="14631" y="2545690"/>
                    </a:cubicBezTo>
                    <a:cubicBezTo>
                      <a:pt x="18563" y="2553553"/>
                      <a:pt x="23769" y="2560770"/>
                      <a:pt x="29261" y="2567635"/>
                    </a:cubicBezTo>
                    <a:cubicBezTo>
                      <a:pt x="45615" y="2588078"/>
                      <a:pt x="43891" y="2573924"/>
                      <a:pt x="43891" y="2589581"/>
                    </a:cubicBezTo>
                  </a:path>
                </a:pathLst>
              </a:custGeom>
              <a:ln w="38100">
                <a:solidFill>
                  <a:srgbClr val="00B0F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ja-JP" altLang="en-US">
                  <a:solidFill>
                    <a:srgbClr val="000000"/>
                  </a:solidFill>
                </a:endParaRPr>
              </a:p>
            </p:txBody>
          </p:sp>
          <p:sp>
            <p:nvSpPr>
              <p:cNvPr id="66" name="フリーフォーム 65"/>
              <p:cNvSpPr/>
              <p:nvPr/>
            </p:nvSpPr>
            <p:spPr>
              <a:xfrm>
                <a:off x="5376672" y="2494483"/>
                <a:ext cx="855878" cy="109728"/>
              </a:xfrm>
              <a:custGeom>
                <a:avLst/>
                <a:gdLst>
                  <a:gd name="connsiteX0" fmla="*/ 0 w 855878"/>
                  <a:gd name="connsiteY0" fmla="*/ 109728 h 109728"/>
                  <a:gd name="connsiteX1" fmla="*/ 102413 w 855878"/>
                  <a:gd name="connsiteY1" fmla="*/ 87783 h 109728"/>
                  <a:gd name="connsiteX2" fmla="*/ 124358 w 855878"/>
                  <a:gd name="connsiteY2" fmla="*/ 80467 h 109728"/>
                  <a:gd name="connsiteX3" fmla="*/ 285293 w 855878"/>
                  <a:gd name="connsiteY3" fmla="*/ 65837 h 109728"/>
                  <a:gd name="connsiteX4" fmla="*/ 314554 w 855878"/>
                  <a:gd name="connsiteY4" fmla="*/ 58522 h 109728"/>
                  <a:gd name="connsiteX5" fmla="*/ 665683 w 855878"/>
                  <a:gd name="connsiteY5" fmla="*/ 36576 h 109728"/>
                  <a:gd name="connsiteX6" fmla="*/ 738835 w 855878"/>
                  <a:gd name="connsiteY6" fmla="*/ 14631 h 109728"/>
                  <a:gd name="connsiteX7" fmla="*/ 760781 w 855878"/>
                  <a:gd name="connsiteY7" fmla="*/ 7315 h 109728"/>
                  <a:gd name="connsiteX8" fmla="*/ 782726 w 855878"/>
                  <a:gd name="connsiteY8" fmla="*/ 0 h 109728"/>
                  <a:gd name="connsiteX9" fmla="*/ 855878 w 855878"/>
                  <a:gd name="connsiteY9" fmla="*/ 7315 h 1097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55878" h="109728">
                    <a:moveTo>
                      <a:pt x="0" y="109728"/>
                    </a:moveTo>
                    <a:cubicBezTo>
                      <a:pt x="63725" y="99107"/>
                      <a:pt x="29502" y="106010"/>
                      <a:pt x="102413" y="87783"/>
                    </a:cubicBezTo>
                    <a:cubicBezTo>
                      <a:pt x="109894" y="85913"/>
                      <a:pt x="116772" y="81846"/>
                      <a:pt x="124358" y="80467"/>
                    </a:cubicBezTo>
                    <a:cubicBezTo>
                      <a:pt x="169233" y="72308"/>
                      <a:pt x="246150" y="68633"/>
                      <a:pt x="285293" y="65837"/>
                    </a:cubicBezTo>
                    <a:cubicBezTo>
                      <a:pt x="295047" y="63399"/>
                      <a:pt x="304924" y="61411"/>
                      <a:pt x="314554" y="58522"/>
                    </a:cubicBezTo>
                    <a:cubicBezTo>
                      <a:pt x="472660" y="11089"/>
                      <a:pt x="229897" y="46952"/>
                      <a:pt x="665683" y="36576"/>
                    </a:cubicBezTo>
                    <a:cubicBezTo>
                      <a:pt x="709900" y="25522"/>
                      <a:pt x="685414" y="32438"/>
                      <a:pt x="738835" y="14631"/>
                    </a:cubicBezTo>
                    <a:lnTo>
                      <a:pt x="760781" y="7315"/>
                    </a:lnTo>
                    <a:lnTo>
                      <a:pt x="782726" y="0"/>
                    </a:lnTo>
                    <a:cubicBezTo>
                      <a:pt x="850986" y="7584"/>
                      <a:pt x="826482" y="7315"/>
                      <a:pt x="855878" y="7315"/>
                    </a:cubicBezTo>
                  </a:path>
                </a:pathLst>
              </a:custGeom>
              <a:ln w="38100">
                <a:solidFill>
                  <a:srgbClr val="00B0F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ja-JP" altLang="en-US">
                  <a:solidFill>
                    <a:srgbClr val="000000"/>
                  </a:solidFill>
                </a:endParaRPr>
              </a:p>
            </p:txBody>
          </p:sp>
        </p:grpSp>
        <p:sp>
          <p:nvSpPr>
            <p:cNvPr id="64" name="テキスト ボックス 63"/>
            <p:cNvSpPr txBox="1"/>
            <p:nvPr/>
          </p:nvSpPr>
          <p:spPr>
            <a:xfrm>
              <a:off x="5195362" y="5404748"/>
              <a:ext cx="877163" cy="369332"/>
            </a:xfrm>
            <a:prstGeom prst="rect">
              <a:avLst/>
            </a:prstGeom>
            <a:noFill/>
          </p:spPr>
          <p:txBody>
            <a:bodyPr wrap="none" rtlCol="0">
              <a:spAutoFit/>
            </a:bodyPr>
            <a:lstStyle/>
            <a:p>
              <a:r>
                <a:rPr kumimoji="1" lang="ja-JP" altLang="en-US" dirty="0" smtClean="0">
                  <a:solidFill>
                    <a:srgbClr val="00B0F0"/>
                  </a:solidFill>
                </a:rPr>
                <a:t>由良川</a:t>
              </a:r>
              <a:endParaRPr kumimoji="1" lang="ja-JP" altLang="en-US" dirty="0">
                <a:solidFill>
                  <a:srgbClr val="00B0F0"/>
                </a:solidFill>
              </a:endParaRPr>
            </a:p>
          </p:txBody>
        </p:sp>
      </p:grpSp>
      <p:sp>
        <p:nvSpPr>
          <p:cNvPr id="76" name="テキスト ボックス 75"/>
          <p:cNvSpPr txBox="1"/>
          <p:nvPr/>
        </p:nvSpPr>
        <p:spPr>
          <a:xfrm>
            <a:off x="6430009" y="6488668"/>
            <a:ext cx="2390463" cy="369332"/>
          </a:xfrm>
          <a:prstGeom prst="rect">
            <a:avLst/>
          </a:prstGeom>
          <a:noFill/>
        </p:spPr>
        <p:txBody>
          <a:bodyPr wrap="none" rtlCol="0">
            <a:spAutoFit/>
          </a:bodyPr>
          <a:lstStyle/>
          <a:p>
            <a:r>
              <a:rPr lang="en-US" altLang="ja-JP" dirty="0" err="1" smtClean="0"/>
              <a:t>Takehana</a:t>
            </a:r>
            <a:r>
              <a:rPr lang="en-US" altLang="ja-JP" dirty="0" smtClean="0"/>
              <a:t> et al., 2003</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75"/>
                                        </p:tgtEl>
                                        <p:attrNameLst>
                                          <p:attrName>style.visibility</p:attrName>
                                        </p:attrNameLst>
                                      </p:cBhvr>
                                      <p:to>
                                        <p:strVal val="visible"/>
                                      </p:to>
                                    </p:set>
                                    <p:animEffect transition="in" filter="dissolve">
                                      <p:cBhvr>
                                        <p:cTn id="7" dur="500"/>
                                        <p:tgtEl>
                                          <p:spTgt spid="75"/>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58"/>
                                        </p:tgtEl>
                                        <p:attrNameLst>
                                          <p:attrName>style.visibility</p:attrName>
                                        </p:attrNameLst>
                                      </p:cBhvr>
                                      <p:to>
                                        <p:strVal val="visible"/>
                                      </p:to>
                                    </p:set>
                                    <p:animEffect transition="in" filter="dissolve">
                                      <p:cBhvr>
                                        <p:cTn id="12" dur="500"/>
                                        <p:tgtEl>
                                          <p:spTgt spid="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テキスト ボックス 5"/>
          <p:cNvSpPr txBox="1"/>
          <p:nvPr/>
        </p:nvSpPr>
        <p:spPr>
          <a:xfrm>
            <a:off x="4074108" y="375047"/>
            <a:ext cx="995785" cy="461665"/>
          </a:xfrm>
          <a:prstGeom prst="rect">
            <a:avLst/>
          </a:prstGeom>
          <a:noFill/>
        </p:spPr>
        <p:txBody>
          <a:bodyPr wrap="none" rtlCol="0">
            <a:spAutoFit/>
          </a:bodyPr>
          <a:lstStyle/>
          <a:p>
            <a:r>
              <a:rPr kumimoji="1" lang="ja-JP" altLang="en-US" sz="2400" dirty="0" smtClean="0"/>
              <a:t>まとめ</a:t>
            </a:r>
            <a:endParaRPr kumimoji="1" lang="ja-JP" altLang="en-US" sz="2400" dirty="0"/>
          </a:p>
        </p:txBody>
      </p:sp>
      <p:sp>
        <p:nvSpPr>
          <p:cNvPr id="7" name="テキスト ボックス 6"/>
          <p:cNvSpPr txBox="1"/>
          <p:nvPr/>
        </p:nvSpPr>
        <p:spPr>
          <a:xfrm>
            <a:off x="539552" y="1124744"/>
            <a:ext cx="7992888" cy="923330"/>
          </a:xfrm>
          <a:prstGeom prst="rect">
            <a:avLst/>
          </a:prstGeom>
          <a:noFill/>
        </p:spPr>
        <p:txBody>
          <a:bodyPr wrap="square" rtlCol="0">
            <a:spAutoFit/>
          </a:bodyPr>
          <a:lstStyle/>
          <a:p>
            <a:r>
              <a:rPr kumimoji="1" lang="ja-JP" altLang="en-US" dirty="0" smtClean="0"/>
              <a:t>１．体側部の黒色素胞の分布パターンの違いにより、</a:t>
            </a:r>
            <a:r>
              <a:rPr lang="ja-JP" altLang="en-US" dirty="0" smtClean="0"/>
              <a:t>南日本集団（</a:t>
            </a:r>
            <a:r>
              <a:rPr lang="en-US" altLang="ja-JP" i="1" dirty="0" smtClean="0"/>
              <a:t>O. </a:t>
            </a:r>
            <a:r>
              <a:rPr lang="en-US" altLang="ja-JP" i="1" dirty="0" err="1" smtClean="0"/>
              <a:t>latipes</a:t>
            </a:r>
            <a:r>
              <a:rPr lang="ja-JP" altLang="en-US" dirty="0" smtClean="0"/>
              <a:t>）と</a:t>
            </a:r>
          </a:p>
          <a:p>
            <a:r>
              <a:rPr kumimoji="1" lang="ja-JP" altLang="en-US" dirty="0" smtClean="0"/>
              <a:t>北日本集団（</a:t>
            </a:r>
            <a:r>
              <a:rPr kumimoji="1" lang="en-US" altLang="ja-JP" dirty="0" smtClean="0"/>
              <a:t>”</a:t>
            </a:r>
            <a:r>
              <a:rPr kumimoji="1" lang="en-US" altLang="ja-JP" i="1" dirty="0" smtClean="0"/>
              <a:t>O. </a:t>
            </a:r>
            <a:r>
              <a:rPr kumimoji="1" lang="en-US" altLang="ja-JP" i="1" dirty="0" err="1" smtClean="0"/>
              <a:t>sakaizumii</a:t>
            </a:r>
            <a:r>
              <a:rPr kumimoji="1" lang="en-US" altLang="ja-JP" i="1" dirty="0" smtClean="0"/>
              <a:t>”</a:t>
            </a:r>
            <a:r>
              <a:rPr kumimoji="1" lang="ja-JP" altLang="en-US" dirty="0" smtClean="0"/>
              <a:t>）を識別することが可能であったが、オス背鰭第</a:t>
            </a:r>
            <a:r>
              <a:rPr kumimoji="1" lang="en-US" altLang="ja-JP" dirty="0" smtClean="0"/>
              <a:t>5.6</a:t>
            </a:r>
            <a:r>
              <a:rPr kumimoji="1" lang="ja-JP" altLang="en-US" dirty="0" smtClean="0"/>
              <a:t>条間の切れ込みの深さをもって識別することは不可能であった。</a:t>
            </a:r>
            <a:endParaRPr kumimoji="1" lang="ja-JP" altLang="en-US" dirty="0"/>
          </a:p>
        </p:txBody>
      </p:sp>
      <p:sp>
        <p:nvSpPr>
          <p:cNvPr id="8" name="テキスト ボックス 7"/>
          <p:cNvSpPr txBox="1"/>
          <p:nvPr/>
        </p:nvSpPr>
        <p:spPr>
          <a:xfrm>
            <a:off x="539552" y="2468893"/>
            <a:ext cx="7992888" cy="923330"/>
          </a:xfrm>
          <a:prstGeom prst="rect">
            <a:avLst/>
          </a:prstGeom>
          <a:noFill/>
        </p:spPr>
        <p:txBody>
          <a:bodyPr wrap="square" rtlCol="0">
            <a:spAutoFit/>
          </a:bodyPr>
          <a:lstStyle/>
          <a:p>
            <a:r>
              <a:rPr kumimoji="1" lang="ja-JP" altLang="en-US" dirty="0" smtClean="0"/>
              <a:t>２．丹後・但馬地方に生息するハイブリッド集団は、</a:t>
            </a:r>
            <a:r>
              <a:rPr lang="ja-JP" altLang="en-US" dirty="0" smtClean="0"/>
              <a:t>南日本集団（</a:t>
            </a:r>
            <a:r>
              <a:rPr lang="en-US" altLang="ja-JP" i="1" dirty="0" smtClean="0"/>
              <a:t>O. </a:t>
            </a:r>
            <a:r>
              <a:rPr lang="en-US" altLang="ja-JP" i="1" dirty="0" err="1" smtClean="0"/>
              <a:t>latipes</a:t>
            </a:r>
            <a:r>
              <a:rPr lang="ja-JP" altLang="en-US" dirty="0" smtClean="0"/>
              <a:t>）個体が</a:t>
            </a:r>
          </a:p>
          <a:p>
            <a:r>
              <a:rPr kumimoji="1" lang="ja-JP" altLang="en-US" dirty="0" smtClean="0"/>
              <a:t>北日本集団（</a:t>
            </a:r>
            <a:r>
              <a:rPr kumimoji="1" lang="en-US" altLang="ja-JP" dirty="0" smtClean="0"/>
              <a:t>”</a:t>
            </a:r>
            <a:r>
              <a:rPr kumimoji="1" lang="en-US" altLang="ja-JP" i="1" dirty="0" smtClean="0"/>
              <a:t>O. </a:t>
            </a:r>
            <a:r>
              <a:rPr kumimoji="1" lang="en-US" altLang="ja-JP" i="1" dirty="0" err="1" smtClean="0"/>
              <a:t>sakaizumii</a:t>
            </a:r>
            <a:r>
              <a:rPr kumimoji="1" lang="en-US" altLang="ja-JP" i="1" dirty="0" smtClean="0"/>
              <a:t>”</a:t>
            </a:r>
            <a:r>
              <a:rPr kumimoji="1" lang="ja-JP" altLang="en-US" dirty="0" smtClean="0"/>
              <a:t>）個体群の生息地域に移入して交雑したことに起因し、交雑の時期は古くても数十万年前以降と考えられる。</a:t>
            </a:r>
            <a:endParaRPr kumimoji="1" lang="ja-JP" altLang="en-US" dirty="0"/>
          </a:p>
        </p:txBody>
      </p:sp>
      <p:sp>
        <p:nvSpPr>
          <p:cNvPr id="9" name="テキスト ボックス 8"/>
          <p:cNvSpPr txBox="1"/>
          <p:nvPr/>
        </p:nvSpPr>
        <p:spPr>
          <a:xfrm>
            <a:off x="539552" y="3813042"/>
            <a:ext cx="7992888" cy="923330"/>
          </a:xfrm>
          <a:prstGeom prst="rect">
            <a:avLst/>
          </a:prstGeom>
          <a:noFill/>
        </p:spPr>
        <p:txBody>
          <a:bodyPr wrap="square" rtlCol="0">
            <a:spAutoFit/>
          </a:bodyPr>
          <a:lstStyle/>
          <a:p>
            <a:r>
              <a:rPr kumimoji="1" lang="ja-JP" altLang="en-US" dirty="0" smtClean="0"/>
              <a:t>３．自然状態において交配する根拠があることから、</a:t>
            </a:r>
            <a:r>
              <a:rPr lang="ja-JP" altLang="en-US" dirty="0" smtClean="0"/>
              <a:t>南日本集団（</a:t>
            </a:r>
            <a:r>
              <a:rPr lang="en-US" altLang="ja-JP" i="1" dirty="0" smtClean="0"/>
              <a:t>O. </a:t>
            </a:r>
            <a:r>
              <a:rPr lang="en-US" altLang="ja-JP" i="1" dirty="0" err="1" smtClean="0"/>
              <a:t>latipes</a:t>
            </a:r>
            <a:r>
              <a:rPr lang="ja-JP" altLang="en-US" dirty="0" smtClean="0"/>
              <a:t>）と</a:t>
            </a:r>
          </a:p>
          <a:p>
            <a:r>
              <a:rPr lang="ja-JP" altLang="en-US" dirty="0" smtClean="0"/>
              <a:t>北日本集団（</a:t>
            </a:r>
            <a:r>
              <a:rPr lang="en-US" altLang="ja-JP" dirty="0" smtClean="0"/>
              <a:t>”</a:t>
            </a:r>
            <a:r>
              <a:rPr lang="en-US" altLang="ja-JP" i="1" dirty="0" smtClean="0"/>
              <a:t>O. </a:t>
            </a:r>
            <a:r>
              <a:rPr lang="en-US" altLang="ja-JP" i="1" dirty="0" err="1" smtClean="0"/>
              <a:t>sakaizumii</a:t>
            </a:r>
            <a:r>
              <a:rPr lang="en-US" altLang="ja-JP" i="1" dirty="0" smtClean="0"/>
              <a:t>”</a:t>
            </a:r>
            <a:r>
              <a:rPr lang="ja-JP" altLang="en-US" dirty="0" smtClean="0"/>
              <a:t>）は</a:t>
            </a:r>
            <a:r>
              <a:rPr lang="ja-JP" altLang="en-US" dirty="0" smtClean="0"/>
              <a:t>交配可能な個体群が地理的に隔離されている状態にあるので、別種とすることは間違いであり、地理的亜種とするべきである。</a:t>
            </a:r>
            <a:endParaRPr kumimoji="1" lang="ja-JP" altLang="en-US" dirty="0"/>
          </a:p>
        </p:txBody>
      </p:sp>
      <p:sp>
        <p:nvSpPr>
          <p:cNvPr id="10" name="テキスト ボックス 9"/>
          <p:cNvSpPr txBox="1"/>
          <p:nvPr/>
        </p:nvSpPr>
        <p:spPr>
          <a:xfrm>
            <a:off x="539552" y="5157192"/>
            <a:ext cx="7848872" cy="646331"/>
          </a:xfrm>
          <a:prstGeom prst="rect">
            <a:avLst/>
          </a:prstGeom>
          <a:noFill/>
        </p:spPr>
        <p:txBody>
          <a:bodyPr wrap="square" rtlCol="0">
            <a:spAutoFit/>
          </a:bodyPr>
          <a:lstStyle/>
          <a:p>
            <a:r>
              <a:rPr kumimoji="1" lang="ja-JP" altLang="en-US" dirty="0" smtClean="0"/>
              <a:t>４．豊岡盆地および由良川流域の個体群を集団遺伝学的に解析することによって、上記の主張を検証することが可能となるものと期待される。</a:t>
            </a:r>
            <a:endParaRPr kumimoji="1" lang="ja-JP" altLang="en-US" dirty="0"/>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グループ化 5"/>
          <p:cNvGrpSpPr/>
          <p:nvPr/>
        </p:nvGrpSpPr>
        <p:grpSpPr>
          <a:xfrm>
            <a:off x="2222639" y="836712"/>
            <a:ext cx="4698722" cy="4215373"/>
            <a:chOff x="2771800" y="1196752"/>
            <a:chExt cx="4698722" cy="4215373"/>
          </a:xfrm>
        </p:grpSpPr>
        <p:sp>
          <p:nvSpPr>
            <p:cNvPr id="4" name="テキスト ボックス 3"/>
            <p:cNvSpPr txBox="1"/>
            <p:nvPr/>
          </p:nvSpPr>
          <p:spPr>
            <a:xfrm>
              <a:off x="4259387" y="1196752"/>
              <a:ext cx="1723549" cy="461665"/>
            </a:xfrm>
            <a:prstGeom prst="rect">
              <a:avLst/>
            </a:prstGeom>
            <a:noFill/>
          </p:spPr>
          <p:txBody>
            <a:bodyPr wrap="none" rtlCol="0">
              <a:spAutoFit/>
            </a:bodyPr>
            <a:lstStyle/>
            <a:p>
              <a:r>
                <a:rPr lang="ja-JP" altLang="en-US" sz="2400" dirty="0" smtClean="0"/>
                <a:t>共同研究者</a:t>
              </a:r>
              <a:endParaRPr kumimoji="1" lang="ja-JP" altLang="en-US" sz="2400" dirty="0"/>
            </a:p>
          </p:txBody>
        </p:sp>
        <p:sp>
          <p:nvSpPr>
            <p:cNvPr id="5" name="テキスト ボックス 4"/>
            <p:cNvSpPr txBox="1"/>
            <p:nvPr/>
          </p:nvSpPr>
          <p:spPr>
            <a:xfrm>
              <a:off x="2771800" y="1995805"/>
              <a:ext cx="4698722" cy="3416320"/>
            </a:xfrm>
            <a:prstGeom prst="rect">
              <a:avLst/>
            </a:prstGeom>
            <a:noFill/>
          </p:spPr>
          <p:txBody>
            <a:bodyPr wrap="none" rtlCol="0">
              <a:spAutoFit/>
            </a:bodyPr>
            <a:lstStyle/>
            <a:p>
              <a:r>
                <a:rPr kumimoji="1" lang="ja-JP" altLang="en-US" sz="2400" dirty="0" smtClean="0"/>
                <a:t>北里大学　医学部</a:t>
              </a:r>
              <a:endParaRPr kumimoji="1" lang="en-US" altLang="ja-JP" sz="2400" dirty="0" smtClean="0"/>
            </a:p>
            <a:p>
              <a:r>
                <a:rPr kumimoji="1" lang="ja-JP" altLang="en-US" sz="2400" dirty="0" smtClean="0"/>
                <a:t>太田博樹、</a:t>
              </a:r>
              <a:r>
                <a:rPr lang="ja-JP" altLang="en-US" sz="2400" dirty="0" smtClean="0"/>
                <a:t>勝村啓史</a:t>
              </a:r>
              <a:endParaRPr lang="en-US" altLang="ja-JP" sz="2400" dirty="0" smtClean="0"/>
            </a:p>
            <a:p>
              <a:endParaRPr kumimoji="1" lang="en-US" altLang="ja-JP" sz="2400" dirty="0" smtClean="0"/>
            </a:p>
            <a:p>
              <a:r>
                <a:rPr lang="ja-JP" altLang="en-US" sz="2400" dirty="0" smtClean="0"/>
                <a:t>東京大学　新領域創成科学研究科</a:t>
              </a:r>
              <a:endParaRPr lang="en-US" altLang="ja-JP" sz="2400" dirty="0" smtClean="0"/>
            </a:p>
            <a:p>
              <a:r>
                <a:rPr lang="ja-JP" altLang="en-US" sz="2400" dirty="0" smtClean="0"/>
                <a:t>三谷啓志、千葉志津子、冨塚純子</a:t>
              </a:r>
              <a:endParaRPr lang="en-US" altLang="ja-JP" sz="2400" dirty="0" smtClean="0"/>
            </a:p>
            <a:p>
              <a:endParaRPr kumimoji="1" lang="en-US" altLang="ja-JP" sz="2400" dirty="0" smtClean="0"/>
            </a:p>
            <a:p>
              <a:r>
                <a:rPr lang="ja-JP" altLang="en-US" sz="2400" dirty="0" smtClean="0"/>
                <a:t>愛知教育大学　名誉教授</a:t>
              </a:r>
              <a:endParaRPr lang="en-US" altLang="ja-JP" sz="2400" dirty="0" smtClean="0"/>
            </a:p>
            <a:p>
              <a:r>
                <a:rPr lang="ja-JP" altLang="en-US" sz="2400" dirty="0" smtClean="0"/>
                <a:t>日本</a:t>
              </a:r>
              <a:r>
                <a:rPr kumimoji="1" lang="ja-JP" altLang="en-US" sz="2400" dirty="0" smtClean="0"/>
                <a:t>めだかトラスト協会会長　</a:t>
              </a:r>
              <a:endParaRPr kumimoji="1" lang="en-US" altLang="ja-JP" sz="2400" dirty="0" smtClean="0"/>
            </a:p>
            <a:p>
              <a:r>
                <a:rPr kumimoji="1" lang="ja-JP" altLang="en-US" sz="2400" dirty="0" smtClean="0"/>
                <a:t>岩松鷹司</a:t>
              </a:r>
              <a:endParaRPr kumimoji="1" lang="ja-JP" altLang="en-US" sz="2400" dirty="0"/>
            </a:p>
          </p:txBody>
        </p:sp>
      </p:grpSp>
      <p:pic>
        <p:nvPicPr>
          <p:cNvPr id="7" name="Picture 5" descr="IMG_4723"/>
          <p:cNvPicPr>
            <a:picLocks noChangeAspect="1" noChangeArrowheads="1"/>
          </p:cNvPicPr>
          <p:nvPr/>
        </p:nvPicPr>
        <p:blipFill>
          <a:blip r:embed="rId2" cstate="print"/>
          <a:srcRect/>
          <a:stretch>
            <a:fillRect/>
          </a:stretch>
        </p:blipFill>
        <p:spPr bwMode="auto">
          <a:xfrm>
            <a:off x="6012160" y="4437112"/>
            <a:ext cx="2678706" cy="187561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bg>
      <p:bgPr>
        <a:solidFill>
          <a:schemeClr val="accent2">
            <a:lumMod val="75000"/>
          </a:schemeClr>
        </a:solidFill>
        <a:effectLst/>
      </p:bgPr>
    </p:bg>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グループ化 10"/>
          <p:cNvGrpSpPr/>
          <p:nvPr/>
        </p:nvGrpSpPr>
        <p:grpSpPr>
          <a:xfrm>
            <a:off x="1334219" y="620713"/>
            <a:ext cx="6334125" cy="5143500"/>
            <a:chOff x="2484438" y="620713"/>
            <a:chExt cx="6334125" cy="5143500"/>
          </a:xfrm>
        </p:grpSpPr>
        <p:pic>
          <p:nvPicPr>
            <p:cNvPr id="25602" name="Picture 2" descr="tayousei3"/>
            <p:cNvPicPr>
              <a:picLocks noChangeAspect="1" noChangeArrowheads="1"/>
            </p:cNvPicPr>
            <p:nvPr/>
          </p:nvPicPr>
          <p:blipFill>
            <a:blip r:embed="rId2" cstate="print"/>
            <a:srcRect/>
            <a:stretch>
              <a:fillRect/>
            </a:stretch>
          </p:blipFill>
          <p:spPr bwMode="auto">
            <a:xfrm>
              <a:off x="2484438" y="620713"/>
              <a:ext cx="3978275" cy="5143500"/>
            </a:xfrm>
            <a:prstGeom prst="rect">
              <a:avLst/>
            </a:prstGeom>
            <a:noFill/>
          </p:spPr>
        </p:pic>
        <p:sp>
          <p:nvSpPr>
            <p:cNvPr id="25603" name="AutoShape 3"/>
            <p:cNvSpPr>
              <a:spLocks noChangeArrowheads="1"/>
            </p:cNvSpPr>
            <p:nvPr/>
          </p:nvSpPr>
          <p:spPr bwMode="auto">
            <a:xfrm flipV="1">
              <a:off x="3040063" y="2962275"/>
              <a:ext cx="73025" cy="71438"/>
            </a:xfrm>
            <a:prstGeom prst="triangle">
              <a:avLst>
                <a:gd name="adj" fmla="val 50000"/>
              </a:avLst>
            </a:prstGeom>
            <a:solidFill>
              <a:srgbClr val="FF00FF"/>
            </a:solidFill>
            <a:ln w="9525">
              <a:solidFill>
                <a:schemeClr val="tx1"/>
              </a:solidFill>
              <a:miter lim="800000"/>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25604" name="AutoShape 4"/>
            <p:cNvSpPr>
              <a:spLocks noChangeArrowheads="1"/>
            </p:cNvSpPr>
            <p:nvPr/>
          </p:nvSpPr>
          <p:spPr bwMode="auto">
            <a:xfrm flipV="1">
              <a:off x="5286375" y="3497263"/>
              <a:ext cx="73025" cy="71437"/>
            </a:xfrm>
            <a:prstGeom prst="triangle">
              <a:avLst>
                <a:gd name="adj" fmla="val 50000"/>
              </a:avLst>
            </a:prstGeom>
            <a:solidFill>
              <a:srgbClr val="FF00FF"/>
            </a:solidFill>
            <a:ln w="9525">
              <a:solidFill>
                <a:schemeClr val="tx1"/>
              </a:solidFill>
              <a:miter lim="800000"/>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25605" name="AutoShape 5"/>
            <p:cNvSpPr>
              <a:spLocks noChangeArrowheads="1"/>
            </p:cNvSpPr>
            <p:nvPr/>
          </p:nvSpPr>
          <p:spPr bwMode="auto">
            <a:xfrm flipV="1">
              <a:off x="5321300" y="3522663"/>
              <a:ext cx="73025" cy="71437"/>
            </a:xfrm>
            <a:prstGeom prst="triangle">
              <a:avLst>
                <a:gd name="adj" fmla="val 50000"/>
              </a:avLst>
            </a:prstGeom>
            <a:solidFill>
              <a:srgbClr val="FF00FF"/>
            </a:solidFill>
            <a:ln w="9525">
              <a:solidFill>
                <a:schemeClr val="tx1"/>
              </a:solidFill>
              <a:miter lim="800000"/>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25606" name="AutoShape 6"/>
            <p:cNvSpPr>
              <a:spLocks noChangeArrowheads="1"/>
            </p:cNvSpPr>
            <p:nvPr/>
          </p:nvSpPr>
          <p:spPr bwMode="auto">
            <a:xfrm flipV="1">
              <a:off x="5105400" y="3871913"/>
              <a:ext cx="73025" cy="71437"/>
            </a:xfrm>
            <a:prstGeom prst="triangle">
              <a:avLst>
                <a:gd name="adj" fmla="val 50000"/>
              </a:avLst>
            </a:prstGeom>
            <a:solidFill>
              <a:srgbClr val="FF00FF"/>
            </a:solidFill>
            <a:ln w="9525">
              <a:solidFill>
                <a:schemeClr val="tx1"/>
              </a:solidFill>
              <a:miter lim="800000"/>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25607" name="AutoShape 7"/>
            <p:cNvSpPr>
              <a:spLocks noChangeArrowheads="1"/>
            </p:cNvSpPr>
            <p:nvPr/>
          </p:nvSpPr>
          <p:spPr bwMode="auto">
            <a:xfrm flipV="1">
              <a:off x="5213350" y="3870325"/>
              <a:ext cx="73025" cy="71438"/>
            </a:xfrm>
            <a:prstGeom prst="triangle">
              <a:avLst>
                <a:gd name="adj" fmla="val 50000"/>
              </a:avLst>
            </a:prstGeom>
            <a:solidFill>
              <a:srgbClr val="FF00FF"/>
            </a:solidFill>
            <a:ln w="9525">
              <a:solidFill>
                <a:schemeClr val="tx1"/>
              </a:solidFill>
              <a:miter lim="800000"/>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25608" name="AutoShape 8"/>
            <p:cNvSpPr>
              <a:spLocks noChangeArrowheads="1"/>
            </p:cNvSpPr>
            <p:nvPr/>
          </p:nvSpPr>
          <p:spPr bwMode="auto">
            <a:xfrm flipV="1">
              <a:off x="5321300" y="3789363"/>
              <a:ext cx="73025" cy="71437"/>
            </a:xfrm>
            <a:prstGeom prst="triangle">
              <a:avLst>
                <a:gd name="adj" fmla="val 50000"/>
              </a:avLst>
            </a:prstGeom>
            <a:solidFill>
              <a:srgbClr val="FF00FF"/>
            </a:solidFill>
            <a:ln w="9525">
              <a:solidFill>
                <a:schemeClr val="tx1"/>
              </a:solidFill>
              <a:miter lim="800000"/>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pic>
          <p:nvPicPr>
            <p:cNvPr id="25609" name="Picture 9" descr="Tayousei12"/>
            <p:cNvPicPr>
              <a:picLocks noChangeAspect="1" noChangeArrowheads="1"/>
            </p:cNvPicPr>
            <p:nvPr/>
          </p:nvPicPr>
          <p:blipFill>
            <a:blip r:embed="rId3" cstate="print"/>
            <a:srcRect/>
            <a:stretch>
              <a:fillRect/>
            </a:stretch>
          </p:blipFill>
          <p:spPr bwMode="auto">
            <a:xfrm>
              <a:off x="6659563" y="1916113"/>
              <a:ext cx="2159000" cy="2776537"/>
            </a:xfrm>
            <a:prstGeom prst="rect">
              <a:avLst/>
            </a:prstGeom>
            <a:noFill/>
          </p:spPr>
        </p:pic>
        <p:sp>
          <p:nvSpPr>
            <p:cNvPr id="25610" name="Rectangle 10"/>
            <p:cNvSpPr>
              <a:spLocks noChangeArrowheads="1"/>
            </p:cNvSpPr>
            <p:nvPr/>
          </p:nvSpPr>
          <p:spPr bwMode="auto">
            <a:xfrm>
              <a:off x="7524750" y="4437063"/>
              <a:ext cx="863600" cy="71437"/>
            </a:xfrm>
            <a:prstGeom prst="rect">
              <a:avLst/>
            </a:prstGeom>
            <a:noFill/>
            <a:ln w="9525">
              <a:solidFill>
                <a:srgbClr val="FF00FF"/>
              </a:solidFill>
              <a:miter lim="800000"/>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gr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グループ化 10"/>
          <p:cNvGrpSpPr/>
          <p:nvPr/>
        </p:nvGrpSpPr>
        <p:grpSpPr>
          <a:xfrm>
            <a:off x="-1836712" y="-1854425"/>
            <a:ext cx="10729191" cy="8712425"/>
            <a:chOff x="2484438" y="620713"/>
            <a:chExt cx="6334125" cy="5143500"/>
          </a:xfrm>
        </p:grpSpPr>
        <p:pic>
          <p:nvPicPr>
            <p:cNvPr id="25602" name="Picture 2" descr="tayousei3"/>
            <p:cNvPicPr>
              <a:picLocks noChangeAspect="1" noChangeArrowheads="1"/>
            </p:cNvPicPr>
            <p:nvPr/>
          </p:nvPicPr>
          <p:blipFill>
            <a:blip r:embed="rId2" cstate="print"/>
            <a:srcRect/>
            <a:stretch>
              <a:fillRect/>
            </a:stretch>
          </p:blipFill>
          <p:spPr bwMode="auto">
            <a:xfrm>
              <a:off x="2484438" y="620713"/>
              <a:ext cx="3978275" cy="5143500"/>
            </a:xfrm>
            <a:prstGeom prst="rect">
              <a:avLst/>
            </a:prstGeom>
            <a:noFill/>
          </p:spPr>
        </p:pic>
        <p:sp>
          <p:nvSpPr>
            <p:cNvPr id="25603" name="AutoShape 3"/>
            <p:cNvSpPr>
              <a:spLocks noChangeArrowheads="1"/>
            </p:cNvSpPr>
            <p:nvPr/>
          </p:nvSpPr>
          <p:spPr bwMode="auto">
            <a:xfrm flipV="1">
              <a:off x="3040063" y="2962275"/>
              <a:ext cx="73025" cy="71438"/>
            </a:xfrm>
            <a:prstGeom prst="triangle">
              <a:avLst>
                <a:gd name="adj" fmla="val 50000"/>
              </a:avLst>
            </a:prstGeom>
            <a:solidFill>
              <a:srgbClr val="FF00FF"/>
            </a:solidFill>
            <a:ln w="9525">
              <a:solidFill>
                <a:schemeClr val="tx1"/>
              </a:solidFill>
              <a:miter lim="800000"/>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25604" name="AutoShape 4"/>
            <p:cNvSpPr>
              <a:spLocks noChangeArrowheads="1"/>
            </p:cNvSpPr>
            <p:nvPr/>
          </p:nvSpPr>
          <p:spPr bwMode="auto">
            <a:xfrm flipV="1">
              <a:off x="5286375" y="3497263"/>
              <a:ext cx="73025" cy="71437"/>
            </a:xfrm>
            <a:prstGeom prst="triangle">
              <a:avLst>
                <a:gd name="adj" fmla="val 50000"/>
              </a:avLst>
            </a:prstGeom>
            <a:solidFill>
              <a:srgbClr val="FF00FF"/>
            </a:solidFill>
            <a:ln w="9525">
              <a:solidFill>
                <a:schemeClr val="tx1"/>
              </a:solidFill>
              <a:miter lim="800000"/>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25605" name="AutoShape 5"/>
            <p:cNvSpPr>
              <a:spLocks noChangeArrowheads="1"/>
            </p:cNvSpPr>
            <p:nvPr/>
          </p:nvSpPr>
          <p:spPr bwMode="auto">
            <a:xfrm flipV="1">
              <a:off x="5321300" y="3522663"/>
              <a:ext cx="73025" cy="71437"/>
            </a:xfrm>
            <a:prstGeom prst="triangle">
              <a:avLst>
                <a:gd name="adj" fmla="val 50000"/>
              </a:avLst>
            </a:prstGeom>
            <a:solidFill>
              <a:srgbClr val="FF00FF"/>
            </a:solidFill>
            <a:ln w="9525">
              <a:solidFill>
                <a:schemeClr val="tx1"/>
              </a:solidFill>
              <a:miter lim="800000"/>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25606" name="AutoShape 6"/>
            <p:cNvSpPr>
              <a:spLocks noChangeArrowheads="1"/>
            </p:cNvSpPr>
            <p:nvPr/>
          </p:nvSpPr>
          <p:spPr bwMode="auto">
            <a:xfrm flipV="1">
              <a:off x="5105400" y="3871913"/>
              <a:ext cx="73025" cy="71437"/>
            </a:xfrm>
            <a:prstGeom prst="triangle">
              <a:avLst>
                <a:gd name="adj" fmla="val 50000"/>
              </a:avLst>
            </a:prstGeom>
            <a:solidFill>
              <a:srgbClr val="FF00FF"/>
            </a:solidFill>
            <a:ln w="9525">
              <a:solidFill>
                <a:schemeClr val="tx1"/>
              </a:solidFill>
              <a:miter lim="800000"/>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25607" name="AutoShape 7"/>
            <p:cNvSpPr>
              <a:spLocks noChangeArrowheads="1"/>
            </p:cNvSpPr>
            <p:nvPr/>
          </p:nvSpPr>
          <p:spPr bwMode="auto">
            <a:xfrm flipV="1">
              <a:off x="5213350" y="3870325"/>
              <a:ext cx="73025" cy="71438"/>
            </a:xfrm>
            <a:prstGeom prst="triangle">
              <a:avLst>
                <a:gd name="adj" fmla="val 50000"/>
              </a:avLst>
            </a:prstGeom>
            <a:solidFill>
              <a:srgbClr val="FF00FF"/>
            </a:solidFill>
            <a:ln w="9525">
              <a:solidFill>
                <a:schemeClr val="tx1"/>
              </a:solidFill>
              <a:miter lim="800000"/>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25608" name="AutoShape 8"/>
            <p:cNvSpPr>
              <a:spLocks noChangeArrowheads="1"/>
            </p:cNvSpPr>
            <p:nvPr/>
          </p:nvSpPr>
          <p:spPr bwMode="auto">
            <a:xfrm flipV="1">
              <a:off x="5321300" y="3789363"/>
              <a:ext cx="73025" cy="71437"/>
            </a:xfrm>
            <a:prstGeom prst="triangle">
              <a:avLst>
                <a:gd name="adj" fmla="val 50000"/>
              </a:avLst>
            </a:prstGeom>
            <a:solidFill>
              <a:srgbClr val="FF00FF"/>
            </a:solidFill>
            <a:ln w="9525">
              <a:solidFill>
                <a:schemeClr val="tx1"/>
              </a:solidFill>
              <a:miter lim="800000"/>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pic>
          <p:nvPicPr>
            <p:cNvPr id="25609" name="Picture 9" descr="Tayousei12"/>
            <p:cNvPicPr>
              <a:picLocks noChangeAspect="1" noChangeArrowheads="1"/>
            </p:cNvPicPr>
            <p:nvPr/>
          </p:nvPicPr>
          <p:blipFill>
            <a:blip r:embed="rId3" cstate="print"/>
            <a:srcRect/>
            <a:stretch>
              <a:fillRect/>
            </a:stretch>
          </p:blipFill>
          <p:spPr bwMode="auto">
            <a:xfrm>
              <a:off x="6659563" y="1916113"/>
              <a:ext cx="2159000" cy="2776537"/>
            </a:xfrm>
            <a:prstGeom prst="rect">
              <a:avLst/>
            </a:prstGeom>
            <a:noFill/>
          </p:spPr>
        </p:pic>
        <p:sp>
          <p:nvSpPr>
            <p:cNvPr id="25610" name="Rectangle 10"/>
            <p:cNvSpPr>
              <a:spLocks noChangeArrowheads="1"/>
            </p:cNvSpPr>
            <p:nvPr/>
          </p:nvSpPr>
          <p:spPr bwMode="auto">
            <a:xfrm>
              <a:off x="7524750" y="4437063"/>
              <a:ext cx="863600" cy="71437"/>
            </a:xfrm>
            <a:prstGeom prst="rect">
              <a:avLst/>
            </a:prstGeom>
            <a:noFill/>
            <a:ln w="9525">
              <a:solidFill>
                <a:srgbClr val="FF00FF"/>
              </a:solidFill>
              <a:miter lim="800000"/>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gr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図 3" descr="Hirayama201001.jpg"/>
          <p:cNvPicPr>
            <a:picLocks noChangeAspect="1"/>
          </p:cNvPicPr>
          <p:nvPr/>
        </p:nvPicPr>
        <p:blipFill>
          <a:blip r:embed="rId2" cstate="print"/>
          <a:stretch>
            <a:fillRect/>
          </a:stretch>
        </p:blipFill>
        <p:spPr>
          <a:xfrm>
            <a:off x="323528" y="0"/>
            <a:ext cx="4731513" cy="6309320"/>
          </a:xfrm>
          <a:prstGeom prst="rect">
            <a:avLst/>
          </a:prstGeom>
        </p:spPr>
      </p:pic>
      <p:pic>
        <p:nvPicPr>
          <p:cNvPr id="5" name="図 4" descr="Hirayama201004_2.jpg"/>
          <p:cNvPicPr>
            <a:picLocks noChangeAspect="1"/>
          </p:cNvPicPr>
          <p:nvPr/>
        </p:nvPicPr>
        <p:blipFill>
          <a:blip r:embed="rId3" cstate="print"/>
          <a:stretch>
            <a:fillRect/>
          </a:stretch>
        </p:blipFill>
        <p:spPr>
          <a:xfrm>
            <a:off x="5292080" y="836712"/>
            <a:ext cx="3364992" cy="5135880"/>
          </a:xfrm>
          <a:prstGeom prst="rect">
            <a:avLst/>
          </a:prstGeom>
        </p:spPr>
      </p:pic>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322" name="Picture 2" descr="日本列島誕生"/>
          <p:cNvPicPr>
            <a:picLocks noChangeAspect="1" noChangeArrowheads="1"/>
          </p:cNvPicPr>
          <p:nvPr/>
        </p:nvPicPr>
        <p:blipFill>
          <a:blip r:embed="rId2" cstate="print"/>
          <a:srcRect/>
          <a:stretch>
            <a:fillRect/>
          </a:stretch>
        </p:blipFill>
        <p:spPr bwMode="auto">
          <a:xfrm>
            <a:off x="395536" y="1702549"/>
            <a:ext cx="8366020" cy="2736304"/>
          </a:xfrm>
          <a:prstGeom prst="rect">
            <a:avLst/>
          </a:prstGeom>
          <a:noFill/>
        </p:spPr>
      </p:pic>
      <p:sp>
        <p:nvSpPr>
          <p:cNvPr id="5" name="テキスト ボックス 4"/>
          <p:cNvSpPr txBox="1"/>
          <p:nvPr/>
        </p:nvSpPr>
        <p:spPr>
          <a:xfrm>
            <a:off x="3635896" y="4726885"/>
            <a:ext cx="4887556" cy="646331"/>
          </a:xfrm>
          <a:prstGeom prst="rect">
            <a:avLst/>
          </a:prstGeom>
          <a:noFill/>
        </p:spPr>
        <p:txBody>
          <a:bodyPr wrap="none" rtlCol="0">
            <a:spAutoFit/>
          </a:bodyPr>
          <a:lstStyle/>
          <a:p>
            <a:r>
              <a:rPr lang="ja-JP" altLang="en-US" dirty="0" smtClean="0"/>
              <a:t>恐竜渓谷ふくい勝山ジオパーク</a:t>
            </a:r>
            <a:r>
              <a:rPr lang="en-US" altLang="ja-JP" dirty="0" smtClean="0"/>
              <a:t>HP</a:t>
            </a:r>
            <a:r>
              <a:rPr lang="ja-JP" altLang="en-US" dirty="0" smtClean="0"/>
              <a:t>より</a:t>
            </a:r>
            <a:endParaRPr lang="en-US" altLang="ja-JP" dirty="0" smtClean="0"/>
          </a:p>
          <a:p>
            <a:r>
              <a:rPr lang="en-US" altLang="ja-JP" dirty="0" smtClean="0"/>
              <a:t>http://www.city.katsuyama.fukui.jp/geopark/kids/</a:t>
            </a:r>
            <a:endParaRPr kumimoji="1" lang="ja-JP" altLang="en-US" dirty="0"/>
          </a:p>
        </p:txBody>
      </p:sp>
      <p:sp>
        <p:nvSpPr>
          <p:cNvPr id="6" name="テキスト ボックス 5"/>
          <p:cNvSpPr txBox="1"/>
          <p:nvPr/>
        </p:nvSpPr>
        <p:spPr>
          <a:xfrm>
            <a:off x="7016187" y="1333217"/>
            <a:ext cx="1228221" cy="369332"/>
          </a:xfrm>
          <a:prstGeom prst="rect">
            <a:avLst/>
          </a:prstGeom>
          <a:noFill/>
        </p:spPr>
        <p:txBody>
          <a:bodyPr wrap="none" rtlCol="0">
            <a:spAutoFit/>
          </a:bodyPr>
          <a:lstStyle/>
          <a:p>
            <a:r>
              <a:rPr kumimoji="1" lang="en-US" altLang="ja-JP" dirty="0" smtClean="0"/>
              <a:t>100</a:t>
            </a:r>
            <a:r>
              <a:rPr kumimoji="1" lang="ja-JP" altLang="en-US" dirty="0" smtClean="0"/>
              <a:t>万年前</a:t>
            </a:r>
            <a:endParaRPr kumimoji="1" lang="ja-JP" altLang="en-US" dirty="0"/>
          </a:p>
        </p:txBody>
      </p:sp>
      <p:sp>
        <p:nvSpPr>
          <p:cNvPr id="7" name="テキスト ボックス 6"/>
          <p:cNvSpPr txBox="1"/>
          <p:nvPr/>
        </p:nvSpPr>
        <p:spPr>
          <a:xfrm>
            <a:off x="4855947" y="1333217"/>
            <a:ext cx="1633781" cy="369332"/>
          </a:xfrm>
          <a:prstGeom prst="rect">
            <a:avLst/>
          </a:prstGeom>
          <a:noFill/>
        </p:spPr>
        <p:txBody>
          <a:bodyPr wrap="none" rtlCol="0">
            <a:spAutoFit/>
          </a:bodyPr>
          <a:lstStyle/>
          <a:p>
            <a:r>
              <a:rPr kumimoji="1" lang="ja-JP" altLang="en-US" dirty="0" smtClean="0"/>
              <a:t>～</a:t>
            </a:r>
            <a:r>
              <a:rPr kumimoji="1" lang="en-US" altLang="ja-JP" dirty="0" smtClean="0"/>
              <a:t>1,500</a:t>
            </a:r>
            <a:r>
              <a:rPr kumimoji="1" lang="ja-JP" altLang="en-US" dirty="0" smtClean="0"/>
              <a:t>万年前</a:t>
            </a:r>
            <a:endParaRPr kumimoji="1" lang="ja-JP" altLang="en-US" dirty="0"/>
          </a:p>
        </p:txBody>
      </p:sp>
      <p:sp>
        <p:nvSpPr>
          <p:cNvPr id="8" name="テキスト ボックス 7"/>
          <p:cNvSpPr txBox="1"/>
          <p:nvPr/>
        </p:nvSpPr>
        <p:spPr>
          <a:xfrm>
            <a:off x="2767715" y="1333217"/>
            <a:ext cx="1633781" cy="369332"/>
          </a:xfrm>
          <a:prstGeom prst="rect">
            <a:avLst/>
          </a:prstGeom>
          <a:noFill/>
        </p:spPr>
        <p:txBody>
          <a:bodyPr wrap="none" rtlCol="0">
            <a:spAutoFit/>
          </a:bodyPr>
          <a:lstStyle/>
          <a:p>
            <a:r>
              <a:rPr kumimoji="1" lang="ja-JP" altLang="en-US" dirty="0" smtClean="0"/>
              <a:t>～</a:t>
            </a:r>
            <a:r>
              <a:rPr kumimoji="1" lang="en-US" altLang="ja-JP" dirty="0" smtClean="0"/>
              <a:t>1,600</a:t>
            </a:r>
            <a:r>
              <a:rPr kumimoji="1" lang="ja-JP" altLang="en-US" dirty="0" smtClean="0"/>
              <a:t>万年前</a:t>
            </a:r>
            <a:endParaRPr kumimoji="1" lang="ja-JP" altLang="en-US" dirty="0"/>
          </a:p>
        </p:txBody>
      </p:sp>
      <p:sp>
        <p:nvSpPr>
          <p:cNvPr id="9" name="テキスト ボックス 8"/>
          <p:cNvSpPr txBox="1"/>
          <p:nvPr/>
        </p:nvSpPr>
        <p:spPr>
          <a:xfrm>
            <a:off x="751491" y="1333217"/>
            <a:ext cx="1633781" cy="369332"/>
          </a:xfrm>
          <a:prstGeom prst="rect">
            <a:avLst/>
          </a:prstGeom>
          <a:noFill/>
        </p:spPr>
        <p:txBody>
          <a:bodyPr wrap="none" rtlCol="0">
            <a:spAutoFit/>
          </a:bodyPr>
          <a:lstStyle/>
          <a:p>
            <a:r>
              <a:rPr kumimoji="1" lang="ja-JP" altLang="en-US" dirty="0" smtClean="0"/>
              <a:t>～</a:t>
            </a:r>
            <a:r>
              <a:rPr kumimoji="1" lang="en-US" altLang="ja-JP" dirty="0" smtClean="0"/>
              <a:t>2,000</a:t>
            </a:r>
            <a:r>
              <a:rPr kumimoji="1" lang="ja-JP" altLang="en-US" dirty="0" smtClean="0"/>
              <a:t>万年前</a:t>
            </a:r>
            <a:endParaRPr kumimoji="1" lang="ja-JP" altLang="en-US"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27362" name="Picture 2" descr="In summer"/>
          <p:cNvPicPr>
            <a:picLocks noChangeAspect="1" noChangeArrowheads="1"/>
          </p:cNvPicPr>
          <p:nvPr/>
        </p:nvPicPr>
        <p:blipFill>
          <a:blip r:embed="rId3" cstate="print"/>
          <a:srcRect/>
          <a:stretch>
            <a:fillRect/>
          </a:stretch>
        </p:blipFill>
        <p:spPr bwMode="auto">
          <a:xfrm>
            <a:off x="541338" y="1412875"/>
            <a:ext cx="3238500" cy="2430463"/>
          </a:xfrm>
          <a:prstGeom prst="rect">
            <a:avLst/>
          </a:prstGeom>
          <a:noFill/>
        </p:spPr>
      </p:pic>
      <p:pic>
        <p:nvPicPr>
          <p:cNvPr id="527363" name="Picture 3" descr="In Winter"/>
          <p:cNvPicPr>
            <a:picLocks noChangeAspect="1" noChangeArrowheads="1"/>
          </p:cNvPicPr>
          <p:nvPr/>
        </p:nvPicPr>
        <p:blipFill>
          <a:blip r:embed="rId4" cstate="print"/>
          <a:srcRect/>
          <a:stretch>
            <a:fillRect/>
          </a:stretch>
        </p:blipFill>
        <p:spPr bwMode="auto">
          <a:xfrm>
            <a:off x="541338" y="4005263"/>
            <a:ext cx="3238500" cy="2427287"/>
          </a:xfrm>
          <a:prstGeom prst="rect">
            <a:avLst/>
          </a:prstGeom>
          <a:noFill/>
        </p:spPr>
      </p:pic>
      <p:sp>
        <p:nvSpPr>
          <p:cNvPr id="527364" name="Text Box 4"/>
          <p:cNvSpPr txBox="1">
            <a:spLocks noChangeArrowheads="1"/>
          </p:cNvSpPr>
          <p:nvPr/>
        </p:nvSpPr>
        <p:spPr bwMode="auto">
          <a:xfrm>
            <a:off x="1187624" y="908720"/>
            <a:ext cx="1892300" cy="366712"/>
          </a:xfrm>
          <a:prstGeom prst="rect">
            <a:avLst/>
          </a:prstGeom>
          <a:noFill/>
          <a:ln w="9525">
            <a:noFill/>
            <a:miter lim="800000"/>
            <a:headEnd/>
            <a:tailEnd/>
          </a:ln>
          <a:effectLst/>
        </p:spPr>
        <p:txBody>
          <a:bodyPr wrap="none">
            <a:spAutoFit/>
          </a:bodyPr>
          <a:lstStyle/>
          <a:p>
            <a:r>
              <a:rPr lang="ja-JP" altLang="en-US" dirty="0">
                <a:solidFill>
                  <a:srgbClr val="000000"/>
                </a:solidFill>
              </a:rPr>
              <a:t>屋外メダカ飼育場</a:t>
            </a:r>
          </a:p>
        </p:txBody>
      </p:sp>
      <p:sp>
        <p:nvSpPr>
          <p:cNvPr id="527365" name="Text Box 5"/>
          <p:cNvSpPr txBox="1">
            <a:spLocks noChangeArrowheads="1"/>
          </p:cNvSpPr>
          <p:nvPr/>
        </p:nvSpPr>
        <p:spPr bwMode="auto">
          <a:xfrm>
            <a:off x="4106863" y="469900"/>
            <a:ext cx="2120900" cy="366713"/>
          </a:xfrm>
          <a:prstGeom prst="rect">
            <a:avLst/>
          </a:prstGeom>
          <a:noFill/>
          <a:ln w="9525">
            <a:noFill/>
            <a:miter lim="800000"/>
            <a:headEnd/>
            <a:tailEnd/>
          </a:ln>
          <a:effectLst/>
        </p:spPr>
        <p:txBody>
          <a:bodyPr wrap="none">
            <a:spAutoFit/>
          </a:bodyPr>
          <a:lstStyle/>
          <a:p>
            <a:r>
              <a:rPr lang="ja-JP" altLang="en-US">
                <a:solidFill>
                  <a:srgbClr val="000000"/>
                </a:solidFill>
              </a:rPr>
              <a:t>屋内メダカ飼育施設</a:t>
            </a:r>
          </a:p>
        </p:txBody>
      </p:sp>
      <p:graphicFrame>
        <p:nvGraphicFramePr>
          <p:cNvPr id="527367" name="Object 7"/>
          <p:cNvGraphicFramePr>
            <a:graphicFrameLocks noChangeAspect="1"/>
          </p:cNvGraphicFramePr>
          <p:nvPr>
            <p:ph sz="quarter" idx="4294967295"/>
          </p:nvPr>
        </p:nvGraphicFramePr>
        <p:xfrm>
          <a:off x="4068763" y="4609232"/>
          <a:ext cx="3584575" cy="1916112"/>
        </p:xfrm>
        <a:graphic>
          <a:graphicData uri="http://schemas.openxmlformats.org/presentationml/2006/ole">
            <p:oleObj spid="_x0000_s1026" name="Drawing" r:id="rId5" imgW="3564000" imgH="2173320" progId="">
              <p:embed/>
            </p:oleObj>
          </a:graphicData>
        </a:graphic>
      </p:graphicFrame>
      <p:sp>
        <p:nvSpPr>
          <p:cNvPr id="527368" name="Line 8"/>
          <p:cNvSpPr>
            <a:spLocks noChangeShapeType="1"/>
          </p:cNvSpPr>
          <p:nvPr/>
        </p:nvSpPr>
        <p:spPr bwMode="auto">
          <a:xfrm>
            <a:off x="4068763" y="5426794"/>
            <a:ext cx="3384550" cy="0"/>
          </a:xfrm>
          <a:prstGeom prst="line">
            <a:avLst/>
          </a:prstGeom>
          <a:noFill/>
          <a:ln w="57150">
            <a:solidFill>
              <a:srgbClr val="FF0000"/>
            </a:solidFill>
            <a:round/>
            <a:headEnd/>
            <a:tailEnd/>
          </a:ln>
          <a:effectLst/>
        </p:spPr>
        <p:txBody>
          <a:bodyPr/>
          <a:lstStyle/>
          <a:p>
            <a:endParaRPr lang="ja-JP" altLang="en-US"/>
          </a:p>
        </p:txBody>
      </p:sp>
      <p:pic>
        <p:nvPicPr>
          <p:cNvPr id="527371" name="Picture 11" descr="HI3G0011"/>
          <p:cNvPicPr>
            <a:picLocks noChangeAspect="1" noChangeArrowheads="1"/>
          </p:cNvPicPr>
          <p:nvPr/>
        </p:nvPicPr>
        <p:blipFill>
          <a:blip r:embed="rId6" cstate="print"/>
          <a:srcRect/>
          <a:stretch>
            <a:fillRect/>
          </a:stretch>
        </p:blipFill>
        <p:spPr bwMode="auto">
          <a:xfrm>
            <a:off x="6443663" y="260350"/>
            <a:ext cx="2430462" cy="3240088"/>
          </a:xfrm>
          <a:prstGeom prst="rect">
            <a:avLst/>
          </a:prstGeom>
          <a:noFill/>
        </p:spPr>
      </p:pic>
      <p:sp>
        <p:nvSpPr>
          <p:cNvPr id="527372" name="Text Box 12"/>
          <p:cNvSpPr txBox="1">
            <a:spLocks noChangeArrowheads="1"/>
          </p:cNvSpPr>
          <p:nvPr/>
        </p:nvSpPr>
        <p:spPr bwMode="auto">
          <a:xfrm>
            <a:off x="4067175" y="4524658"/>
            <a:ext cx="4673600" cy="376238"/>
          </a:xfrm>
          <a:prstGeom prst="rect">
            <a:avLst/>
          </a:prstGeom>
          <a:solidFill>
            <a:schemeClr val="bg1"/>
          </a:solidFill>
          <a:ln w="9525">
            <a:noFill/>
            <a:miter lim="800000"/>
            <a:headEnd/>
            <a:tailEnd/>
          </a:ln>
          <a:effectLst/>
        </p:spPr>
        <p:txBody>
          <a:bodyPr wrap="none">
            <a:spAutoFit/>
          </a:bodyPr>
          <a:lstStyle/>
          <a:p>
            <a:r>
              <a:rPr lang="en-US" altLang="ja-JP" dirty="0">
                <a:solidFill>
                  <a:srgbClr val="000000"/>
                </a:solidFill>
              </a:rPr>
              <a:t>1</a:t>
            </a:r>
            <a:r>
              <a:rPr lang="ja-JP" altLang="en-US" dirty="0">
                <a:solidFill>
                  <a:srgbClr val="000000"/>
                </a:solidFill>
              </a:rPr>
              <a:t>年の大半を、メダカは寒いけれど耐えて</a:t>
            </a:r>
            <a:r>
              <a:rPr lang="ja-JP" altLang="en-US" dirty="0" smtClean="0">
                <a:solidFill>
                  <a:srgbClr val="000000"/>
                </a:solidFill>
              </a:rPr>
              <a:t>いる</a:t>
            </a:r>
            <a:endParaRPr lang="ja-JP" altLang="en-US" dirty="0">
              <a:solidFill>
                <a:srgbClr val="000000"/>
              </a:solidFill>
            </a:endParaRPr>
          </a:p>
        </p:txBody>
      </p:sp>
      <p:sp>
        <p:nvSpPr>
          <p:cNvPr id="12" name="テキスト ボックス 11"/>
          <p:cNvSpPr txBox="1"/>
          <p:nvPr/>
        </p:nvSpPr>
        <p:spPr>
          <a:xfrm>
            <a:off x="3203848" y="1857598"/>
            <a:ext cx="3692036" cy="461665"/>
          </a:xfrm>
          <a:prstGeom prst="rect">
            <a:avLst/>
          </a:prstGeom>
          <a:solidFill>
            <a:schemeClr val="bg1"/>
          </a:solidFill>
          <a:ln>
            <a:solidFill>
              <a:srgbClr val="FF0000"/>
            </a:solidFill>
          </a:ln>
        </p:spPr>
        <p:txBody>
          <a:bodyPr wrap="none" rtlCol="0">
            <a:spAutoFit/>
          </a:bodyPr>
          <a:lstStyle/>
          <a:p>
            <a:r>
              <a:rPr lang="ja-JP" altLang="en-US" sz="2400" dirty="0" smtClean="0"/>
              <a:t>環境適応の分子メカニズム</a:t>
            </a:r>
            <a:endParaRPr kumimoji="1" lang="ja-JP" altLang="en-US" sz="2400" dirty="0"/>
          </a:p>
        </p:txBody>
      </p:sp>
      <p:sp>
        <p:nvSpPr>
          <p:cNvPr id="13" name="テキスト ボックス 12"/>
          <p:cNvSpPr txBox="1"/>
          <p:nvPr/>
        </p:nvSpPr>
        <p:spPr>
          <a:xfrm>
            <a:off x="3203848" y="2467537"/>
            <a:ext cx="3999813" cy="461665"/>
          </a:xfrm>
          <a:prstGeom prst="rect">
            <a:avLst/>
          </a:prstGeom>
          <a:solidFill>
            <a:schemeClr val="bg1"/>
          </a:solidFill>
          <a:ln>
            <a:solidFill>
              <a:srgbClr val="FF0000"/>
            </a:solidFill>
          </a:ln>
        </p:spPr>
        <p:txBody>
          <a:bodyPr wrap="none" rtlCol="0">
            <a:spAutoFit/>
          </a:bodyPr>
          <a:lstStyle/>
          <a:p>
            <a:r>
              <a:rPr lang="ja-JP" altLang="en-US" sz="2400" dirty="0" smtClean="0"/>
              <a:t>放射線応答の分子メカニズム</a:t>
            </a:r>
            <a:endParaRPr kumimoji="1" lang="ja-JP" altLang="en-US" sz="2400" dirty="0"/>
          </a:p>
        </p:txBody>
      </p:sp>
      <p:sp>
        <p:nvSpPr>
          <p:cNvPr id="14" name="テキスト ボックス 13"/>
          <p:cNvSpPr txBox="1"/>
          <p:nvPr/>
        </p:nvSpPr>
        <p:spPr>
          <a:xfrm>
            <a:off x="3203848" y="3077476"/>
            <a:ext cx="1723549" cy="461665"/>
          </a:xfrm>
          <a:prstGeom prst="rect">
            <a:avLst/>
          </a:prstGeom>
          <a:solidFill>
            <a:schemeClr val="bg1"/>
          </a:solidFill>
          <a:ln>
            <a:solidFill>
              <a:srgbClr val="FF0000"/>
            </a:solidFill>
          </a:ln>
        </p:spPr>
        <p:txBody>
          <a:bodyPr wrap="none" rtlCol="0">
            <a:spAutoFit/>
          </a:bodyPr>
          <a:lstStyle/>
          <a:p>
            <a:r>
              <a:rPr lang="ja-JP" altLang="en-US" sz="2400" dirty="0" smtClean="0"/>
              <a:t>健康の研究</a:t>
            </a:r>
            <a:endParaRPr kumimoji="1" lang="ja-JP" altLang="en-US" sz="2400" dirty="0"/>
          </a:p>
        </p:txBody>
      </p:sp>
      <p:sp>
        <p:nvSpPr>
          <p:cNvPr id="15" name="Text Box 13"/>
          <p:cNvSpPr txBox="1">
            <a:spLocks noChangeArrowheads="1"/>
          </p:cNvSpPr>
          <p:nvPr/>
        </p:nvSpPr>
        <p:spPr bwMode="auto">
          <a:xfrm>
            <a:off x="4283968" y="908720"/>
            <a:ext cx="1790700" cy="366712"/>
          </a:xfrm>
          <a:prstGeom prst="rect">
            <a:avLst/>
          </a:prstGeom>
          <a:noFill/>
          <a:ln w="9525">
            <a:noFill/>
            <a:miter lim="800000"/>
            <a:headEnd/>
            <a:tailEnd/>
          </a:ln>
          <a:effectLst/>
        </p:spPr>
        <p:txBody>
          <a:bodyPr wrap="none">
            <a:spAutoFit/>
          </a:bodyPr>
          <a:lstStyle/>
          <a:p>
            <a:r>
              <a:rPr lang="ja-JP" altLang="en-US" dirty="0">
                <a:solidFill>
                  <a:srgbClr val="FF0000"/>
                </a:solidFill>
              </a:rPr>
              <a:t>２６℃　常夏の国</a:t>
            </a:r>
          </a:p>
        </p:txBody>
      </p:sp>
      <p:sp>
        <p:nvSpPr>
          <p:cNvPr id="16" name="Text Box 14"/>
          <p:cNvSpPr txBox="1">
            <a:spLocks noChangeArrowheads="1"/>
          </p:cNvSpPr>
          <p:nvPr/>
        </p:nvSpPr>
        <p:spPr bwMode="auto">
          <a:xfrm>
            <a:off x="899592" y="476672"/>
            <a:ext cx="2539478" cy="369332"/>
          </a:xfrm>
          <a:prstGeom prst="rect">
            <a:avLst/>
          </a:prstGeom>
          <a:noFill/>
          <a:ln w="9525">
            <a:noFill/>
            <a:miter lim="800000"/>
            <a:headEnd/>
            <a:tailEnd/>
          </a:ln>
          <a:effectLst/>
        </p:spPr>
        <p:txBody>
          <a:bodyPr wrap="none">
            <a:spAutoFit/>
          </a:bodyPr>
          <a:lstStyle/>
          <a:p>
            <a:r>
              <a:rPr lang="ja-JP" altLang="en-US" dirty="0">
                <a:solidFill>
                  <a:srgbClr val="FF0000"/>
                </a:solidFill>
              </a:rPr>
              <a:t>夏</a:t>
            </a:r>
            <a:r>
              <a:rPr lang="ja-JP" altLang="en-US" dirty="0" smtClean="0">
                <a:solidFill>
                  <a:srgbClr val="FF0000"/>
                </a:solidFill>
              </a:rPr>
              <a:t>暑く冬寒い、四季</a:t>
            </a:r>
            <a:r>
              <a:rPr lang="ja-JP" altLang="en-US" dirty="0">
                <a:solidFill>
                  <a:srgbClr val="FF0000"/>
                </a:solidFill>
              </a:rPr>
              <a:t>の国</a:t>
            </a:r>
          </a:p>
        </p:txBody>
      </p:sp>
      <p:sp>
        <p:nvSpPr>
          <p:cNvPr id="17" name="テキスト ボックス 16"/>
          <p:cNvSpPr txBox="1"/>
          <p:nvPr/>
        </p:nvSpPr>
        <p:spPr>
          <a:xfrm>
            <a:off x="3203848" y="3687415"/>
            <a:ext cx="4676280" cy="461665"/>
          </a:xfrm>
          <a:prstGeom prst="rect">
            <a:avLst/>
          </a:prstGeom>
          <a:solidFill>
            <a:schemeClr val="bg1"/>
          </a:solidFill>
          <a:ln>
            <a:solidFill>
              <a:srgbClr val="FF0000"/>
            </a:solidFill>
          </a:ln>
        </p:spPr>
        <p:txBody>
          <a:bodyPr wrap="none" rtlCol="0">
            <a:spAutoFit/>
          </a:bodyPr>
          <a:lstStyle/>
          <a:p>
            <a:r>
              <a:rPr lang="ja-JP" altLang="en-US" sz="2400" dirty="0" smtClean="0"/>
              <a:t>生き物が生きるとはいかなることか</a:t>
            </a:r>
            <a:endParaRPr kumimoji="1" lang="ja-JP" altLang="en-US" sz="24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527367"/>
                                        </p:tgtEl>
                                        <p:attrNameLst>
                                          <p:attrName>style.visibility</p:attrName>
                                        </p:attrNameLst>
                                      </p:cBhvr>
                                      <p:to>
                                        <p:strVal val="visible"/>
                                      </p:to>
                                    </p:set>
                                    <p:animEffect transition="in" filter="dissolve">
                                      <p:cBhvr>
                                        <p:cTn id="7" dur="500"/>
                                        <p:tgtEl>
                                          <p:spTgt spid="52736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527368"/>
                                        </p:tgtEl>
                                        <p:attrNameLst>
                                          <p:attrName>style.visibility</p:attrName>
                                        </p:attrNameLst>
                                      </p:cBhvr>
                                      <p:to>
                                        <p:strVal val="visible"/>
                                      </p:to>
                                    </p:set>
                                    <p:animEffect transition="in" filter="wipe(left)">
                                      <p:cBhvr>
                                        <p:cTn id="12" dur="500"/>
                                        <p:tgtEl>
                                          <p:spTgt spid="527368"/>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527372"/>
                                        </p:tgtEl>
                                        <p:attrNameLst>
                                          <p:attrName>style.visibility</p:attrName>
                                        </p:attrNameLst>
                                      </p:cBhvr>
                                      <p:to>
                                        <p:strVal val="visible"/>
                                      </p:to>
                                    </p:set>
                                    <p:animEffect transition="in" filter="wipe(up)">
                                      <p:cBhvr>
                                        <p:cTn id="17" dur="500"/>
                                        <p:tgtEl>
                                          <p:spTgt spid="527372"/>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wipe(left)">
                                      <p:cBhvr>
                                        <p:cTn id="22" dur="500"/>
                                        <p:tgtEl>
                                          <p:spTgt spid="12"/>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wipe(left)">
                                      <p:cBhvr>
                                        <p:cTn id="27" dur="500"/>
                                        <p:tgtEl>
                                          <p:spTgt spid="13"/>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14"/>
                                        </p:tgtEl>
                                        <p:attrNameLst>
                                          <p:attrName>style.visibility</p:attrName>
                                        </p:attrNameLst>
                                      </p:cBhvr>
                                      <p:to>
                                        <p:strVal val="visible"/>
                                      </p:to>
                                    </p:set>
                                    <p:animEffect transition="in" filter="wipe(left)">
                                      <p:cBhvr>
                                        <p:cTn id="32" dur="500"/>
                                        <p:tgtEl>
                                          <p:spTgt spid="14"/>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17"/>
                                        </p:tgtEl>
                                        <p:attrNameLst>
                                          <p:attrName>style.visibility</p:attrName>
                                        </p:attrNameLst>
                                      </p:cBhvr>
                                      <p:to>
                                        <p:strVal val="visible"/>
                                      </p:to>
                                    </p:set>
                                    <p:animEffect transition="in" filter="wipe(left)">
                                      <p:cBhvr>
                                        <p:cTn id="3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7368" grpId="0" animBg="1"/>
      <p:bldP spid="527372" grpId="0" animBg="1"/>
      <p:bldP spid="12" grpId="0" animBg="1"/>
      <p:bldP spid="13" grpId="0" animBg="1"/>
      <p:bldP spid="14" grpId="0" animBg="1"/>
      <p:bldP spid="17" grpId="0" animBg="1"/>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4" name="Picture 6" descr="Tayousei12"/>
          <p:cNvPicPr>
            <a:picLocks noChangeAspect="1" noChangeArrowheads="1"/>
          </p:cNvPicPr>
          <p:nvPr/>
        </p:nvPicPr>
        <p:blipFill>
          <a:blip r:embed="rId2" cstate="print"/>
          <a:srcRect/>
          <a:stretch>
            <a:fillRect/>
          </a:stretch>
        </p:blipFill>
        <p:spPr bwMode="auto">
          <a:xfrm>
            <a:off x="3851275" y="0"/>
            <a:ext cx="5070475" cy="6524625"/>
          </a:xfrm>
          <a:prstGeom prst="rect">
            <a:avLst/>
          </a:prstGeom>
          <a:noFill/>
        </p:spPr>
      </p:pic>
      <p:pic>
        <p:nvPicPr>
          <p:cNvPr id="2053" name="Picture 5" descr="tayousei3"/>
          <p:cNvPicPr>
            <a:picLocks noChangeAspect="1" noChangeArrowheads="1"/>
          </p:cNvPicPr>
          <p:nvPr/>
        </p:nvPicPr>
        <p:blipFill>
          <a:blip r:embed="rId3" cstate="print"/>
          <a:srcRect/>
          <a:stretch>
            <a:fillRect/>
          </a:stretch>
        </p:blipFill>
        <p:spPr bwMode="auto">
          <a:xfrm>
            <a:off x="603250" y="476250"/>
            <a:ext cx="3897313" cy="5040313"/>
          </a:xfrm>
          <a:prstGeom prst="rect">
            <a:avLst/>
          </a:prstGeom>
          <a:noFill/>
        </p:spPr>
      </p:pic>
      <p:sp>
        <p:nvSpPr>
          <p:cNvPr id="4" name="テキスト ボックス 3"/>
          <p:cNvSpPr txBox="1"/>
          <p:nvPr/>
        </p:nvSpPr>
        <p:spPr>
          <a:xfrm>
            <a:off x="611560" y="6165304"/>
            <a:ext cx="2163349" cy="369332"/>
          </a:xfrm>
          <a:prstGeom prst="rect">
            <a:avLst/>
          </a:prstGeom>
          <a:noFill/>
        </p:spPr>
        <p:txBody>
          <a:bodyPr wrap="none" rtlCol="0">
            <a:spAutoFit/>
          </a:bodyPr>
          <a:lstStyle/>
          <a:p>
            <a:r>
              <a:rPr lang="en-US" altLang="ja-JP" dirty="0" err="1" smtClean="0"/>
              <a:t>Takehana</a:t>
            </a:r>
            <a:r>
              <a:rPr lang="en-US" altLang="ja-JP" dirty="0" smtClean="0"/>
              <a:t> et al., 2003</a:t>
            </a:r>
            <a:endParaRPr kumimoji="1" lang="ja-JP" altLang="en-US" dirty="0"/>
          </a:p>
        </p:txBody>
      </p:sp>
      <p:sp>
        <p:nvSpPr>
          <p:cNvPr id="7" name="テキスト ボックス 6"/>
          <p:cNvSpPr txBox="1"/>
          <p:nvPr/>
        </p:nvSpPr>
        <p:spPr>
          <a:xfrm>
            <a:off x="5580112" y="764704"/>
            <a:ext cx="1338828" cy="369332"/>
          </a:xfrm>
          <a:prstGeom prst="rect">
            <a:avLst/>
          </a:prstGeom>
          <a:noFill/>
        </p:spPr>
        <p:txBody>
          <a:bodyPr wrap="none" rtlCol="0">
            <a:spAutoFit/>
          </a:bodyPr>
          <a:lstStyle/>
          <a:p>
            <a:r>
              <a:rPr kumimoji="1" lang="ja-JP" altLang="en-US" dirty="0" smtClean="0">
                <a:solidFill>
                  <a:srgbClr val="3333FF"/>
                </a:solidFill>
              </a:rPr>
              <a:t>北日本集団</a:t>
            </a:r>
            <a:endParaRPr kumimoji="1" lang="ja-JP" altLang="en-US" dirty="0">
              <a:solidFill>
                <a:srgbClr val="3333FF"/>
              </a:solidFill>
            </a:endParaRPr>
          </a:p>
        </p:txBody>
      </p:sp>
      <p:sp>
        <p:nvSpPr>
          <p:cNvPr id="8" name="テキスト ボックス 7"/>
          <p:cNvSpPr txBox="1"/>
          <p:nvPr/>
        </p:nvSpPr>
        <p:spPr>
          <a:xfrm>
            <a:off x="5364088" y="4005064"/>
            <a:ext cx="1338828" cy="369332"/>
          </a:xfrm>
          <a:prstGeom prst="rect">
            <a:avLst/>
          </a:prstGeom>
          <a:noFill/>
        </p:spPr>
        <p:txBody>
          <a:bodyPr wrap="none" rtlCol="0">
            <a:spAutoFit/>
          </a:bodyPr>
          <a:lstStyle/>
          <a:p>
            <a:r>
              <a:rPr kumimoji="1" lang="ja-JP" altLang="en-US" dirty="0" smtClean="0">
                <a:solidFill>
                  <a:srgbClr val="FF0000"/>
                </a:solidFill>
              </a:rPr>
              <a:t>南日本集団</a:t>
            </a:r>
            <a:endParaRPr kumimoji="1" lang="ja-JP" altLang="en-US" dirty="0">
              <a:solidFill>
                <a:srgbClr val="FF0000"/>
              </a:solidFill>
            </a:endParaRPr>
          </a:p>
        </p:txBody>
      </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38018" name="Picture 2"/>
          <p:cNvPicPr>
            <a:picLocks noChangeAspect="1" noChangeArrowheads="1"/>
          </p:cNvPicPr>
          <p:nvPr/>
        </p:nvPicPr>
        <p:blipFill>
          <a:blip r:embed="rId2" cstate="print"/>
          <a:srcRect/>
          <a:stretch>
            <a:fillRect/>
          </a:stretch>
        </p:blipFill>
        <p:spPr bwMode="auto">
          <a:xfrm>
            <a:off x="1692275" y="1125538"/>
            <a:ext cx="5756275" cy="4491037"/>
          </a:xfrm>
          <a:prstGeom prst="rect">
            <a:avLst/>
          </a:prstGeom>
          <a:noFill/>
          <a:ln w="9525">
            <a:noFill/>
            <a:miter lim="800000"/>
            <a:headEnd/>
            <a:tailEnd/>
          </a:ln>
          <a:effectLst/>
        </p:spPr>
      </p:pic>
      <p:grpSp>
        <p:nvGrpSpPr>
          <p:cNvPr id="2" name="Group 3"/>
          <p:cNvGrpSpPr>
            <a:grpSpLocks/>
          </p:cNvGrpSpPr>
          <p:nvPr/>
        </p:nvGrpSpPr>
        <p:grpSpPr bwMode="auto">
          <a:xfrm>
            <a:off x="7524750" y="1628775"/>
            <a:ext cx="1539875" cy="2952750"/>
            <a:chOff x="4740" y="1026"/>
            <a:chExt cx="970" cy="1860"/>
          </a:xfrm>
        </p:grpSpPr>
        <p:sp>
          <p:nvSpPr>
            <p:cNvPr id="1238020" name="Text Box 4"/>
            <p:cNvSpPr txBox="1">
              <a:spLocks noChangeArrowheads="1"/>
            </p:cNvSpPr>
            <p:nvPr/>
          </p:nvSpPr>
          <p:spPr bwMode="auto">
            <a:xfrm>
              <a:off x="4740" y="2341"/>
              <a:ext cx="922" cy="256"/>
            </a:xfrm>
            <a:prstGeom prst="rect">
              <a:avLst/>
            </a:prstGeom>
            <a:solidFill>
              <a:schemeClr val="bg1"/>
            </a:solidFill>
            <a:ln w="9525">
              <a:solidFill>
                <a:schemeClr val="tx1"/>
              </a:solidFill>
              <a:miter lim="800000"/>
              <a:headEnd/>
              <a:tailEnd/>
            </a:ln>
            <a:effectLst/>
          </p:spPr>
          <p:txBody>
            <a:bodyPr wrap="none">
              <a:spAutoFit/>
            </a:bodyPr>
            <a:lstStyle/>
            <a:p>
              <a:pPr defTabSz="4176713" fontAlgn="base">
                <a:spcBef>
                  <a:spcPct val="0"/>
                </a:spcBef>
                <a:spcAft>
                  <a:spcPct val="0"/>
                </a:spcAft>
              </a:pPr>
              <a:r>
                <a:rPr lang="ja-JP" altLang="en-US" sz="2000" b="1" smtClean="0">
                  <a:solidFill>
                    <a:srgbClr val="FF0000"/>
                  </a:solidFill>
                </a:rPr>
                <a:t>南日本集団</a:t>
              </a:r>
            </a:p>
          </p:txBody>
        </p:sp>
        <p:sp>
          <p:nvSpPr>
            <p:cNvPr id="1238021" name="Text Box 5"/>
            <p:cNvSpPr txBox="1">
              <a:spLocks noChangeArrowheads="1"/>
            </p:cNvSpPr>
            <p:nvPr/>
          </p:nvSpPr>
          <p:spPr bwMode="auto">
            <a:xfrm>
              <a:off x="4740" y="1026"/>
              <a:ext cx="922" cy="256"/>
            </a:xfrm>
            <a:prstGeom prst="rect">
              <a:avLst/>
            </a:prstGeom>
            <a:solidFill>
              <a:schemeClr val="bg1"/>
            </a:solidFill>
            <a:ln w="9525">
              <a:solidFill>
                <a:schemeClr val="tx1"/>
              </a:solidFill>
              <a:miter lim="800000"/>
              <a:headEnd/>
              <a:tailEnd/>
            </a:ln>
            <a:effectLst/>
          </p:spPr>
          <p:txBody>
            <a:bodyPr wrap="none">
              <a:spAutoFit/>
            </a:bodyPr>
            <a:lstStyle/>
            <a:p>
              <a:pPr defTabSz="4176713" fontAlgn="base">
                <a:spcBef>
                  <a:spcPct val="0"/>
                </a:spcBef>
                <a:spcAft>
                  <a:spcPct val="0"/>
                </a:spcAft>
              </a:pPr>
              <a:r>
                <a:rPr lang="ja-JP" altLang="en-US" sz="2000" b="1" smtClean="0">
                  <a:solidFill>
                    <a:srgbClr val="000000"/>
                  </a:solidFill>
                </a:rPr>
                <a:t>北日本集団</a:t>
              </a:r>
            </a:p>
          </p:txBody>
        </p:sp>
        <p:sp>
          <p:nvSpPr>
            <p:cNvPr id="1238022" name="Text Box 6"/>
            <p:cNvSpPr txBox="1">
              <a:spLocks noChangeArrowheads="1"/>
            </p:cNvSpPr>
            <p:nvPr/>
          </p:nvSpPr>
          <p:spPr bwMode="auto">
            <a:xfrm>
              <a:off x="4740" y="1359"/>
              <a:ext cx="970" cy="212"/>
            </a:xfrm>
            <a:prstGeom prst="rect">
              <a:avLst/>
            </a:prstGeom>
            <a:noFill/>
            <a:ln w="9525">
              <a:noFill/>
              <a:miter lim="800000"/>
              <a:headEnd/>
              <a:tailEnd/>
            </a:ln>
            <a:effectLst/>
          </p:spPr>
          <p:txBody>
            <a:bodyPr wrap="none">
              <a:spAutoFit/>
            </a:bodyPr>
            <a:lstStyle/>
            <a:p>
              <a:pPr fontAlgn="base">
                <a:spcBef>
                  <a:spcPct val="0"/>
                </a:spcBef>
                <a:spcAft>
                  <a:spcPct val="0"/>
                </a:spcAft>
              </a:pPr>
              <a:r>
                <a:rPr lang="en-US" altLang="ja-JP" sz="1600" i="1" smtClean="0">
                  <a:solidFill>
                    <a:srgbClr val="000000"/>
                  </a:solidFill>
                </a:rPr>
                <a:t>“O. sakaizumii”</a:t>
              </a:r>
            </a:p>
          </p:txBody>
        </p:sp>
        <p:sp>
          <p:nvSpPr>
            <p:cNvPr id="1238023" name="Text Box 7"/>
            <p:cNvSpPr txBox="1">
              <a:spLocks noChangeArrowheads="1"/>
            </p:cNvSpPr>
            <p:nvPr/>
          </p:nvSpPr>
          <p:spPr bwMode="auto">
            <a:xfrm>
              <a:off x="4740" y="2674"/>
              <a:ext cx="657" cy="212"/>
            </a:xfrm>
            <a:prstGeom prst="rect">
              <a:avLst/>
            </a:prstGeom>
            <a:noFill/>
            <a:ln w="9525">
              <a:noFill/>
              <a:miter lim="800000"/>
              <a:headEnd/>
              <a:tailEnd/>
            </a:ln>
            <a:effectLst/>
          </p:spPr>
          <p:txBody>
            <a:bodyPr wrap="none">
              <a:spAutoFit/>
            </a:bodyPr>
            <a:lstStyle/>
            <a:p>
              <a:pPr fontAlgn="base">
                <a:spcBef>
                  <a:spcPct val="0"/>
                </a:spcBef>
                <a:spcAft>
                  <a:spcPct val="0"/>
                </a:spcAft>
              </a:pPr>
              <a:r>
                <a:rPr lang="en-US" altLang="ja-JP" sz="1600" i="1" smtClean="0">
                  <a:solidFill>
                    <a:srgbClr val="000000"/>
                  </a:solidFill>
                </a:rPr>
                <a:t>O. latipes</a:t>
              </a:r>
            </a:p>
          </p:txBody>
        </p:sp>
      </p:grpSp>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39042" name="Picture 2"/>
          <p:cNvPicPr>
            <a:picLocks noChangeAspect="1" noChangeArrowheads="1"/>
          </p:cNvPicPr>
          <p:nvPr/>
        </p:nvPicPr>
        <p:blipFill>
          <a:blip r:embed="rId2" cstate="print"/>
          <a:srcRect/>
          <a:stretch>
            <a:fillRect/>
          </a:stretch>
        </p:blipFill>
        <p:spPr bwMode="auto">
          <a:xfrm>
            <a:off x="1692275" y="1052513"/>
            <a:ext cx="5757863" cy="4897437"/>
          </a:xfrm>
          <a:prstGeom prst="rect">
            <a:avLst/>
          </a:prstGeom>
          <a:noFill/>
          <a:ln w="9525">
            <a:noFill/>
            <a:miter lim="800000"/>
            <a:headEnd/>
            <a:tailEnd/>
          </a:ln>
          <a:effectLst/>
        </p:spPr>
      </p:pic>
      <p:grpSp>
        <p:nvGrpSpPr>
          <p:cNvPr id="2" name="Group 3"/>
          <p:cNvGrpSpPr>
            <a:grpSpLocks/>
          </p:cNvGrpSpPr>
          <p:nvPr/>
        </p:nvGrpSpPr>
        <p:grpSpPr bwMode="auto">
          <a:xfrm>
            <a:off x="7524750" y="1628775"/>
            <a:ext cx="1539875" cy="2952750"/>
            <a:chOff x="4740" y="1026"/>
            <a:chExt cx="970" cy="1860"/>
          </a:xfrm>
        </p:grpSpPr>
        <p:sp>
          <p:nvSpPr>
            <p:cNvPr id="1239044" name="Text Box 4"/>
            <p:cNvSpPr txBox="1">
              <a:spLocks noChangeArrowheads="1"/>
            </p:cNvSpPr>
            <p:nvPr/>
          </p:nvSpPr>
          <p:spPr bwMode="auto">
            <a:xfrm>
              <a:off x="4740" y="2341"/>
              <a:ext cx="922" cy="256"/>
            </a:xfrm>
            <a:prstGeom prst="rect">
              <a:avLst/>
            </a:prstGeom>
            <a:solidFill>
              <a:schemeClr val="bg1"/>
            </a:solidFill>
            <a:ln w="9525">
              <a:solidFill>
                <a:schemeClr val="tx1"/>
              </a:solidFill>
              <a:miter lim="800000"/>
              <a:headEnd/>
              <a:tailEnd/>
            </a:ln>
            <a:effectLst/>
          </p:spPr>
          <p:txBody>
            <a:bodyPr wrap="none">
              <a:spAutoFit/>
            </a:bodyPr>
            <a:lstStyle/>
            <a:p>
              <a:pPr defTabSz="4176713" fontAlgn="base">
                <a:spcBef>
                  <a:spcPct val="0"/>
                </a:spcBef>
                <a:spcAft>
                  <a:spcPct val="0"/>
                </a:spcAft>
              </a:pPr>
              <a:r>
                <a:rPr lang="ja-JP" altLang="en-US" sz="2000" b="1" smtClean="0">
                  <a:solidFill>
                    <a:srgbClr val="FF0000"/>
                  </a:solidFill>
                </a:rPr>
                <a:t>南日本集団</a:t>
              </a:r>
            </a:p>
          </p:txBody>
        </p:sp>
        <p:sp>
          <p:nvSpPr>
            <p:cNvPr id="1239045" name="Text Box 5"/>
            <p:cNvSpPr txBox="1">
              <a:spLocks noChangeArrowheads="1"/>
            </p:cNvSpPr>
            <p:nvPr/>
          </p:nvSpPr>
          <p:spPr bwMode="auto">
            <a:xfrm>
              <a:off x="4740" y="1026"/>
              <a:ext cx="922" cy="256"/>
            </a:xfrm>
            <a:prstGeom prst="rect">
              <a:avLst/>
            </a:prstGeom>
            <a:solidFill>
              <a:schemeClr val="bg1"/>
            </a:solidFill>
            <a:ln w="9525">
              <a:solidFill>
                <a:schemeClr val="tx1"/>
              </a:solidFill>
              <a:miter lim="800000"/>
              <a:headEnd/>
              <a:tailEnd/>
            </a:ln>
            <a:effectLst/>
          </p:spPr>
          <p:txBody>
            <a:bodyPr wrap="none">
              <a:spAutoFit/>
            </a:bodyPr>
            <a:lstStyle/>
            <a:p>
              <a:pPr defTabSz="4176713" fontAlgn="base">
                <a:spcBef>
                  <a:spcPct val="0"/>
                </a:spcBef>
                <a:spcAft>
                  <a:spcPct val="0"/>
                </a:spcAft>
              </a:pPr>
              <a:r>
                <a:rPr lang="ja-JP" altLang="en-US" sz="2000" b="1" smtClean="0">
                  <a:solidFill>
                    <a:srgbClr val="000000"/>
                  </a:solidFill>
                </a:rPr>
                <a:t>北日本集団</a:t>
              </a:r>
            </a:p>
          </p:txBody>
        </p:sp>
        <p:sp>
          <p:nvSpPr>
            <p:cNvPr id="1239046" name="Text Box 6"/>
            <p:cNvSpPr txBox="1">
              <a:spLocks noChangeArrowheads="1"/>
            </p:cNvSpPr>
            <p:nvPr/>
          </p:nvSpPr>
          <p:spPr bwMode="auto">
            <a:xfrm>
              <a:off x="4740" y="1359"/>
              <a:ext cx="970" cy="212"/>
            </a:xfrm>
            <a:prstGeom prst="rect">
              <a:avLst/>
            </a:prstGeom>
            <a:noFill/>
            <a:ln w="9525">
              <a:noFill/>
              <a:miter lim="800000"/>
              <a:headEnd/>
              <a:tailEnd/>
            </a:ln>
            <a:effectLst/>
          </p:spPr>
          <p:txBody>
            <a:bodyPr wrap="none">
              <a:spAutoFit/>
            </a:bodyPr>
            <a:lstStyle/>
            <a:p>
              <a:pPr fontAlgn="base">
                <a:spcBef>
                  <a:spcPct val="0"/>
                </a:spcBef>
                <a:spcAft>
                  <a:spcPct val="0"/>
                </a:spcAft>
              </a:pPr>
              <a:r>
                <a:rPr lang="en-US" altLang="ja-JP" sz="1600" i="1" smtClean="0">
                  <a:solidFill>
                    <a:srgbClr val="000000"/>
                  </a:solidFill>
                </a:rPr>
                <a:t>“O. sakaizumii”</a:t>
              </a:r>
            </a:p>
          </p:txBody>
        </p:sp>
        <p:sp>
          <p:nvSpPr>
            <p:cNvPr id="1239047" name="Text Box 7"/>
            <p:cNvSpPr txBox="1">
              <a:spLocks noChangeArrowheads="1"/>
            </p:cNvSpPr>
            <p:nvPr/>
          </p:nvSpPr>
          <p:spPr bwMode="auto">
            <a:xfrm>
              <a:off x="4740" y="2674"/>
              <a:ext cx="657" cy="212"/>
            </a:xfrm>
            <a:prstGeom prst="rect">
              <a:avLst/>
            </a:prstGeom>
            <a:noFill/>
            <a:ln w="9525">
              <a:noFill/>
              <a:miter lim="800000"/>
              <a:headEnd/>
              <a:tailEnd/>
            </a:ln>
            <a:effectLst/>
          </p:spPr>
          <p:txBody>
            <a:bodyPr wrap="none">
              <a:spAutoFit/>
            </a:bodyPr>
            <a:lstStyle/>
            <a:p>
              <a:pPr fontAlgn="base">
                <a:spcBef>
                  <a:spcPct val="0"/>
                </a:spcBef>
                <a:spcAft>
                  <a:spcPct val="0"/>
                </a:spcAft>
              </a:pPr>
              <a:r>
                <a:rPr lang="en-US" altLang="ja-JP" sz="1600" i="1" smtClean="0">
                  <a:solidFill>
                    <a:srgbClr val="000000"/>
                  </a:solidFill>
                </a:rPr>
                <a:t>O. latipes</a:t>
              </a:r>
            </a:p>
          </p:txBody>
        </p:sp>
      </p:grpSp>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02" name="Picture 2"/>
          <p:cNvPicPr>
            <a:picLocks noChangeAspect="1" noChangeArrowheads="1"/>
          </p:cNvPicPr>
          <p:nvPr/>
        </p:nvPicPr>
        <p:blipFill>
          <a:blip r:embed="rId2" cstate="print"/>
          <a:srcRect/>
          <a:stretch>
            <a:fillRect/>
          </a:stretch>
        </p:blipFill>
        <p:spPr bwMode="auto">
          <a:xfrm>
            <a:off x="234104" y="1124744"/>
            <a:ext cx="8676456" cy="4204842"/>
          </a:xfrm>
          <a:prstGeom prst="rect">
            <a:avLst/>
          </a:prstGeom>
          <a:noFill/>
          <a:ln w="9525">
            <a:noFill/>
            <a:miter lim="800000"/>
            <a:headEnd/>
            <a:tailEnd/>
          </a:ln>
        </p:spPr>
      </p:pic>
      <p:sp>
        <p:nvSpPr>
          <p:cNvPr id="4" name="テキスト ボックス 3"/>
          <p:cNvSpPr txBox="1"/>
          <p:nvPr/>
        </p:nvSpPr>
        <p:spPr>
          <a:xfrm>
            <a:off x="1115616" y="2492896"/>
            <a:ext cx="646331" cy="369332"/>
          </a:xfrm>
          <a:prstGeom prst="rect">
            <a:avLst/>
          </a:prstGeom>
          <a:noFill/>
        </p:spPr>
        <p:txBody>
          <a:bodyPr wrap="none" rtlCol="0">
            <a:spAutoFit/>
          </a:bodyPr>
          <a:lstStyle/>
          <a:p>
            <a:r>
              <a:rPr lang="ja-JP" altLang="en-US" b="1" dirty="0" smtClean="0">
                <a:solidFill>
                  <a:srgbClr val="FF0000"/>
                </a:solidFill>
              </a:rPr>
              <a:t>鳥取</a:t>
            </a:r>
            <a:endParaRPr lang="ja-JP" altLang="en-US" b="1" dirty="0">
              <a:solidFill>
                <a:srgbClr val="FF0000"/>
              </a:solidFill>
            </a:endParaRPr>
          </a:p>
        </p:txBody>
      </p:sp>
      <p:sp>
        <p:nvSpPr>
          <p:cNvPr id="5" name="テキスト ボックス 4"/>
          <p:cNvSpPr txBox="1"/>
          <p:nvPr/>
        </p:nvSpPr>
        <p:spPr>
          <a:xfrm>
            <a:off x="1691680" y="2132856"/>
            <a:ext cx="646331" cy="369332"/>
          </a:xfrm>
          <a:prstGeom prst="rect">
            <a:avLst/>
          </a:prstGeom>
          <a:noFill/>
        </p:spPr>
        <p:txBody>
          <a:bodyPr wrap="none" rtlCol="0">
            <a:spAutoFit/>
          </a:bodyPr>
          <a:lstStyle/>
          <a:p>
            <a:r>
              <a:rPr lang="ja-JP" altLang="en-US" b="1" dirty="0" smtClean="0">
                <a:solidFill>
                  <a:srgbClr val="FF0000"/>
                </a:solidFill>
              </a:rPr>
              <a:t>岩美</a:t>
            </a:r>
            <a:endParaRPr lang="ja-JP" altLang="en-US" b="1" dirty="0">
              <a:solidFill>
                <a:srgbClr val="FF0000"/>
              </a:solidFill>
            </a:endParaRPr>
          </a:p>
        </p:txBody>
      </p:sp>
      <p:sp>
        <p:nvSpPr>
          <p:cNvPr id="6" name="テキスト ボックス 5"/>
          <p:cNvSpPr txBox="1"/>
          <p:nvPr/>
        </p:nvSpPr>
        <p:spPr>
          <a:xfrm>
            <a:off x="2411760" y="1988840"/>
            <a:ext cx="646331" cy="369332"/>
          </a:xfrm>
          <a:prstGeom prst="rect">
            <a:avLst/>
          </a:prstGeom>
          <a:noFill/>
        </p:spPr>
        <p:txBody>
          <a:bodyPr wrap="none" rtlCol="0">
            <a:spAutoFit/>
          </a:bodyPr>
          <a:lstStyle/>
          <a:p>
            <a:r>
              <a:rPr lang="ja-JP" altLang="en-US" b="1" dirty="0" smtClean="0">
                <a:solidFill>
                  <a:srgbClr val="FF0000"/>
                </a:solidFill>
              </a:rPr>
              <a:t>浜坂</a:t>
            </a:r>
            <a:endParaRPr lang="ja-JP" altLang="en-US" b="1" dirty="0">
              <a:solidFill>
                <a:srgbClr val="FF0000"/>
              </a:solidFill>
            </a:endParaRPr>
          </a:p>
        </p:txBody>
      </p:sp>
      <p:sp>
        <p:nvSpPr>
          <p:cNvPr id="7" name="テキスト ボックス 6"/>
          <p:cNvSpPr txBox="1"/>
          <p:nvPr/>
        </p:nvSpPr>
        <p:spPr>
          <a:xfrm>
            <a:off x="3419872" y="1844824"/>
            <a:ext cx="646331" cy="369332"/>
          </a:xfrm>
          <a:prstGeom prst="rect">
            <a:avLst/>
          </a:prstGeom>
          <a:noFill/>
        </p:spPr>
        <p:txBody>
          <a:bodyPr wrap="none" rtlCol="0">
            <a:spAutoFit/>
          </a:bodyPr>
          <a:lstStyle/>
          <a:p>
            <a:r>
              <a:rPr lang="ja-JP" altLang="en-US" b="1" dirty="0" smtClean="0">
                <a:solidFill>
                  <a:srgbClr val="FF0000"/>
                </a:solidFill>
              </a:rPr>
              <a:t>香住</a:t>
            </a:r>
            <a:endParaRPr lang="ja-JP" altLang="en-US" b="1" dirty="0">
              <a:solidFill>
                <a:srgbClr val="FF0000"/>
              </a:solidFill>
            </a:endParaRPr>
          </a:p>
        </p:txBody>
      </p:sp>
      <p:sp>
        <p:nvSpPr>
          <p:cNvPr id="8" name="テキスト ボックス 7"/>
          <p:cNvSpPr txBox="1"/>
          <p:nvPr/>
        </p:nvSpPr>
        <p:spPr>
          <a:xfrm>
            <a:off x="4283968" y="2492896"/>
            <a:ext cx="646331" cy="369332"/>
          </a:xfrm>
          <a:prstGeom prst="rect">
            <a:avLst/>
          </a:prstGeom>
          <a:noFill/>
        </p:spPr>
        <p:txBody>
          <a:bodyPr wrap="none" rtlCol="0">
            <a:spAutoFit/>
          </a:bodyPr>
          <a:lstStyle/>
          <a:p>
            <a:r>
              <a:rPr lang="ja-JP" altLang="en-US" b="1" dirty="0" smtClean="0">
                <a:solidFill>
                  <a:srgbClr val="3333FF"/>
                </a:solidFill>
              </a:rPr>
              <a:t>城崎</a:t>
            </a:r>
            <a:endParaRPr lang="ja-JP" altLang="en-US" b="1" dirty="0">
              <a:solidFill>
                <a:srgbClr val="3333FF"/>
              </a:solidFill>
            </a:endParaRPr>
          </a:p>
        </p:txBody>
      </p:sp>
      <p:sp>
        <p:nvSpPr>
          <p:cNvPr id="9" name="テキスト ボックス 8"/>
          <p:cNvSpPr txBox="1"/>
          <p:nvPr/>
        </p:nvSpPr>
        <p:spPr>
          <a:xfrm>
            <a:off x="4355976" y="1412776"/>
            <a:ext cx="877163" cy="369332"/>
          </a:xfrm>
          <a:prstGeom prst="rect">
            <a:avLst/>
          </a:prstGeom>
          <a:noFill/>
        </p:spPr>
        <p:txBody>
          <a:bodyPr wrap="none" rtlCol="0">
            <a:spAutoFit/>
          </a:bodyPr>
          <a:lstStyle/>
          <a:p>
            <a:r>
              <a:rPr lang="ja-JP" altLang="en-US" b="1" dirty="0" smtClean="0">
                <a:solidFill>
                  <a:srgbClr val="FF0000"/>
                </a:solidFill>
              </a:rPr>
              <a:t>久美浜</a:t>
            </a:r>
            <a:endParaRPr lang="ja-JP" altLang="en-US" b="1" dirty="0">
              <a:solidFill>
                <a:srgbClr val="FF0000"/>
              </a:solidFill>
            </a:endParaRPr>
          </a:p>
        </p:txBody>
      </p:sp>
      <p:sp>
        <p:nvSpPr>
          <p:cNvPr id="10" name="テキスト ボックス 9"/>
          <p:cNvSpPr txBox="1"/>
          <p:nvPr/>
        </p:nvSpPr>
        <p:spPr>
          <a:xfrm>
            <a:off x="5220072" y="1772816"/>
            <a:ext cx="646331" cy="369332"/>
          </a:xfrm>
          <a:prstGeom prst="rect">
            <a:avLst/>
          </a:prstGeom>
          <a:noFill/>
        </p:spPr>
        <p:txBody>
          <a:bodyPr wrap="none" rtlCol="0">
            <a:spAutoFit/>
          </a:bodyPr>
          <a:lstStyle/>
          <a:p>
            <a:r>
              <a:rPr lang="ja-JP" altLang="en-US" b="1" dirty="0" smtClean="0">
                <a:solidFill>
                  <a:srgbClr val="FF0000"/>
                </a:solidFill>
              </a:rPr>
              <a:t>網野</a:t>
            </a:r>
            <a:endParaRPr lang="ja-JP" altLang="en-US" b="1" dirty="0">
              <a:solidFill>
                <a:srgbClr val="FF0000"/>
              </a:solidFill>
            </a:endParaRPr>
          </a:p>
        </p:txBody>
      </p:sp>
      <p:sp>
        <p:nvSpPr>
          <p:cNvPr id="11" name="テキスト ボックス 10"/>
          <p:cNvSpPr txBox="1"/>
          <p:nvPr/>
        </p:nvSpPr>
        <p:spPr>
          <a:xfrm>
            <a:off x="6373941" y="3131676"/>
            <a:ext cx="646331" cy="369332"/>
          </a:xfrm>
          <a:prstGeom prst="rect">
            <a:avLst/>
          </a:prstGeom>
          <a:noFill/>
        </p:spPr>
        <p:txBody>
          <a:bodyPr wrap="none" rtlCol="0">
            <a:spAutoFit/>
          </a:bodyPr>
          <a:lstStyle/>
          <a:p>
            <a:r>
              <a:rPr lang="ja-JP" altLang="en-US" b="1" dirty="0" smtClean="0">
                <a:solidFill>
                  <a:srgbClr val="3333FF"/>
                </a:solidFill>
              </a:rPr>
              <a:t>宮津</a:t>
            </a:r>
            <a:endParaRPr lang="ja-JP" altLang="en-US" b="1" dirty="0">
              <a:solidFill>
                <a:srgbClr val="3333FF"/>
              </a:solidFill>
            </a:endParaRPr>
          </a:p>
        </p:txBody>
      </p:sp>
      <p:sp>
        <p:nvSpPr>
          <p:cNvPr id="12" name="テキスト ボックス 11"/>
          <p:cNvSpPr txBox="1"/>
          <p:nvPr/>
        </p:nvSpPr>
        <p:spPr>
          <a:xfrm>
            <a:off x="7452320" y="3501008"/>
            <a:ext cx="646331" cy="369332"/>
          </a:xfrm>
          <a:prstGeom prst="rect">
            <a:avLst/>
          </a:prstGeom>
          <a:noFill/>
        </p:spPr>
        <p:txBody>
          <a:bodyPr wrap="none" rtlCol="0">
            <a:spAutoFit/>
          </a:bodyPr>
          <a:lstStyle/>
          <a:p>
            <a:r>
              <a:rPr lang="ja-JP" altLang="en-US" b="1" dirty="0" smtClean="0">
                <a:solidFill>
                  <a:srgbClr val="3333FF"/>
                </a:solidFill>
              </a:rPr>
              <a:t>舞鶴</a:t>
            </a:r>
            <a:endParaRPr lang="ja-JP" altLang="en-US" b="1" dirty="0">
              <a:solidFill>
                <a:srgbClr val="3333FF"/>
              </a:solidFill>
            </a:endParaRPr>
          </a:p>
        </p:txBody>
      </p:sp>
      <p:sp>
        <p:nvSpPr>
          <p:cNvPr id="14" name="テキスト ボックス 13"/>
          <p:cNvSpPr txBox="1"/>
          <p:nvPr/>
        </p:nvSpPr>
        <p:spPr>
          <a:xfrm>
            <a:off x="6948264" y="4365104"/>
            <a:ext cx="646331" cy="369332"/>
          </a:xfrm>
          <a:prstGeom prst="rect">
            <a:avLst/>
          </a:prstGeom>
          <a:noFill/>
        </p:spPr>
        <p:txBody>
          <a:bodyPr wrap="none" rtlCol="0">
            <a:spAutoFit/>
          </a:bodyPr>
          <a:lstStyle/>
          <a:p>
            <a:r>
              <a:rPr lang="ja-JP" altLang="en-US" b="1" dirty="0" smtClean="0">
                <a:solidFill>
                  <a:srgbClr val="FF0000"/>
                </a:solidFill>
              </a:rPr>
              <a:t>綾部</a:t>
            </a:r>
            <a:endParaRPr lang="ja-JP" altLang="en-US" b="1" dirty="0">
              <a:solidFill>
                <a:srgbClr val="FF0000"/>
              </a:solidFill>
            </a:endParaRPr>
          </a:p>
        </p:txBody>
      </p:sp>
      <p:sp>
        <p:nvSpPr>
          <p:cNvPr id="15" name="テキスト ボックス 14"/>
          <p:cNvSpPr txBox="1"/>
          <p:nvPr/>
        </p:nvSpPr>
        <p:spPr>
          <a:xfrm>
            <a:off x="6012160" y="2555612"/>
            <a:ext cx="646331" cy="369332"/>
          </a:xfrm>
          <a:prstGeom prst="rect">
            <a:avLst/>
          </a:prstGeom>
          <a:noFill/>
        </p:spPr>
        <p:txBody>
          <a:bodyPr wrap="none" rtlCol="0">
            <a:spAutoFit/>
          </a:bodyPr>
          <a:lstStyle/>
          <a:p>
            <a:r>
              <a:rPr lang="ja-JP" altLang="en-US" b="1" dirty="0" smtClean="0">
                <a:solidFill>
                  <a:srgbClr val="FF0000"/>
                </a:solidFill>
              </a:rPr>
              <a:t>大宮</a:t>
            </a:r>
            <a:endParaRPr lang="ja-JP" altLang="en-US" b="1" dirty="0">
              <a:solidFill>
                <a:srgbClr val="FF0000"/>
              </a:solidFill>
            </a:endParaRPr>
          </a:p>
        </p:txBody>
      </p:sp>
      <p:sp>
        <p:nvSpPr>
          <p:cNvPr id="17" name="テキスト ボックス 16"/>
          <p:cNvSpPr txBox="1"/>
          <p:nvPr/>
        </p:nvSpPr>
        <p:spPr>
          <a:xfrm>
            <a:off x="4067944" y="1916832"/>
            <a:ext cx="646331" cy="369332"/>
          </a:xfrm>
          <a:prstGeom prst="rect">
            <a:avLst/>
          </a:prstGeom>
          <a:noFill/>
        </p:spPr>
        <p:txBody>
          <a:bodyPr wrap="none" rtlCol="0">
            <a:spAutoFit/>
          </a:bodyPr>
          <a:lstStyle/>
          <a:p>
            <a:r>
              <a:rPr kumimoji="1" lang="ja-JP" altLang="en-US" b="1" dirty="0" smtClean="0">
                <a:solidFill>
                  <a:srgbClr val="FF0000"/>
                </a:solidFill>
              </a:rPr>
              <a:t>竹野</a:t>
            </a:r>
            <a:endParaRPr kumimoji="1" lang="ja-JP" altLang="en-US" b="1" dirty="0">
              <a:solidFill>
                <a:srgbClr val="FF0000"/>
              </a:solidFill>
            </a:endParaRPr>
          </a:p>
        </p:txBody>
      </p:sp>
      <p:sp>
        <p:nvSpPr>
          <p:cNvPr id="18" name="テキスト ボックス 17"/>
          <p:cNvSpPr txBox="1"/>
          <p:nvPr/>
        </p:nvSpPr>
        <p:spPr>
          <a:xfrm>
            <a:off x="7020272" y="2132856"/>
            <a:ext cx="649537" cy="369332"/>
          </a:xfrm>
          <a:prstGeom prst="rect">
            <a:avLst/>
          </a:prstGeom>
          <a:noFill/>
        </p:spPr>
        <p:txBody>
          <a:bodyPr wrap="none" rtlCol="0">
            <a:spAutoFit/>
          </a:bodyPr>
          <a:lstStyle/>
          <a:p>
            <a:r>
              <a:rPr kumimoji="1" lang="ja-JP" altLang="en-US" b="1" dirty="0" smtClean="0">
                <a:solidFill>
                  <a:srgbClr val="3333FF"/>
                </a:solidFill>
              </a:rPr>
              <a:t>伊</a:t>
            </a:r>
            <a:r>
              <a:rPr lang="ja-JP" altLang="en-US" b="1" dirty="0" smtClean="0">
                <a:solidFill>
                  <a:srgbClr val="3333FF"/>
                </a:solidFill>
              </a:rPr>
              <a:t>根</a:t>
            </a:r>
            <a:endParaRPr kumimoji="1" lang="ja-JP" altLang="en-US" b="1" dirty="0">
              <a:solidFill>
                <a:srgbClr val="3333FF"/>
              </a:solidFill>
            </a:endParaRPr>
          </a:p>
        </p:txBody>
      </p:sp>
      <p:sp>
        <p:nvSpPr>
          <p:cNvPr id="19" name="テキスト ボックス 18"/>
          <p:cNvSpPr txBox="1"/>
          <p:nvPr/>
        </p:nvSpPr>
        <p:spPr>
          <a:xfrm>
            <a:off x="5148064" y="4653136"/>
            <a:ext cx="877163" cy="369332"/>
          </a:xfrm>
          <a:prstGeom prst="rect">
            <a:avLst/>
          </a:prstGeom>
          <a:noFill/>
        </p:spPr>
        <p:txBody>
          <a:bodyPr wrap="none" rtlCol="0">
            <a:spAutoFit/>
          </a:bodyPr>
          <a:lstStyle/>
          <a:p>
            <a:r>
              <a:rPr kumimoji="1" lang="ja-JP" altLang="en-US" b="1" dirty="0" smtClean="0">
                <a:solidFill>
                  <a:srgbClr val="FF0000"/>
                </a:solidFill>
              </a:rPr>
              <a:t>福知山</a:t>
            </a:r>
            <a:endParaRPr kumimoji="1" lang="ja-JP" altLang="en-US" b="1" dirty="0">
              <a:solidFill>
                <a:srgbClr val="FF0000"/>
              </a:solidFill>
            </a:endParaRPr>
          </a:p>
        </p:txBody>
      </p:sp>
      <p:sp>
        <p:nvSpPr>
          <p:cNvPr id="20" name="テキスト ボックス 19"/>
          <p:cNvSpPr txBox="1"/>
          <p:nvPr/>
        </p:nvSpPr>
        <p:spPr>
          <a:xfrm>
            <a:off x="6300192" y="1268760"/>
            <a:ext cx="646331" cy="369332"/>
          </a:xfrm>
          <a:prstGeom prst="rect">
            <a:avLst/>
          </a:prstGeom>
          <a:noFill/>
        </p:spPr>
        <p:txBody>
          <a:bodyPr wrap="none" rtlCol="0">
            <a:spAutoFit/>
          </a:bodyPr>
          <a:lstStyle/>
          <a:p>
            <a:r>
              <a:rPr kumimoji="1" lang="ja-JP" altLang="en-US" b="1" dirty="0" smtClean="0">
                <a:solidFill>
                  <a:srgbClr val="FF0000"/>
                </a:solidFill>
              </a:rPr>
              <a:t>丹後</a:t>
            </a:r>
            <a:endParaRPr kumimoji="1" lang="ja-JP" altLang="en-US" b="1" dirty="0">
              <a:solidFill>
                <a:srgbClr val="FF0000"/>
              </a:solidFill>
            </a:endParaRPr>
          </a:p>
        </p:txBody>
      </p:sp>
      <p:sp>
        <p:nvSpPr>
          <p:cNvPr id="21" name="テキスト ボックス 20"/>
          <p:cNvSpPr txBox="1"/>
          <p:nvPr/>
        </p:nvSpPr>
        <p:spPr>
          <a:xfrm>
            <a:off x="3851920" y="3068960"/>
            <a:ext cx="646331" cy="369332"/>
          </a:xfrm>
          <a:prstGeom prst="rect">
            <a:avLst/>
          </a:prstGeom>
          <a:noFill/>
        </p:spPr>
        <p:txBody>
          <a:bodyPr wrap="none" rtlCol="0">
            <a:spAutoFit/>
          </a:bodyPr>
          <a:lstStyle/>
          <a:p>
            <a:r>
              <a:rPr kumimoji="1" lang="ja-JP" altLang="en-US" b="1" dirty="0" smtClean="0">
                <a:solidFill>
                  <a:srgbClr val="3333FF"/>
                </a:solidFill>
              </a:rPr>
              <a:t>豊岡</a:t>
            </a:r>
            <a:endParaRPr kumimoji="1" lang="ja-JP" altLang="en-US" b="1" dirty="0">
              <a:solidFill>
                <a:srgbClr val="3333FF"/>
              </a:solidFill>
            </a:endParaRPr>
          </a:p>
        </p:txBody>
      </p:sp>
      <p:cxnSp>
        <p:nvCxnSpPr>
          <p:cNvPr id="23" name="直線矢印コネクタ 22"/>
          <p:cNvCxnSpPr/>
          <p:nvPr/>
        </p:nvCxnSpPr>
        <p:spPr>
          <a:xfrm>
            <a:off x="5004048" y="1844824"/>
            <a:ext cx="216024" cy="792088"/>
          </a:xfrm>
          <a:prstGeom prst="straightConnector1">
            <a:avLst/>
          </a:prstGeom>
          <a:ln>
            <a:solidFill>
              <a:srgbClr val="FF5050"/>
            </a:solidFill>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0899" name="Picture 3"/>
          <p:cNvPicPr>
            <a:picLocks noChangeAspect="1" noChangeArrowheads="1"/>
          </p:cNvPicPr>
          <p:nvPr/>
        </p:nvPicPr>
        <p:blipFill>
          <a:blip r:embed="rId2" cstate="print"/>
          <a:srcRect/>
          <a:stretch>
            <a:fillRect/>
          </a:stretch>
        </p:blipFill>
        <p:spPr bwMode="auto">
          <a:xfrm>
            <a:off x="1187624" y="980728"/>
            <a:ext cx="6915150" cy="4829175"/>
          </a:xfrm>
          <a:prstGeom prst="rect">
            <a:avLst/>
          </a:prstGeom>
          <a:noFill/>
          <a:ln w="9525">
            <a:noFill/>
            <a:miter lim="800000"/>
            <a:headEnd/>
            <a:tailEnd/>
          </a:ln>
        </p:spPr>
      </p:pic>
      <p:sp>
        <p:nvSpPr>
          <p:cNvPr id="4" name="テキスト ボックス 3"/>
          <p:cNvSpPr txBox="1"/>
          <p:nvPr/>
        </p:nvSpPr>
        <p:spPr>
          <a:xfrm>
            <a:off x="4406036" y="3724348"/>
            <a:ext cx="338554" cy="369332"/>
          </a:xfrm>
          <a:prstGeom prst="rect">
            <a:avLst/>
          </a:prstGeom>
          <a:noFill/>
        </p:spPr>
        <p:txBody>
          <a:bodyPr wrap="none" rtlCol="0">
            <a:spAutoFit/>
          </a:bodyPr>
          <a:lstStyle/>
          <a:p>
            <a:r>
              <a:rPr kumimoji="1" lang="en-US" altLang="ja-JP" dirty="0" smtClean="0">
                <a:solidFill>
                  <a:srgbClr val="FF0000"/>
                </a:solidFill>
              </a:rPr>
              <a:t>X</a:t>
            </a:r>
            <a:endParaRPr kumimoji="1" lang="ja-JP" altLang="en-US" dirty="0">
              <a:solidFill>
                <a:srgbClr val="FF0000"/>
              </a:solidFill>
            </a:endParaRPr>
          </a:p>
        </p:txBody>
      </p:sp>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22" name="Picture 2"/>
          <p:cNvPicPr>
            <a:picLocks noChangeAspect="1" noChangeArrowheads="1"/>
          </p:cNvPicPr>
          <p:nvPr/>
        </p:nvPicPr>
        <p:blipFill>
          <a:blip r:embed="rId2" cstate="print"/>
          <a:srcRect/>
          <a:stretch>
            <a:fillRect/>
          </a:stretch>
        </p:blipFill>
        <p:spPr bwMode="auto">
          <a:xfrm>
            <a:off x="0" y="332656"/>
            <a:ext cx="7391400" cy="3895725"/>
          </a:xfrm>
          <a:prstGeom prst="rect">
            <a:avLst/>
          </a:prstGeom>
          <a:noFill/>
          <a:ln w="9525">
            <a:noFill/>
            <a:miter lim="800000"/>
            <a:headEnd/>
            <a:tailEnd/>
          </a:ln>
        </p:spPr>
      </p:pic>
      <p:sp>
        <p:nvSpPr>
          <p:cNvPr id="4" name="正方形/長方形 3"/>
          <p:cNvSpPr/>
          <p:nvPr/>
        </p:nvSpPr>
        <p:spPr>
          <a:xfrm>
            <a:off x="3779912" y="2492896"/>
            <a:ext cx="864096" cy="288032"/>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7" name="グループ化 6"/>
          <p:cNvGrpSpPr/>
          <p:nvPr/>
        </p:nvGrpSpPr>
        <p:grpSpPr>
          <a:xfrm>
            <a:off x="2289238" y="908720"/>
            <a:ext cx="6854762" cy="5933514"/>
            <a:chOff x="2289238" y="908720"/>
            <a:chExt cx="6854762" cy="5933514"/>
          </a:xfrm>
        </p:grpSpPr>
        <p:pic>
          <p:nvPicPr>
            <p:cNvPr id="81923" name="Picture 3"/>
            <p:cNvPicPr>
              <a:picLocks noChangeAspect="1" noChangeArrowheads="1"/>
            </p:cNvPicPr>
            <p:nvPr/>
          </p:nvPicPr>
          <p:blipFill>
            <a:blip r:embed="rId3" cstate="print"/>
            <a:srcRect/>
            <a:stretch>
              <a:fillRect/>
            </a:stretch>
          </p:blipFill>
          <p:spPr bwMode="auto">
            <a:xfrm>
              <a:off x="5067300" y="908720"/>
              <a:ext cx="4076700" cy="5613400"/>
            </a:xfrm>
            <a:prstGeom prst="rect">
              <a:avLst/>
            </a:prstGeom>
            <a:noFill/>
            <a:ln w="9525">
              <a:noFill/>
              <a:miter lim="800000"/>
              <a:headEnd/>
              <a:tailEnd/>
            </a:ln>
          </p:spPr>
        </p:pic>
        <p:sp>
          <p:nvSpPr>
            <p:cNvPr id="5" name="テキスト ボックス 4"/>
            <p:cNvSpPr txBox="1"/>
            <p:nvPr/>
          </p:nvSpPr>
          <p:spPr>
            <a:xfrm>
              <a:off x="2289238" y="6565235"/>
              <a:ext cx="6854762" cy="276999"/>
            </a:xfrm>
            <a:prstGeom prst="rect">
              <a:avLst/>
            </a:prstGeom>
            <a:noFill/>
          </p:spPr>
          <p:txBody>
            <a:bodyPr wrap="none" rtlCol="0">
              <a:spAutoFit/>
            </a:bodyPr>
            <a:lstStyle/>
            <a:p>
              <a:r>
                <a:rPr lang="en-US" altLang="ja-JP" sz="1200" dirty="0" smtClean="0"/>
                <a:t>https://ja.wikipedia.org/wiki/%E6%B0%B4%E5%88%86%E3%82%8C%E5%85%AC%E5%9C%92</a:t>
              </a:r>
              <a:endParaRPr kumimoji="1" lang="ja-JP" altLang="en-US" sz="1200" dirty="0"/>
            </a:p>
          </p:txBody>
        </p:sp>
        <p:sp>
          <p:nvSpPr>
            <p:cNvPr id="6" name="テキスト ボックス 5"/>
            <p:cNvSpPr txBox="1"/>
            <p:nvPr/>
          </p:nvSpPr>
          <p:spPr>
            <a:xfrm>
              <a:off x="3059832" y="6093296"/>
              <a:ext cx="1850186" cy="369332"/>
            </a:xfrm>
            <a:prstGeom prst="rect">
              <a:avLst/>
            </a:prstGeom>
            <a:noFill/>
          </p:spPr>
          <p:txBody>
            <a:bodyPr wrap="none" rtlCol="0">
              <a:spAutoFit/>
            </a:bodyPr>
            <a:lstStyle/>
            <a:p>
              <a:r>
                <a:rPr kumimoji="1" lang="ja-JP" altLang="en-US" dirty="0" smtClean="0"/>
                <a:t>（</a:t>
              </a:r>
              <a:r>
                <a:rPr kumimoji="1" lang="en-US" altLang="ja-JP" dirty="0" smtClean="0"/>
                <a:t>Wikipedia </a:t>
              </a:r>
              <a:r>
                <a:rPr kumimoji="1" lang="ja-JP" altLang="en-US" dirty="0" smtClean="0"/>
                <a:t>より）</a:t>
              </a:r>
              <a:endParaRPr kumimoji="1" lang="ja-JP" altLang="en-US" dirty="0"/>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dissolve">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2946" name="Picture 2"/>
          <p:cNvPicPr>
            <a:picLocks noChangeAspect="1" noChangeArrowheads="1"/>
          </p:cNvPicPr>
          <p:nvPr/>
        </p:nvPicPr>
        <p:blipFill>
          <a:blip r:embed="rId2" cstate="print"/>
          <a:srcRect/>
          <a:stretch>
            <a:fillRect/>
          </a:stretch>
        </p:blipFill>
        <p:spPr bwMode="auto">
          <a:xfrm>
            <a:off x="1323975" y="285750"/>
            <a:ext cx="6496050" cy="6286500"/>
          </a:xfrm>
          <a:prstGeom prst="rect">
            <a:avLst/>
          </a:prstGeom>
          <a:noFill/>
          <a:ln w="9525">
            <a:noFill/>
            <a:miter lim="800000"/>
            <a:headEnd/>
            <a:tailEnd/>
          </a:ln>
        </p:spPr>
      </p:pic>
      <p:sp>
        <p:nvSpPr>
          <p:cNvPr id="3" name="テキスト ボックス 2"/>
          <p:cNvSpPr txBox="1"/>
          <p:nvPr/>
        </p:nvSpPr>
        <p:spPr>
          <a:xfrm>
            <a:off x="6876256" y="1052736"/>
            <a:ext cx="646331" cy="369332"/>
          </a:xfrm>
          <a:prstGeom prst="rect">
            <a:avLst/>
          </a:prstGeom>
          <a:solidFill>
            <a:schemeClr val="bg1"/>
          </a:solidFill>
        </p:spPr>
        <p:txBody>
          <a:bodyPr wrap="none" rtlCol="0">
            <a:spAutoFit/>
          </a:bodyPr>
          <a:lstStyle/>
          <a:p>
            <a:r>
              <a:rPr lang="ja-JP" altLang="en-US" dirty="0" smtClean="0"/>
              <a:t>宮津</a:t>
            </a:r>
            <a:endParaRPr kumimoji="1" lang="ja-JP" altLang="en-US" dirty="0"/>
          </a:p>
        </p:txBody>
      </p:sp>
      <p:sp>
        <p:nvSpPr>
          <p:cNvPr id="4" name="テキスト ボックス 3"/>
          <p:cNvSpPr txBox="1"/>
          <p:nvPr/>
        </p:nvSpPr>
        <p:spPr>
          <a:xfrm>
            <a:off x="5076056" y="332656"/>
            <a:ext cx="1107996" cy="369332"/>
          </a:xfrm>
          <a:prstGeom prst="rect">
            <a:avLst/>
          </a:prstGeom>
          <a:solidFill>
            <a:schemeClr val="bg1"/>
          </a:solidFill>
        </p:spPr>
        <p:txBody>
          <a:bodyPr wrap="none" rtlCol="0">
            <a:spAutoFit/>
          </a:bodyPr>
          <a:lstStyle/>
          <a:p>
            <a:r>
              <a:rPr kumimoji="1" lang="ja-JP" altLang="en-US" dirty="0" smtClean="0"/>
              <a:t>天の橋立</a:t>
            </a:r>
            <a:endParaRPr kumimoji="1" lang="ja-JP" altLang="en-US" dirty="0"/>
          </a:p>
        </p:txBody>
      </p:sp>
      <p:sp>
        <p:nvSpPr>
          <p:cNvPr id="5" name="テキスト ボックス 4"/>
          <p:cNvSpPr txBox="1"/>
          <p:nvPr/>
        </p:nvSpPr>
        <p:spPr>
          <a:xfrm>
            <a:off x="4211960" y="2348880"/>
            <a:ext cx="877163" cy="369332"/>
          </a:xfrm>
          <a:prstGeom prst="rect">
            <a:avLst/>
          </a:prstGeom>
          <a:solidFill>
            <a:schemeClr val="bg1"/>
          </a:solidFill>
        </p:spPr>
        <p:txBody>
          <a:bodyPr wrap="none" rtlCol="0">
            <a:spAutoFit/>
          </a:bodyPr>
          <a:lstStyle/>
          <a:p>
            <a:r>
              <a:rPr kumimoji="1" lang="ja-JP" altLang="en-US" dirty="0" smtClean="0"/>
              <a:t>福知山</a:t>
            </a:r>
            <a:endParaRPr kumimoji="1" lang="ja-JP" altLang="en-US" dirty="0"/>
          </a:p>
        </p:txBody>
      </p:sp>
      <p:sp>
        <p:nvSpPr>
          <p:cNvPr id="6" name="テキスト ボックス 5"/>
          <p:cNvSpPr txBox="1"/>
          <p:nvPr/>
        </p:nvSpPr>
        <p:spPr>
          <a:xfrm>
            <a:off x="6156176" y="2564904"/>
            <a:ext cx="646331" cy="369332"/>
          </a:xfrm>
          <a:prstGeom prst="rect">
            <a:avLst/>
          </a:prstGeom>
          <a:solidFill>
            <a:schemeClr val="bg1"/>
          </a:solidFill>
        </p:spPr>
        <p:txBody>
          <a:bodyPr wrap="none" rtlCol="0">
            <a:spAutoFit/>
          </a:bodyPr>
          <a:lstStyle/>
          <a:p>
            <a:r>
              <a:rPr kumimoji="1" lang="ja-JP" altLang="en-US" dirty="0" smtClean="0"/>
              <a:t>綾部</a:t>
            </a:r>
            <a:endParaRPr kumimoji="1" lang="ja-JP" altLang="en-US" dirty="0"/>
          </a:p>
        </p:txBody>
      </p:sp>
      <p:sp>
        <p:nvSpPr>
          <p:cNvPr id="7" name="テキスト ボックス 6"/>
          <p:cNvSpPr txBox="1"/>
          <p:nvPr/>
        </p:nvSpPr>
        <p:spPr>
          <a:xfrm>
            <a:off x="2195736" y="764704"/>
            <a:ext cx="1107996" cy="369332"/>
          </a:xfrm>
          <a:prstGeom prst="rect">
            <a:avLst/>
          </a:prstGeom>
          <a:solidFill>
            <a:schemeClr val="bg1"/>
          </a:solidFill>
        </p:spPr>
        <p:txBody>
          <a:bodyPr wrap="none" rtlCol="0">
            <a:spAutoFit/>
          </a:bodyPr>
          <a:lstStyle/>
          <a:p>
            <a:r>
              <a:rPr kumimoji="1" lang="ja-JP" altLang="en-US" dirty="0" smtClean="0"/>
              <a:t>豊岡盆地</a:t>
            </a:r>
            <a:endParaRPr kumimoji="1" lang="ja-JP" altLang="en-US" dirty="0"/>
          </a:p>
        </p:txBody>
      </p:sp>
      <p:sp>
        <p:nvSpPr>
          <p:cNvPr id="8" name="テキスト ボックス 7"/>
          <p:cNvSpPr txBox="1"/>
          <p:nvPr/>
        </p:nvSpPr>
        <p:spPr>
          <a:xfrm>
            <a:off x="3635896" y="6165304"/>
            <a:ext cx="646331" cy="369332"/>
          </a:xfrm>
          <a:prstGeom prst="rect">
            <a:avLst/>
          </a:prstGeom>
          <a:solidFill>
            <a:schemeClr val="bg1"/>
          </a:solidFill>
        </p:spPr>
        <p:txBody>
          <a:bodyPr wrap="none" rtlCol="0">
            <a:spAutoFit/>
          </a:bodyPr>
          <a:lstStyle/>
          <a:p>
            <a:r>
              <a:rPr kumimoji="1" lang="ja-JP" altLang="en-US" dirty="0" smtClean="0"/>
              <a:t>神戸</a:t>
            </a:r>
            <a:endParaRPr kumimoji="1" lang="ja-JP" altLang="en-US" dirty="0"/>
          </a:p>
        </p:txBody>
      </p:sp>
      <p:sp>
        <p:nvSpPr>
          <p:cNvPr id="9" name="テキスト ボックス 8"/>
          <p:cNvSpPr txBox="1"/>
          <p:nvPr/>
        </p:nvSpPr>
        <p:spPr>
          <a:xfrm>
            <a:off x="5940152" y="3501008"/>
            <a:ext cx="1569660" cy="369332"/>
          </a:xfrm>
          <a:prstGeom prst="rect">
            <a:avLst/>
          </a:prstGeom>
          <a:solidFill>
            <a:schemeClr val="bg1"/>
          </a:solidFill>
          <a:ln>
            <a:solidFill>
              <a:srgbClr val="FF0000"/>
            </a:solidFill>
          </a:ln>
        </p:spPr>
        <p:txBody>
          <a:bodyPr wrap="none" rtlCol="0">
            <a:spAutoFit/>
          </a:bodyPr>
          <a:lstStyle/>
          <a:p>
            <a:r>
              <a:rPr kumimoji="1" lang="ja-JP" altLang="en-US" dirty="0" smtClean="0"/>
              <a:t>水分かれ公園</a:t>
            </a:r>
            <a:endParaRPr kumimoji="1" lang="ja-JP" altLang="en-US" dirty="0"/>
          </a:p>
        </p:txBody>
      </p:sp>
      <p:cxnSp>
        <p:nvCxnSpPr>
          <p:cNvPr id="11" name="直線矢印コネクタ 10"/>
          <p:cNvCxnSpPr/>
          <p:nvPr/>
        </p:nvCxnSpPr>
        <p:spPr>
          <a:xfrm flipH="1" flipV="1">
            <a:off x="5076056" y="3645024"/>
            <a:ext cx="864096" cy="72008"/>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grpSp>
        <p:nvGrpSpPr>
          <p:cNvPr id="16" name="グループ化 15"/>
          <p:cNvGrpSpPr/>
          <p:nvPr/>
        </p:nvGrpSpPr>
        <p:grpSpPr>
          <a:xfrm>
            <a:off x="4871923" y="1097280"/>
            <a:ext cx="1382573" cy="2589581"/>
            <a:chOff x="4871923" y="1097280"/>
            <a:chExt cx="1382573" cy="2589581"/>
          </a:xfrm>
        </p:grpSpPr>
        <p:sp>
          <p:nvSpPr>
            <p:cNvPr id="12" name="フリーフォーム 11"/>
            <p:cNvSpPr/>
            <p:nvPr/>
          </p:nvSpPr>
          <p:spPr>
            <a:xfrm>
              <a:off x="4871923" y="1097280"/>
              <a:ext cx="1382573" cy="2589581"/>
            </a:xfrm>
            <a:custGeom>
              <a:avLst/>
              <a:gdLst>
                <a:gd name="connsiteX0" fmla="*/ 1382573 w 1382573"/>
                <a:gd name="connsiteY0" fmla="*/ 0 h 2589581"/>
                <a:gd name="connsiteX1" fmla="*/ 1375258 w 1382573"/>
                <a:gd name="connsiteY1" fmla="*/ 160934 h 2589581"/>
                <a:gd name="connsiteX2" fmla="*/ 1367943 w 1382573"/>
                <a:gd name="connsiteY2" fmla="*/ 182880 h 2589581"/>
                <a:gd name="connsiteX3" fmla="*/ 1353312 w 1382573"/>
                <a:gd name="connsiteY3" fmla="*/ 204826 h 2589581"/>
                <a:gd name="connsiteX4" fmla="*/ 1345997 w 1382573"/>
                <a:gd name="connsiteY4" fmla="*/ 226771 h 2589581"/>
                <a:gd name="connsiteX5" fmla="*/ 1316736 w 1382573"/>
                <a:gd name="connsiteY5" fmla="*/ 270662 h 2589581"/>
                <a:gd name="connsiteX6" fmla="*/ 1309421 w 1382573"/>
                <a:gd name="connsiteY6" fmla="*/ 292608 h 2589581"/>
                <a:gd name="connsiteX7" fmla="*/ 1280160 w 1382573"/>
                <a:gd name="connsiteY7" fmla="*/ 336499 h 2589581"/>
                <a:gd name="connsiteX8" fmla="*/ 1258215 w 1382573"/>
                <a:gd name="connsiteY8" fmla="*/ 380390 h 2589581"/>
                <a:gd name="connsiteX9" fmla="*/ 1243584 w 1382573"/>
                <a:gd name="connsiteY9" fmla="*/ 395021 h 2589581"/>
                <a:gd name="connsiteX10" fmla="*/ 1214323 w 1382573"/>
                <a:gd name="connsiteY10" fmla="*/ 431597 h 2589581"/>
                <a:gd name="connsiteX11" fmla="*/ 1177747 w 1382573"/>
                <a:gd name="connsiteY11" fmla="*/ 460858 h 2589581"/>
                <a:gd name="connsiteX12" fmla="*/ 1163117 w 1382573"/>
                <a:gd name="connsiteY12" fmla="*/ 482803 h 2589581"/>
                <a:gd name="connsiteX13" fmla="*/ 1133856 w 1382573"/>
                <a:gd name="connsiteY13" fmla="*/ 512064 h 2589581"/>
                <a:gd name="connsiteX14" fmla="*/ 1082650 w 1382573"/>
                <a:gd name="connsiteY14" fmla="*/ 570586 h 2589581"/>
                <a:gd name="connsiteX15" fmla="*/ 1038759 w 1382573"/>
                <a:gd name="connsiteY15" fmla="*/ 599846 h 2589581"/>
                <a:gd name="connsiteX16" fmla="*/ 1024128 w 1382573"/>
                <a:gd name="connsiteY16" fmla="*/ 614477 h 2589581"/>
                <a:gd name="connsiteX17" fmla="*/ 1002183 w 1382573"/>
                <a:gd name="connsiteY17" fmla="*/ 629107 h 2589581"/>
                <a:gd name="connsiteX18" fmla="*/ 987552 w 1382573"/>
                <a:gd name="connsiteY18" fmla="*/ 643738 h 2589581"/>
                <a:gd name="connsiteX19" fmla="*/ 965607 w 1382573"/>
                <a:gd name="connsiteY19" fmla="*/ 651053 h 2589581"/>
                <a:gd name="connsiteX20" fmla="*/ 914400 w 1382573"/>
                <a:gd name="connsiteY20" fmla="*/ 687629 h 2589581"/>
                <a:gd name="connsiteX21" fmla="*/ 863194 w 1382573"/>
                <a:gd name="connsiteY21" fmla="*/ 709574 h 2589581"/>
                <a:gd name="connsiteX22" fmla="*/ 841248 w 1382573"/>
                <a:gd name="connsiteY22" fmla="*/ 724205 h 2589581"/>
                <a:gd name="connsiteX23" fmla="*/ 819303 w 1382573"/>
                <a:gd name="connsiteY23" fmla="*/ 731520 h 2589581"/>
                <a:gd name="connsiteX24" fmla="*/ 797357 w 1382573"/>
                <a:gd name="connsiteY24" fmla="*/ 746150 h 2589581"/>
                <a:gd name="connsiteX25" fmla="*/ 753466 w 1382573"/>
                <a:gd name="connsiteY25" fmla="*/ 760781 h 2589581"/>
                <a:gd name="connsiteX26" fmla="*/ 731520 w 1382573"/>
                <a:gd name="connsiteY26" fmla="*/ 768096 h 2589581"/>
                <a:gd name="connsiteX27" fmla="*/ 680314 w 1382573"/>
                <a:gd name="connsiteY27" fmla="*/ 797357 h 2589581"/>
                <a:gd name="connsiteX28" fmla="*/ 658368 w 1382573"/>
                <a:gd name="connsiteY28" fmla="*/ 804672 h 2589581"/>
                <a:gd name="connsiteX29" fmla="*/ 592531 w 1382573"/>
                <a:gd name="connsiteY29" fmla="*/ 848563 h 2589581"/>
                <a:gd name="connsiteX30" fmla="*/ 577901 w 1382573"/>
                <a:gd name="connsiteY30" fmla="*/ 863194 h 2589581"/>
                <a:gd name="connsiteX31" fmla="*/ 534010 w 1382573"/>
                <a:gd name="connsiteY31" fmla="*/ 885139 h 2589581"/>
                <a:gd name="connsiteX32" fmla="*/ 497434 w 1382573"/>
                <a:gd name="connsiteY32" fmla="*/ 914400 h 2589581"/>
                <a:gd name="connsiteX33" fmla="*/ 468173 w 1382573"/>
                <a:gd name="connsiteY33" fmla="*/ 943661 h 2589581"/>
                <a:gd name="connsiteX34" fmla="*/ 460858 w 1382573"/>
                <a:gd name="connsiteY34" fmla="*/ 965606 h 2589581"/>
                <a:gd name="connsiteX35" fmla="*/ 424282 w 1382573"/>
                <a:gd name="connsiteY35" fmla="*/ 994867 h 2589581"/>
                <a:gd name="connsiteX36" fmla="*/ 409651 w 1382573"/>
                <a:gd name="connsiteY36" fmla="*/ 1009498 h 2589581"/>
                <a:gd name="connsiteX37" fmla="*/ 402336 w 1382573"/>
                <a:gd name="connsiteY37" fmla="*/ 1031443 h 2589581"/>
                <a:gd name="connsiteX38" fmla="*/ 373075 w 1382573"/>
                <a:gd name="connsiteY38" fmla="*/ 1060704 h 2589581"/>
                <a:gd name="connsiteX39" fmla="*/ 365760 w 1382573"/>
                <a:gd name="connsiteY39" fmla="*/ 1082650 h 2589581"/>
                <a:gd name="connsiteX40" fmla="*/ 343815 w 1382573"/>
                <a:gd name="connsiteY40" fmla="*/ 1126541 h 2589581"/>
                <a:gd name="connsiteX41" fmla="*/ 358445 w 1382573"/>
                <a:gd name="connsiteY41" fmla="*/ 1272845 h 2589581"/>
                <a:gd name="connsiteX42" fmla="*/ 373075 w 1382573"/>
                <a:gd name="connsiteY42" fmla="*/ 1316736 h 2589581"/>
                <a:gd name="connsiteX43" fmla="*/ 387706 w 1382573"/>
                <a:gd name="connsiteY43" fmla="*/ 1331366 h 2589581"/>
                <a:gd name="connsiteX44" fmla="*/ 416967 w 1382573"/>
                <a:gd name="connsiteY44" fmla="*/ 1389888 h 2589581"/>
                <a:gd name="connsiteX45" fmla="*/ 438912 w 1382573"/>
                <a:gd name="connsiteY45" fmla="*/ 1433779 h 2589581"/>
                <a:gd name="connsiteX46" fmla="*/ 453543 w 1382573"/>
                <a:gd name="connsiteY46" fmla="*/ 1448410 h 2589581"/>
                <a:gd name="connsiteX47" fmla="*/ 482803 w 1382573"/>
                <a:gd name="connsiteY47" fmla="*/ 1484986 h 2589581"/>
                <a:gd name="connsiteX48" fmla="*/ 490119 w 1382573"/>
                <a:gd name="connsiteY48" fmla="*/ 1506931 h 2589581"/>
                <a:gd name="connsiteX49" fmla="*/ 512064 w 1382573"/>
                <a:gd name="connsiteY49" fmla="*/ 1543507 h 2589581"/>
                <a:gd name="connsiteX50" fmla="*/ 519379 w 1382573"/>
                <a:gd name="connsiteY50" fmla="*/ 1572768 h 2589581"/>
                <a:gd name="connsiteX51" fmla="*/ 526695 w 1382573"/>
                <a:gd name="connsiteY51" fmla="*/ 1631290 h 2589581"/>
                <a:gd name="connsiteX52" fmla="*/ 563271 w 1382573"/>
                <a:gd name="connsiteY52" fmla="*/ 1667866 h 2589581"/>
                <a:gd name="connsiteX53" fmla="*/ 607162 w 1382573"/>
                <a:gd name="connsiteY53" fmla="*/ 1682496 h 2589581"/>
                <a:gd name="connsiteX54" fmla="*/ 629107 w 1382573"/>
                <a:gd name="connsiteY54" fmla="*/ 1697126 h 2589581"/>
                <a:gd name="connsiteX55" fmla="*/ 672999 w 1382573"/>
                <a:gd name="connsiteY55" fmla="*/ 1711757 h 2589581"/>
                <a:gd name="connsiteX56" fmla="*/ 694944 w 1382573"/>
                <a:gd name="connsiteY56" fmla="*/ 1726387 h 2589581"/>
                <a:gd name="connsiteX57" fmla="*/ 738835 w 1382573"/>
                <a:gd name="connsiteY57" fmla="*/ 1741018 h 2589581"/>
                <a:gd name="connsiteX58" fmla="*/ 760781 w 1382573"/>
                <a:gd name="connsiteY58" fmla="*/ 1777594 h 2589581"/>
                <a:gd name="connsiteX59" fmla="*/ 738835 w 1382573"/>
                <a:gd name="connsiteY59" fmla="*/ 1784909 h 2589581"/>
                <a:gd name="connsiteX60" fmla="*/ 592531 w 1382573"/>
                <a:gd name="connsiteY60" fmla="*/ 1806854 h 2589581"/>
                <a:gd name="connsiteX61" fmla="*/ 490119 w 1382573"/>
                <a:gd name="connsiteY61" fmla="*/ 1814170 h 2589581"/>
                <a:gd name="connsiteX62" fmla="*/ 468173 w 1382573"/>
                <a:gd name="connsiteY62" fmla="*/ 1821485 h 2589581"/>
                <a:gd name="connsiteX63" fmla="*/ 416967 w 1382573"/>
                <a:gd name="connsiteY63" fmla="*/ 1828800 h 2589581"/>
                <a:gd name="connsiteX64" fmla="*/ 409651 w 1382573"/>
                <a:gd name="connsiteY64" fmla="*/ 1850746 h 2589581"/>
                <a:gd name="connsiteX65" fmla="*/ 431597 w 1382573"/>
                <a:gd name="connsiteY65" fmla="*/ 1953158 h 2589581"/>
                <a:gd name="connsiteX66" fmla="*/ 446227 w 1382573"/>
                <a:gd name="connsiteY66" fmla="*/ 1967789 h 2589581"/>
                <a:gd name="connsiteX67" fmla="*/ 453543 w 1382573"/>
                <a:gd name="connsiteY67" fmla="*/ 1989734 h 2589581"/>
                <a:gd name="connsiteX68" fmla="*/ 475488 w 1382573"/>
                <a:gd name="connsiteY68" fmla="*/ 1997050 h 2589581"/>
                <a:gd name="connsiteX69" fmla="*/ 468173 w 1382573"/>
                <a:gd name="connsiteY69" fmla="*/ 2121408 h 2589581"/>
                <a:gd name="connsiteX70" fmla="*/ 460858 w 1382573"/>
                <a:gd name="connsiteY70" fmla="*/ 2150669 h 2589581"/>
                <a:gd name="connsiteX71" fmla="*/ 431597 w 1382573"/>
                <a:gd name="connsiteY71" fmla="*/ 2216506 h 2589581"/>
                <a:gd name="connsiteX72" fmla="*/ 395021 w 1382573"/>
                <a:gd name="connsiteY72" fmla="*/ 2253082 h 2589581"/>
                <a:gd name="connsiteX73" fmla="*/ 343815 w 1382573"/>
                <a:gd name="connsiteY73" fmla="*/ 2275027 h 2589581"/>
                <a:gd name="connsiteX74" fmla="*/ 329184 w 1382573"/>
                <a:gd name="connsiteY74" fmla="*/ 2289658 h 2589581"/>
                <a:gd name="connsiteX75" fmla="*/ 299923 w 1382573"/>
                <a:gd name="connsiteY75" fmla="*/ 2304288 h 2589581"/>
                <a:gd name="connsiteX76" fmla="*/ 263347 w 1382573"/>
                <a:gd name="connsiteY76" fmla="*/ 2333549 h 2589581"/>
                <a:gd name="connsiteX77" fmla="*/ 248717 w 1382573"/>
                <a:gd name="connsiteY77" fmla="*/ 2355494 h 2589581"/>
                <a:gd name="connsiteX78" fmla="*/ 241402 w 1382573"/>
                <a:gd name="connsiteY78" fmla="*/ 2377440 h 2589581"/>
                <a:gd name="connsiteX79" fmla="*/ 219456 w 1382573"/>
                <a:gd name="connsiteY79" fmla="*/ 2428646 h 2589581"/>
                <a:gd name="connsiteX80" fmla="*/ 197511 w 1382573"/>
                <a:gd name="connsiteY80" fmla="*/ 2435962 h 2589581"/>
                <a:gd name="connsiteX81" fmla="*/ 138989 w 1382573"/>
                <a:gd name="connsiteY81" fmla="*/ 2428646 h 2589581"/>
                <a:gd name="connsiteX82" fmla="*/ 117043 w 1382573"/>
                <a:gd name="connsiteY82" fmla="*/ 2421331 h 2589581"/>
                <a:gd name="connsiteX83" fmla="*/ 51207 w 1382573"/>
                <a:gd name="connsiteY83" fmla="*/ 2428646 h 2589581"/>
                <a:gd name="connsiteX84" fmla="*/ 7315 w 1382573"/>
                <a:gd name="connsiteY84" fmla="*/ 2450592 h 2589581"/>
                <a:gd name="connsiteX85" fmla="*/ 0 w 1382573"/>
                <a:gd name="connsiteY85" fmla="*/ 2472538 h 2589581"/>
                <a:gd name="connsiteX86" fmla="*/ 14631 w 1382573"/>
                <a:gd name="connsiteY86" fmla="*/ 2545690 h 2589581"/>
                <a:gd name="connsiteX87" fmla="*/ 29261 w 1382573"/>
                <a:gd name="connsiteY87" fmla="*/ 2567635 h 2589581"/>
                <a:gd name="connsiteX88" fmla="*/ 43891 w 1382573"/>
                <a:gd name="connsiteY88" fmla="*/ 2589581 h 25895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Lst>
              <a:rect l="l" t="t" r="r" b="b"/>
              <a:pathLst>
                <a:path w="1382573" h="2589581">
                  <a:moveTo>
                    <a:pt x="1382573" y="0"/>
                  </a:moveTo>
                  <a:cubicBezTo>
                    <a:pt x="1380135" y="53645"/>
                    <a:pt x="1379540" y="107405"/>
                    <a:pt x="1375258" y="160934"/>
                  </a:cubicBezTo>
                  <a:cubicBezTo>
                    <a:pt x="1374643" y="168620"/>
                    <a:pt x="1371391" y="175983"/>
                    <a:pt x="1367943" y="182880"/>
                  </a:cubicBezTo>
                  <a:cubicBezTo>
                    <a:pt x="1364011" y="190744"/>
                    <a:pt x="1358189" y="197511"/>
                    <a:pt x="1353312" y="204826"/>
                  </a:cubicBezTo>
                  <a:cubicBezTo>
                    <a:pt x="1350874" y="212141"/>
                    <a:pt x="1349742" y="220031"/>
                    <a:pt x="1345997" y="226771"/>
                  </a:cubicBezTo>
                  <a:cubicBezTo>
                    <a:pt x="1337458" y="242142"/>
                    <a:pt x="1316736" y="270662"/>
                    <a:pt x="1316736" y="270662"/>
                  </a:cubicBezTo>
                  <a:cubicBezTo>
                    <a:pt x="1314298" y="277977"/>
                    <a:pt x="1313166" y="285867"/>
                    <a:pt x="1309421" y="292608"/>
                  </a:cubicBezTo>
                  <a:cubicBezTo>
                    <a:pt x="1300882" y="307979"/>
                    <a:pt x="1280160" y="336499"/>
                    <a:pt x="1280160" y="336499"/>
                  </a:cubicBezTo>
                  <a:cubicBezTo>
                    <a:pt x="1272434" y="359678"/>
                    <a:pt x="1274421" y="360132"/>
                    <a:pt x="1258215" y="380390"/>
                  </a:cubicBezTo>
                  <a:cubicBezTo>
                    <a:pt x="1253906" y="385776"/>
                    <a:pt x="1247893" y="389635"/>
                    <a:pt x="1243584" y="395021"/>
                  </a:cubicBezTo>
                  <a:cubicBezTo>
                    <a:pt x="1226685" y="416145"/>
                    <a:pt x="1233949" y="415896"/>
                    <a:pt x="1214323" y="431597"/>
                  </a:cubicBezTo>
                  <a:cubicBezTo>
                    <a:pt x="1193199" y="448496"/>
                    <a:pt x="1193448" y="441232"/>
                    <a:pt x="1177747" y="460858"/>
                  </a:cubicBezTo>
                  <a:cubicBezTo>
                    <a:pt x="1172255" y="467723"/>
                    <a:pt x="1168838" y="476128"/>
                    <a:pt x="1163117" y="482803"/>
                  </a:cubicBezTo>
                  <a:cubicBezTo>
                    <a:pt x="1154140" y="493276"/>
                    <a:pt x="1141507" y="500587"/>
                    <a:pt x="1133856" y="512064"/>
                  </a:cubicBezTo>
                  <a:cubicBezTo>
                    <a:pt x="1109662" y="548356"/>
                    <a:pt x="1125443" y="527793"/>
                    <a:pt x="1082650" y="570586"/>
                  </a:cubicBezTo>
                  <a:cubicBezTo>
                    <a:pt x="1070217" y="583019"/>
                    <a:pt x="1053389" y="590093"/>
                    <a:pt x="1038759" y="599846"/>
                  </a:cubicBezTo>
                  <a:cubicBezTo>
                    <a:pt x="1033020" y="603672"/>
                    <a:pt x="1029514" y="610168"/>
                    <a:pt x="1024128" y="614477"/>
                  </a:cubicBezTo>
                  <a:cubicBezTo>
                    <a:pt x="1017263" y="619969"/>
                    <a:pt x="1009048" y="623615"/>
                    <a:pt x="1002183" y="629107"/>
                  </a:cubicBezTo>
                  <a:cubicBezTo>
                    <a:pt x="996797" y="633416"/>
                    <a:pt x="993466" y="640189"/>
                    <a:pt x="987552" y="643738"/>
                  </a:cubicBezTo>
                  <a:cubicBezTo>
                    <a:pt x="980940" y="647705"/>
                    <a:pt x="972922" y="648615"/>
                    <a:pt x="965607" y="651053"/>
                  </a:cubicBezTo>
                  <a:cubicBezTo>
                    <a:pt x="930893" y="685767"/>
                    <a:pt x="949432" y="675952"/>
                    <a:pt x="914400" y="687629"/>
                  </a:cubicBezTo>
                  <a:cubicBezTo>
                    <a:pt x="859304" y="724360"/>
                    <a:pt x="929329" y="681230"/>
                    <a:pt x="863194" y="709574"/>
                  </a:cubicBezTo>
                  <a:cubicBezTo>
                    <a:pt x="855113" y="713037"/>
                    <a:pt x="849112" y="720273"/>
                    <a:pt x="841248" y="724205"/>
                  </a:cubicBezTo>
                  <a:cubicBezTo>
                    <a:pt x="834351" y="727653"/>
                    <a:pt x="826200" y="728072"/>
                    <a:pt x="819303" y="731520"/>
                  </a:cubicBezTo>
                  <a:cubicBezTo>
                    <a:pt x="811439" y="735452"/>
                    <a:pt x="805391" y="742579"/>
                    <a:pt x="797357" y="746150"/>
                  </a:cubicBezTo>
                  <a:cubicBezTo>
                    <a:pt x="783264" y="752413"/>
                    <a:pt x="768096" y="755904"/>
                    <a:pt x="753466" y="760781"/>
                  </a:cubicBezTo>
                  <a:lnTo>
                    <a:pt x="731520" y="768096"/>
                  </a:lnTo>
                  <a:cubicBezTo>
                    <a:pt x="709482" y="782788"/>
                    <a:pt x="706299" y="786221"/>
                    <a:pt x="680314" y="797357"/>
                  </a:cubicBezTo>
                  <a:cubicBezTo>
                    <a:pt x="673226" y="800395"/>
                    <a:pt x="665683" y="802234"/>
                    <a:pt x="658368" y="804672"/>
                  </a:cubicBezTo>
                  <a:lnTo>
                    <a:pt x="592531" y="848563"/>
                  </a:lnTo>
                  <a:cubicBezTo>
                    <a:pt x="586792" y="852389"/>
                    <a:pt x="583287" y="858886"/>
                    <a:pt x="577901" y="863194"/>
                  </a:cubicBezTo>
                  <a:cubicBezTo>
                    <a:pt x="557645" y="879399"/>
                    <a:pt x="557187" y="877413"/>
                    <a:pt x="534010" y="885139"/>
                  </a:cubicBezTo>
                  <a:cubicBezTo>
                    <a:pt x="484204" y="934945"/>
                    <a:pt x="562031" y="859031"/>
                    <a:pt x="497434" y="914400"/>
                  </a:cubicBezTo>
                  <a:cubicBezTo>
                    <a:pt x="486961" y="923377"/>
                    <a:pt x="468173" y="943661"/>
                    <a:pt x="468173" y="943661"/>
                  </a:cubicBezTo>
                  <a:cubicBezTo>
                    <a:pt x="465735" y="950976"/>
                    <a:pt x="464825" y="958994"/>
                    <a:pt x="460858" y="965606"/>
                  </a:cubicBezTo>
                  <a:cubicBezTo>
                    <a:pt x="452705" y="979193"/>
                    <a:pt x="435784" y="985665"/>
                    <a:pt x="424282" y="994867"/>
                  </a:cubicBezTo>
                  <a:cubicBezTo>
                    <a:pt x="418896" y="999176"/>
                    <a:pt x="414528" y="1004621"/>
                    <a:pt x="409651" y="1009498"/>
                  </a:cubicBezTo>
                  <a:cubicBezTo>
                    <a:pt x="407213" y="1016813"/>
                    <a:pt x="406818" y="1025169"/>
                    <a:pt x="402336" y="1031443"/>
                  </a:cubicBezTo>
                  <a:cubicBezTo>
                    <a:pt x="394318" y="1042667"/>
                    <a:pt x="373075" y="1060704"/>
                    <a:pt x="373075" y="1060704"/>
                  </a:cubicBezTo>
                  <a:cubicBezTo>
                    <a:pt x="370637" y="1068019"/>
                    <a:pt x="369208" y="1075753"/>
                    <a:pt x="365760" y="1082650"/>
                  </a:cubicBezTo>
                  <a:cubicBezTo>
                    <a:pt x="337399" y="1139373"/>
                    <a:pt x="362202" y="1071378"/>
                    <a:pt x="343815" y="1126541"/>
                  </a:cubicBezTo>
                  <a:cubicBezTo>
                    <a:pt x="348320" y="1198623"/>
                    <a:pt x="342533" y="1219805"/>
                    <a:pt x="358445" y="1272845"/>
                  </a:cubicBezTo>
                  <a:cubicBezTo>
                    <a:pt x="362876" y="1287616"/>
                    <a:pt x="362170" y="1305832"/>
                    <a:pt x="373075" y="1316736"/>
                  </a:cubicBezTo>
                  <a:lnTo>
                    <a:pt x="387706" y="1331366"/>
                  </a:lnTo>
                  <a:cubicBezTo>
                    <a:pt x="404517" y="1381801"/>
                    <a:pt x="391431" y="1364353"/>
                    <a:pt x="416967" y="1389888"/>
                  </a:cubicBezTo>
                  <a:cubicBezTo>
                    <a:pt x="424693" y="1413067"/>
                    <a:pt x="422706" y="1413521"/>
                    <a:pt x="438912" y="1433779"/>
                  </a:cubicBezTo>
                  <a:cubicBezTo>
                    <a:pt x="443221" y="1439165"/>
                    <a:pt x="449234" y="1443024"/>
                    <a:pt x="453543" y="1448410"/>
                  </a:cubicBezTo>
                  <a:cubicBezTo>
                    <a:pt x="490461" y="1494557"/>
                    <a:pt x="447473" y="1449654"/>
                    <a:pt x="482803" y="1484986"/>
                  </a:cubicBezTo>
                  <a:cubicBezTo>
                    <a:pt x="485242" y="1492301"/>
                    <a:pt x="486152" y="1500319"/>
                    <a:pt x="490119" y="1506931"/>
                  </a:cubicBezTo>
                  <a:cubicBezTo>
                    <a:pt x="515186" y="1548708"/>
                    <a:pt x="496995" y="1490766"/>
                    <a:pt x="512064" y="1543507"/>
                  </a:cubicBezTo>
                  <a:cubicBezTo>
                    <a:pt x="514826" y="1553174"/>
                    <a:pt x="517726" y="1562851"/>
                    <a:pt x="519379" y="1572768"/>
                  </a:cubicBezTo>
                  <a:cubicBezTo>
                    <a:pt x="522611" y="1592160"/>
                    <a:pt x="521522" y="1612324"/>
                    <a:pt x="526695" y="1631290"/>
                  </a:cubicBezTo>
                  <a:cubicBezTo>
                    <a:pt x="531067" y="1647321"/>
                    <a:pt x="549145" y="1661588"/>
                    <a:pt x="563271" y="1667866"/>
                  </a:cubicBezTo>
                  <a:cubicBezTo>
                    <a:pt x="577364" y="1674129"/>
                    <a:pt x="607162" y="1682496"/>
                    <a:pt x="607162" y="1682496"/>
                  </a:cubicBezTo>
                  <a:cubicBezTo>
                    <a:pt x="614477" y="1687373"/>
                    <a:pt x="621073" y="1693555"/>
                    <a:pt x="629107" y="1697126"/>
                  </a:cubicBezTo>
                  <a:cubicBezTo>
                    <a:pt x="643200" y="1703390"/>
                    <a:pt x="672999" y="1711757"/>
                    <a:pt x="672999" y="1711757"/>
                  </a:cubicBezTo>
                  <a:cubicBezTo>
                    <a:pt x="680314" y="1716634"/>
                    <a:pt x="686910" y="1722816"/>
                    <a:pt x="694944" y="1726387"/>
                  </a:cubicBezTo>
                  <a:cubicBezTo>
                    <a:pt x="709037" y="1732650"/>
                    <a:pt x="738835" y="1741018"/>
                    <a:pt x="738835" y="1741018"/>
                  </a:cubicBezTo>
                  <a:cubicBezTo>
                    <a:pt x="744762" y="1746945"/>
                    <a:pt x="767113" y="1764931"/>
                    <a:pt x="760781" y="1777594"/>
                  </a:cubicBezTo>
                  <a:cubicBezTo>
                    <a:pt x="757332" y="1784491"/>
                    <a:pt x="746150" y="1782471"/>
                    <a:pt x="738835" y="1784909"/>
                  </a:cubicBezTo>
                  <a:cubicBezTo>
                    <a:pt x="682073" y="1822751"/>
                    <a:pt x="726926" y="1798183"/>
                    <a:pt x="592531" y="1806854"/>
                  </a:cubicBezTo>
                  <a:lnTo>
                    <a:pt x="490119" y="1814170"/>
                  </a:lnTo>
                  <a:cubicBezTo>
                    <a:pt x="482804" y="1816608"/>
                    <a:pt x="475734" y="1819973"/>
                    <a:pt x="468173" y="1821485"/>
                  </a:cubicBezTo>
                  <a:cubicBezTo>
                    <a:pt x="451266" y="1824866"/>
                    <a:pt x="432389" y="1821089"/>
                    <a:pt x="416967" y="1828800"/>
                  </a:cubicBezTo>
                  <a:cubicBezTo>
                    <a:pt x="410070" y="1832249"/>
                    <a:pt x="412090" y="1843431"/>
                    <a:pt x="409651" y="1850746"/>
                  </a:cubicBezTo>
                  <a:cubicBezTo>
                    <a:pt x="411286" y="1863827"/>
                    <a:pt x="416707" y="1938267"/>
                    <a:pt x="431597" y="1953158"/>
                  </a:cubicBezTo>
                  <a:lnTo>
                    <a:pt x="446227" y="1967789"/>
                  </a:lnTo>
                  <a:cubicBezTo>
                    <a:pt x="448666" y="1975104"/>
                    <a:pt x="448091" y="1984282"/>
                    <a:pt x="453543" y="1989734"/>
                  </a:cubicBezTo>
                  <a:cubicBezTo>
                    <a:pt x="458995" y="1995186"/>
                    <a:pt x="474637" y="1989386"/>
                    <a:pt x="475488" y="1997050"/>
                  </a:cubicBezTo>
                  <a:cubicBezTo>
                    <a:pt x="480073" y="2038320"/>
                    <a:pt x="472110" y="2080071"/>
                    <a:pt x="468173" y="2121408"/>
                  </a:cubicBezTo>
                  <a:cubicBezTo>
                    <a:pt x="467220" y="2131417"/>
                    <a:pt x="463747" y="2141039"/>
                    <a:pt x="460858" y="2150669"/>
                  </a:cubicBezTo>
                  <a:cubicBezTo>
                    <a:pt x="452729" y="2177766"/>
                    <a:pt x="449490" y="2196057"/>
                    <a:pt x="431597" y="2216506"/>
                  </a:cubicBezTo>
                  <a:cubicBezTo>
                    <a:pt x="420243" y="2229482"/>
                    <a:pt x="411378" y="2247630"/>
                    <a:pt x="395021" y="2253082"/>
                  </a:cubicBezTo>
                  <a:cubicBezTo>
                    <a:pt x="375514" y="2259584"/>
                    <a:pt x="361894" y="2262974"/>
                    <a:pt x="343815" y="2275027"/>
                  </a:cubicBezTo>
                  <a:cubicBezTo>
                    <a:pt x="338076" y="2278853"/>
                    <a:pt x="334923" y="2285832"/>
                    <a:pt x="329184" y="2289658"/>
                  </a:cubicBezTo>
                  <a:cubicBezTo>
                    <a:pt x="320111" y="2295707"/>
                    <a:pt x="309391" y="2298878"/>
                    <a:pt x="299923" y="2304288"/>
                  </a:cubicBezTo>
                  <a:cubicBezTo>
                    <a:pt x="285915" y="2312292"/>
                    <a:pt x="273466" y="2320901"/>
                    <a:pt x="263347" y="2333549"/>
                  </a:cubicBezTo>
                  <a:cubicBezTo>
                    <a:pt x="257855" y="2340414"/>
                    <a:pt x="253594" y="2348179"/>
                    <a:pt x="248717" y="2355494"/>
                  </a:cubicBezTo>
                  <a:cubicBezTo>
                    <a:pt x="246279" y="2362809"/>
                    <a:pt x="243272" y="2369959"/>
                    <a:pt x="241402" y="2377440"/>
                  </a:cubicBezTo>
                  <a:cubicBezTo>
                    <a:pt x="235152" y="2402441"/>
                    <a:pt x="241538" y="2415396"/>
                    <a:pt x="219456" y="2428646"/>
                  </a:cubicBezTo>
                  <a:cubicBezTo>
                    <a:pt x="212844" y="2432613"/>
                    <a:pt x="204826" y="2433523"/>
                    <a:pt x="197511" y="2435962"/>
                  </a:cubicBezTo>
                  <a:cubicBezTo>
                    <a:pt x="178004" y="2433523"/>
                    <a:pt x="158331" y="2432163"/>
                    <a:pt x="138989" y="2428646"/>
                  </a:cubicBezTo>
                  <a:cubicBezTo>
                    <a:pt x="131402" y="2427267"/>
                    <a:pt x="124754" y="2421331"/>
                    <a:pt x="117043" y="2421331"/>
                  </a:cubicBezTo>
                  <a:cubicBezTo>
                    <a:pt x="94963" y="2421331"/>
                    <a:pt x="73152" y="2426208"/>
                    <a:pt x="51207" y="2428646"/>
                  </a:cubicBezTo>
                  <a:cubicBezTo>
                    <a:pt x="30170" y="2433906"/>
                    <a:pt x="18824" y="2431411"/>
                    <a:pt x="7315" y="2450592"/>
                  </a:cubicBezTo>
                  <a:cubicBezTo>
                    <a:pt x="3348" y="2457204"/>
                    <a:pt x="2438" y="2465223"/>
                    <a:pt x="0" y="2472538"/>
                  </a:cubicBezTo>
                  <a:cubicBezTo>
                    <a:pt x="2697" y="2491416"/>
                    <a:pt x="4415" y="2525259"/>
                    <a:pt x="14631" y="2545690"/>
                  </a:cubicBezTo>
                  <a:cubicBezTo>
                    <a:pt x="18563" y="2553553"/>
                    <a:pt x="23769" y="2560770"/>
                    <a:pt x="29261" y="2567635"/>
                  </a:cubicBezTo>
                  <a:cubicBezTo>
                    <a:pt x="45615" y="2588078"/>
                    <a:pt x="43891" y="2573924"/>
                    <a:pt x="43891" y="2589581"/>
                  </a:cubicBezTo>
                </a:path>
              </a:pathLst>
            </a:custGeom>
            <a:ln w="38100">
              <a:solidFill>
                <a:srgbClr val="00B0F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13" name="フリーフォーム 12"/>
            <p:cNvSpPr/>
            <p:nvPr/>
          </p:nvSpPr>
          <p:spPr>
            <a:xfrm>
              <a:off x="5376672" y="2494483"/>
              <a:ext cx="855878" cy="109728"/>
            </a:xfrm>
            <a:custGeom>
              <a:avLst/>
              <a:gdLst>
                <a:gd name="connsiteX0" fmla="*/ 0 w 855878"/>
                <a:gd name="connsiteY0" fmla="*/ 109728 h 109728"/>
                <a:gd name="connsiteX1" fmla="*/ 102413 w 855878"/>
                <a:gd name="connsiteY1" fmla="*/ 87783 h 109728"/>
                <a:gd name="connsiteX2" fmla="*/ 124358 w 855878"/>
                <a:gd name="connsiteY2" fmla="*/ 80467 h 109728"/>
                <a:gd name="connsiteX3" fmla="*/ 285293 w 855878"/>
                <a:gd name="connsiteY3" fmla="*/ 65837 h 109728"/>
                <a:gd name="connsiteX4" fmla="*/ 314554 w 855878"/>
                <a:gd name="connsiteY4" fmla="*/ 58522 h 109728"/>
                <a:gd name="connsiteX5" fmla="*/ 665683 w 855878"/>
                <a:gd name="connsiteY5" fmla="*/ 36576 h 109728"/>
                <a:gd name="connsiteX6" fmla="*/ 738835 w 855878"/>
                <a:gd name="connsiteY6" fmla="*/ 14631 h 109728"/>
                <a:gd name="connsiteX7" fmla="*/ 760781 w 855878"/>
                <a:gd name="connsiteY7" fmla="*/ 7315 h 109728"/>
                <a:gd name="connsiteX8" fmla="*/ 782726 w 855878"/>
                <a:gd name="connsiteY8" fmla="*/ 0 h 109728"/>
                <a:gd name="connsiteX9" fmla="*/ 855878 w 855878"/>
                <a:gd name="connsiteY9" fmla="*/ 7315 h 1097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55878" h="109728">
                  <a:moveTo>
                    <a:pt x="0" y="109728"/>
                  </a:moveTo>
                  <a:cubicBezTo>
                    <a:pt x="63725" y="99107"/>
                    <a:pt x="29502" y="106010"/>
                    <a:pt x="102413" y="87783"/>
                  </a:cubicBezTo>
                  <a:cubicBezTo>
                    <a:pt x="109894" y="85913"/>
                    <a:pt x="116772" y="81846"/>
                    <a:pt x="124358" y="80467"/>
                  </a:cubicBezTo>
                  <a:cubicBezTo>
                    <a:pt x="169233" y="72308"/>
                    <a:pt x="246150" y="68633"/>
                    <a:pt x="285293" y="65837"/>
                  </a:cubicBezTo>
                  <a:cubicBezTo>
                    <a:pt x="295047" y="63399"/>
                    <a:pt x="304924" y="61411"/>
                    <a:pt x="314554" y="58522"/>
                  </a:cubicBezTo>
                  <a:cubicBezTo>
                    <a:pt x="472660" y="11089"/>
                    <a:pt x="229897" y="46952"/>
                    <a:pt x="665683" y="36576"/>
                  </a:cubicBezTo>
                  <a:cubicBezTo>
                    <a:pt x="709900" y="25522"/>
                    <a:pt x="685414" y="32438"/>
                    <a:pt x="738835" y="14631"/>
                  </a:cubicBezTo>
                  <a:lnTo>
                    <a:pt x="760781" y="7315"/>
                  </a:lnTo>
                  <a:lnTo>
                    <a:pt x="782726" y="0"/>
                  </a:lnTo>
                  <a:cubicBezTo>
                    <a:pt x="850986" y="7584"/>
                    <a:pt x="826482" y="7315"/>
                    <a:pt x="855878" y="7315"/>
                  </a:cubicBezTo>
                </a:path>
              </a:pathLst>
            </a:custGeom>
            <a:ln w="38100">
              <a:solidFill>
                <a:srgbClr val="00B0F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grpSp>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3426" name="Picture 2"/>
          <p:cNvPicPr>
            <a:picLocks noChangeAspect="1" noChangeArrowheads="1"/>
          </p:cNvPicPr>
          <p:nvPr/>
        </p:nvPicPr>
        <p:blipFill>
          <a:blip r:embed="rId2" cstate="print"/>
          <a:srcRect/>
          <a:stretch>
            <a:fillRect/>
          </a:stretch>
        </p:blipFill>
        <p:spPr bwMode="auto">
          <a:xfrm>
            <a:off x="323528" y="1196752"/>
            <a:ext cx="8603773" cy="4585320"/>
          </a:xfrm>
          <a:prstGeom prst="rect">
            <a:avLst/>
          </a:prstGeom>
          <a:noFill/>
          <a:ln w="9525">
            <a:noFill/>
            <a:miter lim="800000"/>
            <a:headEnd/>
            <a:tailEnd/>
          </a:ln>
        </p:spPr>
      </p:pic>
      <p:sp>
        <p:nvSpPr>
          <p:cNvPr id="3" name="右矢印 2"/>
          <p:cNvSpPr/>
          <p:nvPr/>
        </p:nvSpPr>
        <p:spPr>
          <a:xfrm rot="16040117">
            <a:off x="5522975" y="1204771"/>
            <a:ext cx="648072" cy="36004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 name="テキスト ボックス 3"/>
          <p:cNvSpPr txBox="1"/>
          <p:nvPr/>
        </p:nvSpPr>
        <p:spPr>
          <a:xfrm>
            <a:off x="4932040" y="620688"/>
            <a:ext cx="1800493" cy="369332"/>
          </a:xfrm>
          <a:prstGeom prst="rect">
            <a:avLst/>
          </a:prstGeom>
          <a:noFill/>
        </p:spPr>
        <p:txBody>
          <a:bodyPr wrap="none" rtlCol="0">
            <a:spAutoFit/>
          </a:bodyPr>
          <a:lstStyle/>
          <a:p>
            <a:r>
              <a:rPr kumimoji="1" lang="ja-JP" altLang="en-US" dirty="0" smtClean="0"/>
              <a:t>福知山（由良川）</a:t>
            </a:r>
            <a:endParaRPr kumimoji="1" lang="ja-JP" altLang="en-US" dirty="0"/>
          </a:p>
        </p:txBody>
      </p:sp>
      <p:sp>
        <p:nvSpPr>
          <p:cNvPr id="5" name="テキスト ボックス 4"/>
          <p:cNvSpPr txBox="1"/>
          <p:nvPr/>
        </p:nvSpPr>
        <p:spPr>
          <a:xfrm>
            <a:off x="1187624" y="6093296"/>
            <a:ext cx="1569660" cy="369332"/>
          </a:xfrm>
          <a:prstGeom prst="rect">
            <a:avLst/>
          </a:prstGeom>
          <a:noFill/>
        </p:spPr>
        <p:txBody>
          <a:bodyPr wrap="none" rtlCol="0">
            <a:spAutoFit/>
          </a:bodyPr>
          <a:lstStyle/>
          <a:p>
            <a:r>
              <a:rPr kumimoji="1" lang="ja-JP" altLang="en-US" dirty="0" smtClean="0"/>
              <a:t>高砂（加古川）</a:t>
            </a:r>
            <a:endParaRPr kumimoji="1" lang="ja-JP" altLang="en-US" dirty="0"/>
          </a:p>
        </p:txBody>
      </p:sp>
      <p:sp>
        <p:nvSpPr>
          <p:cNvPr id="6" name="右矢印 5"/>
          <p:cNvSpPr/>
          <p:nvPr/>
        </p:nvSpPr>
        <p:spPr>
          <a:xfrm rot="5400000">
            <a:off x="1922575" y="5525251"/>
            <a:ext cx="648072" cy="36004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bg>
      <p:bgPr>
        <a:solidFill>
          <a:schemeClr val="accent2">
            <a:lumMod val="75000"/>
          </a:schemeClr>
        </a:solidFill>
        <a:effectLst/>
      </p:bgPr>
    </p:bg>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83714" name="Picture 2" descr="IMG_4706"/>
          <p:cNvPicPr>
            <a:picLocks noChangeAspect="1" noChangeArrowheads="1"/>
          </p:cNvPicPr>
          <p:nvPr/>
        </p:nvPicPr>
        <p:blipFill>
          <a:blip r:embed="rId2" cstate="print"/>
          <a:srcRect/>
          <a:stretch>
            <a:fillRect/>
          </a:stretch>
        </p:blipFill>
        <p:spPr bwMode="auto">
          <a:xfrm>
            <a:off x="4716463" y="4027488"/>
            <a:ext cx="3959225" cy="2641600"/>
          </a:xfrm>
          <a:prstGeom prst="rect">
            <a:avLst/>
          </a:prstGeom>
          <a:noFill/>
        </p:spPr>
      </p:pic>
      <p:pic>
        <p:nvPicPr>
          <p:cNvPr id="883715" name="Picture 3" descr="IMG_4702"/>
          <p:cNvPicPr>
            <a:picLocks noChangeAspect="1" noChangeArrowheads="1"/>
          </p:cNvPicPr>
          <p:nvPr/>
        </p:nvPicPr>
        <p:blipFill>
          <a:blip r:embed="rId3" cstate="print"/>
          <a:srcRect/>
          <a:stretch>
            <a:fillRect/>
          </a:stretch>
        </p:blipFill>
        <p:spPr bwMode="auto">
          <a:xfrm>
            <a:off x="4716463" y="858838"/>
            <a:ext cx="3959225" cy="2640012"/>
          </a:xfrm>
          <a:prstGeom prst="rect">
            <a:avLst/>
          </a:prstGeom>
          <a:noFill/>
        </p:spPr>
      </p:pic>
      <p:pic>
        <p:nvPicPr>
          <p:cNvPr id="883716" name="Picture 4" descr="IMG_4705"/>
          <p:cNvPicPr>
            <a:picLocks noChangeAspect="1" noChangeArrowheads="1"/>
          </p:cNvPicPr>
          <p:nvPr/>
        </p:nvPicPr>
        <p:blipFill>
          <a:blip r:embed="rId4" cstate="print"/>
          <a:srcRect/>
          <a:stretch>
            <a:fillRect/>
          </a:stretch>
        </p:blipFill>
        <p:spPr bwMode="auto">
          <a:xfrm>
            <a:off x="468313" y="858838"/>
            <a:ext cx="3959225" cy="2638425"/>
          </a:xfrm>
          <a:prstGeom prst="rect">
            <a:avLst/>
          </a:prstGeom>
          <a:noFill/>
        </p:spPr>
      </p:pic>
      <p:pic>
        <p:nvPicPr>
          <p:cNvPr id="883717" name="Picture 5" descr="IMG_4707"/>
          <p:cNvPicPr>
            <a:picLocks noChangeAspect="1" noChangeArrowheads="1"/>
          </p:cNvPicPr>
          <p:nvPr/>
        </p:nvPicPr>
        <p:blipFill>
          <a:blip r:embed="rId5" cstate="print"/>
          <a:srcRect/>
          <a:stretch>
            <a:fillRect/>
          </a:stretch>
        </p:blipFill>
        <p:spPr bwMode="auto">
          <a:xfrm>
            <a:off x="468313" y="4029075"/>
            <a:ext cx="3959225" cy="2640013"/>
          </a:xfrm>
          <a:prstGeom prst="rect">
            <a:avLst/>
          </a:prstGeom>
          <a:noFill/>
        </p:spPr>
      </p:pic>
      <p:sp>
        <p:nvSpPr>
          <p:cNvPr id="883718" name="Text Box 6"/>
          <p:cNvSpPr txBox="1">
            <a:spLocks noChangeArrowheads="1"/>
          </p:cNvSpPr>
          <p:nvPr/>
        </p:nvSpPr>
        <p:spPr bwMode="auto">
          <a:xfrm>
            <a:off x="468313" y="260350"/>
            <a:ext cx="5681662" cy="457200"/>
          </a:xfrm>
          <a:prstGeom prst="rect">
            <a:avLst/>
          </a:prstGeom>
          <a:noFill/>
          <a:ln w="9525">
            <a:noFill/>
            <a:miter lim="800000"/>
            <a:headEnd/>
            <a:tailEnd/>
          </a:ln>
          <a:effectLst/>
        </p:spPr>
        <p:txBody>
          <a:bodyPr wrap="none">
            <a:spAutoFit/>
          </a:bodyPr>
          <a:lstStyle/>
          <a:p>
            <a:pPr fontAlgn="base">
              <a:spcBef>
                <a:spcPct val="0"/>
              </a:spcBef>
              <a:spcAft>
                <a:spcPct val="0"/>
              </a:spcAft>
            </a:pPr>
            <a:r>
              <a:rPr lang="ja-JP" altLang="en-US" sz="2400" smtClean="0">
                <a:solidFill>
                  <a:srgbClr val="000000"/>
                </a:solidFill>
                <a:latin typeface="Arial" pitchFamily="34" charset="0"/>
              </a:rPr>
              <a:t>佐賀県に野生のメダカを採りに行きました。</a:t>
            </a: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図 1" descr="Asai201101.jpg"/>
          <p:cNvPicPr>
            <a:picLocks noChangeAspect="1"/>
          </p:cNvPicPr>
          <p:nvPr/>
        </p:nvPicPr>
        <p:blipFill>
          <a:blip r:embed="rId2" cstate="print"/>
          <a:stretch>
            <a:fillRect/>
          </a:stretch>
        </p:blipFill>
        <p:spPr>
          <a:xfrm>
            <a:off x="-180528" y="0"/>
            <a:ext cx="4589715" cy="6480000"/>
          </a:xfrm>
          <a:prstGeom prst="rect">
            <a:avLst/>
          </a:prstGeom>
        </p:spPr>
      </p:pic>
      <p:sp>
        <p:nvSpPr>
          <p:cNvPr id="3" name="テキスト ボックス 2"/>
          <p:cNvSpPr txBox="1"/>
          <p:nvPr/>
        </p:nvSpPr>
        <p:spPr>
          <a:xfrm>
            <a:off x="4283968" y="1556792"/>
            <a:ext cx="4464496" cy="3416320"/>
          </a:xfrm>
          <a:prstGeom prst="rect">
            <a:avLst/>
          </a:prstGeom>
          <a:noFill/>
        </p:spPr>
        <p:txBody>
          <a:bodyPr wrap="square" rtlCol="0">
            <a:spAutoFit/>
          </a:bodyPr>
          <a:lstStyle/>
          <a:p>
            <a:pPr marL="342900" indent="-342900">
              <a:buAutoNum type="arabicPeriod"/>
            </a:pPr>
            <a:r>
              <a:rPr lang="en-US" altLang="ja-JP" dirty="0" smtClean="0"/>
              <a:t>depth of the notch in the membrane between the dorsal-fin rays 5 and 6</a:t>
            </a:r>
          </a:p>
          <a:p>
            <a:pPr marL="342900" indent="-342900">
              <a:buAutoNum type="arabicPeriod"/>
            </a:pPr>
            <a:endParaRPr lang="ja-JP" altLang="ja-JP" dirty="0" smtClean="0"/>
          </a:p>
          <a:p>
            <a:r>
              <a:rPr lang="en-US" altLang="ja-JP" dirty="0" smtClean="0"/>
              <a:t>2. dense network of </a:t>
            </a:r>
            <a:r>
              <a:rPr lang="en-US" altLang="ja-JP" dirty="0" err="1" smtClean="0"/>
              <a:t>melanophores</a:t>
            </a:r>
            <a:r>
              <a:rPr lang="en-US" altLang="ja-JP" dirty="0" smtClean="0"/>
              <a:t> along each scale margin on body side</a:t>
            </a:r>
          </a:p>
          <a:p>
            <a:endParaRPr lang="ja-JP" altLang="ja-JP" dirty="0" smtClean="0"/>
          </a:p>
          <a:p>
            <a:r>
              <a:rPr lang="en-US" altLang="ja-JP" dirty="0" smtClean="0"/>
              <a:t>3. distinctive irregular black spots present on the posterior portion of body</a:t>
            </a:r>
          </a:p>
          <a:p>
            <a:endParaRPr lang="ja-JP" altLang="ja-JP" dirty="0" smtClean="0"/>
          </a:p>
          <a:p>
            <a:r>
              <a:rPr lang="en-US" altLang="ja-JP" dirty="0" smtClean="0"/>
              <a:t>4. 10-23 silvery scales in patches on the posterior portion of body</a:t>
            </a:r>
            <a:endParaRPr lang="ja-JP" altLang="ja-JP" dirty="0" smtClean="0"/>
          </a:p>
          <a:p>
            <a:endParaRPr kumimoji="1" lang="ja-JP" altLang="en-US" dirty="0"/>
          </a:p>
        </p:txBody>
      </p:sp>
      <p:sp>
        <p:nvSpPr>
          <p:cNvPr id="4" name="テキスト ボックス 3"/>
          <p:cNvSpPr txBox="1"/>
          <p:nvPr/>
        </p:nvSpPr>
        <p:spPr>
          <a:xfrm>
            <a:off x="4499992" y="692696"/>
            <a:ext cx="4248472" cy="646331"/>
          </a:xfrm>
          <a:prstGeom prst="rect">
            <a:avLst/>
          </a:prstGeom>
          <a:noFill/>
        </p:spPr>
        <p:txBody>
          <a:bodyPr wrap="square" rtlCol="0">
            <a:spAutoFit/>
          </a:bodyPr>
          <a:lstStyle/>
          <a:p>
            <a:r>
              <a:rPr kumimoji="1" lang="en-US" altLang="ja-JP" dirty="0" err="1" smtClean="0"/>
              <a:t>Asai</a:t>
            </a:r>
            <a:r>
              <a:rPr lang="ja-JP" altLang="en-US" dirty="0" smtClean="0"/>
              <a:t> ら（</a:t>
            </a:r>
            <a:r>
              <a:rPr lang="en-US" altLang="ja-JP" dirty="0" smtClean="0"/>
              <a:t>2011</a:t>
            </a:r>
            <a:r>
              <a:rPr lang="ja-JP" altLang="en-US" dirty="0" smtClean="0"/>
              <a:t>）による </a:t>
            </a:r>
            <a:r>
              <a:rPr lang="en-US" altLang="ja-JP" i="1" dirty="0" smtClean="0"/>
              <a:t>O .</a:t>
            </a:r>
            <a:r>
              <a:rPr lang="en-US" altLang="ja-JP" i="1" dirty="0" err="1" smtClean="0"/>
              <a:t>latipes</a:t>
            </a:r>
            <a:r>
              <a:rPr lang="en-US" altLang="ja-JP" dirty="0" smtClean="0"/>
              <a:t> </a:t>
            </a:r>
            <a:r>
              <a:rPr lang="ja-JP" altLang="en-US" dirty="0" smtClean="0"/>
              <a:t>と</a:t>
            </a:r>
            <a:endParaRPr lang="en-US" altLang="ja-JP" dirty="0" smtClean="0"/>
          </a:p>
          <a:p>
            <a:r>
              <a:rPr lang="en-US" altLang="ja-JP" i="1" dirty="0" smtClean="0"/>
              <a:t>O. </a:t>
            </a:r>
            <a:r>
              <a:rPr lang="en-US" altLang="ja-JP" i="1" dirty="0" err="1" smtClean="0"/>
              <a:t>sakaizumii</a:t>
            </a:r>
            <a:r>
              <a:rPr lang="en-US" altLang="ja-JP" i="1" dirty="0" smtClean="0"/>
              <a:t> </a:t>
            </a:r>
            <a:r>
              <a:rPr lang="ja-JP" altLang="en-US" dirty="0" smtClean="0"/>
              <a:t>の形態的識別点</a:t>
            </a:r>
            <a:endParaRPr kumimoji="1" lang="ja-JP" altLang="en-US" dirty="0"/>
          </a:p>
        </p:txBody>
      </p:sp>
      <p:sp>
        <p:nvSpPr>
          <p:cNvPr id="9" name="テキスト ボックス 8"/>
          <p:cNvSpPr txBox="1"/>
          <p:nvPr/>
        </p:nvSpPr>
        <p:spPr>
          <a:xfrm>
            <a:off x="4283968" y="1556792"/>
            <a:ext cx="4464496" cy="3416320"/>
          </a:xfrm>
          <a:prstGeom prst="rect">
            <a:avLst/>
          </a:prstGeom>
          <a:solidFill>
            <a:schemeClr val="bg1"/>
          </a:solidFill>
        </p:spPr>
        <p:txBody>
          <a:bodyPr wrap="square" rtlCol="0">
            <a:spAutoFit/>
          </a:bodyPr>
          <a:lstStyle/>
          <a:p>
            <a:pPr marL="342900" indent="-342900">
              <a:buAutoNum type="arabicPeriod"/>
            </a:pPr>
            <a:r>
              <a:rPr lang="en-US" altLang="ja-JP" dirty="0" smtClean="0">
                <a:solidFill>
                  <a:srgbClr val="FF0000"/>
                </a:solidFill>
              </a:rPr>
              <a:t>depth of the notch in the membrane between the dorsal-fin rays 5 and 6</a:t>
            </a:r>
          </a:p>
          <a:p>
            <a:pPr marL="342900" indent="-342900">
              <a:buAutoNum type="arabicPeriod"/>
            </a:pPr>
            <a:endParaRPr lang="ja-JP" altLang="ja-JP" dirty="0" smtClean="0"/>
          </a:p>
          <a:p>
            <a:r>
              <a:rPr lang="en-US" altLang="ja-JP" dirty="0" smtClean="0"/>
              <a:t>2. dense network of </a:t>
            </a:r>
            <a:r>
              <a:rPr lang="en-US" altLang="ja-JP" dirty="0" err="1" smtClean="0"/>
              <a:t>melanophores</a:t>
            </a:r>
            <a:r>
              <a:rPr lang="en-US" altLang="ja-JP" dirty="0" smtClean="0"/>
              <a:t> along each scale margin on body side</a:t>
            </a:r>
          </a:p>
          <a:p>
            <a:endParaRPr lang="ja-JP" altLang="ja-JP" dirty="0" smtClean="0"/>
          </a:p>
          <a:p>
            <a:r>
              <a:rPr lang="en-US" altLang="ja-JP" dirty="0" smtClean="0"/>
              <a:t>3. distinctive irregular black spots present on the posterior portion of body</a:t>
            </a:r>
          </a:p>
          <a:p>
            <a:endParaRPr lang="ja-JP" altLang="ja-JP" dirty="0" smtClean="0"/>
          </a:p>
          <a:p>
            <a:r>
              <a:rPr lang="en-US" altLang="ja-JP" dirty="0" smtClean="0"/>
              <a:t>4. 10-23 silvery scales in patches on the posterior portion of body</a:t>
            </a:r>
            <a:endParaRPr lang="ja-JP" altLang="ja-JP" dirty="0" smtClean="0"/>
          </a:p>
          <a:p>
            <a:endParaRPr kumimoji="1" lang="ja-JP" altLang="en-US" dirty="0"/>
          </a:p>
        </p:txBody>
      </p:sp>
      <p:grpSp>
        <p:nvGrpSpPr>
          <p:cNvPr id="12" name="グループ化 11"/>
          <p:cNvGrpSpPr/>
          <p:nvPr/>
        </p:nvGrpSpPr>
        <p:grpSpPr>
          <a:xfrm>
            <a:off x="4471237" y="4859868"/>
            <a:ext cx="4309591" cy="1958151"/>
            <a:chOff x="4471237" y="4859868"/>
            <a:chExt cx="4309591" cy="1958151"/>
          </a:xfrm>
        </p:grpSpPr>
        <p:pic>
          <p:nvPicPr>
            <p:cNvPr id="1026" name="Picture 2"/>
            <p:cNvPicPr>
              <a:picLocks noChangeAspect="1" noChangeArrowheads="1"/>
            </p:cNvPicPr>
            <p:nvPr/>
          </p:nvPicPr>
          <p:blipFill>
            <a:blip r:embed="rId3" cstate="print"/>
            <a:srcRect/>
            <a:stretch>
              <a:fillRect/>
            </a:stretch>
          </p:blipFill>
          <p:spPr bwMode="auto">
            <a:xfrm>
              <a:off x="6876238" y="4859868"/>
              <a:ext cx="1872226" cy="1080000"/>
            </a:xfrm>
            <a:prstGeom prst="rect">
              <a:avLst/>
            </a:prstGeom>
            <a:noFill/>
            <a:ln w="9525">
              <a:noFill/>
              <a:miter lim="800000"/>
              <a:headEnd/>
              <a:tailEnd/>
            </a:ln>
          </p:spPr>
        </p:pic>
        <p:pic>
          <p:nvPicPr>
            <p:cNvPr id="1027" name="Picture 3"/>
            <p:cNvPicPr>
              <a:picLocks noChangeAspect="1" noChangeArrowheads="1"/>
            </p:cNvPicPr>
            <p:nvPr/>
          </p:nvPicPr>
          <p:blipFill>
            <a:blip r:embed="rId4" cstate="print"/>
            <a:srcRect/>
            <a:stretch>
              <a:fillRect/>
            </a:stretch>
          </p:blipFill>
          <p:spPr bwMode="auto">
            <a:xfrm>
              <a:off x="4471237" y="4859868"/>
              <a:ext cx="1804390" cy="1080000"/>
            </a:xfrm>
            <a:prstGeom prst="rect">
              <a:avLst/>
            </a:prstGeom>
            <a:noFill/>
            <a:ln w="9525">
              <a:noFill/>
              <a:miter lim="800000"/>
              <a:headEnd/>
              <a:tailEnd/>
            </a:ln>
          </p:spPr>
        </p:pic>
        <p:sp>
          <p:nvSpPr>
            <p:cNvPr id="7" name="テキスト ボックス 6"/>
            <p:cNvSpPr txBox="1"/>
            <p:nvPr/>
          </p:nvSpPr>
          <p:spPr>
            <a:xfrm>
              <a:off x="4644008" y="6156012"/>
              <a:ext cx="1454244" cy="369332"/>
            </a:xfrm>
            <a:prstGeom prst="rect">
              <a:avLst/>
            </a:prstGeom>
            <a:noFill/>
          </p:spPr>
          <p:txBody>
            <a:bodyPr wrap="none" rtlCol="0">
              <a:spAutoFit/>
            </a:bodyPr>
            <a:lstStyle/>
            <a:p>
              <a:r>
                <a:rPr lang="en-US" altLang="ja-JP" i="1" dirty="0" smtClean="0"/>
                <a:t>O .</a:t>
              </a:r>
              <a:r>
                <a:rPr lang="en-US" altLang="ja-JP" i="1" dirty="0" err="1" smtClean="0"/>
                <a:t>latipes</a:t>
              </a:r>
              <a:r>
                <a:rPr lang="en-US" altLang="ja-JP" i="1" dirty="0" smtClean="0"/>
                <a:t> </a:t>
              </a:r>
              <a:r>
                <a:rPr lang="ja-JP" altLang="en-US" i="1" dirty="0" smtClean="0"/>
                <a:t>♂</a:t>
              </a:r>
              <a:endParaRPr kumimoji="1" lang="ja-JP" altLang="en-US" dirty="0"/>
            </a:p>
          </p:txBody>
        </p:sp>
        <p:sp>
          <p:nvSpPr>
            <p:cNvPr id="8" name="テキスト ボックス 7"/>
            <p:cNvSpPr txBox="1"/>
            <p:nvPr/>
          </p:nvSpPr>
          <p:spPr>
            <a:xfrm>
              <a:off x="6877743" y="6156012"/>
              <a:ext cx="1903085" cy="369332"/>
            </a:xfrm>
            <a:prstGeom prst="rect">
              <a:avLst/>
            </a:prstGeom>
            <a:noFill/>
          </p:spPr>
          <p:txBody>
            <a:bodyPr wrap="none" rtlCol="0">
              <a:spAutoFit/>
            </a:bodyPr>
            <a:lstStyle/>
            <a:p>
              <a:r>
                <a:rPr lang="en-US" altLang="ja-JP" i="1" dirty="0" smtClean="0"/>
                <a:t>O. </a:t>
              </a:r>
              <a:r>
                <a:rPr lang="en-US" altLang="ja-JP" i="1" dirty="0" err="1" smtClean="0"/>
                <a:t>Sakaizumii</a:t>
              </a:r>
              <a:r>
                <a:rPr lang="ja-JP" altLang="en-US" i="1" dirty="0" smtClean="0"/>
                <a:t> ♂</a:t>
              </a:r>
              <a:endParaRPr lang="ja-JP" altLang="en-US" dirty="0" smtClean="0"/>
            </a:p>
          </p:txBody>
        </p:sp>
        <p:sp>
          <p:nvSpPr>
            <p:cNvPr id="11" name="テキスト ボックス 10"/>
            <p:cNvSpPr txBox="1"/>
            <p:nvPr/>
          </p:nvSpPr>
          <p:spPr>
            <a:xfrm>
              <a:off x="7389256" y="6541020"/>
              <a:ext cx="1377108" cy="276999"/>
            </a:xfrm>
            <a:prstGeom prst="rect">
              <a:avLst/>
            </a:prstGeom>
            <a:noFill/>
          </p:spPr>
          <p:txBody>
            <a:bodyPr wrap="none" rtlCol="0">
              <a:spAutoFit/>
            </a:bodyPr>
            <a:lstStyle/>
            <a:p>
              <a:r>
                <a:rPr kumimoji="1" lang="en-US" altLang="ja-JP" sz="1200" dirty="0" smtClean="0"/>
                <a:t>(</a:t>
              </a:r>
              <a:r>
                <a:rPr kumimoji="1" lang="en-US" altLang="ja-JP" sz="1200" dirty="0" err="1" smtClean="0"/>
                <a:t>Asai</a:t>
              </a:r>
              <a:r>
                <a:rPr kumimoji="1" lang="en-US" altLang="ja-JP" sz="1200" dirty="0" smtClean="0"/>
                <a:t> et al., 2011)</a:t>
              </a:r>
              <a:endParaRPr kumimoji="1" lang="ja-JP" altLang="en-US" sz="1200" dirty="0"/>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dissolve">
                                      <p:cBhvr>
                                        <p:cTn id="1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正方形/長方形 26"/>
          <p:cNvSpPr/>
          <p:nvPr/>
        </p:nvSpPr>
        <p:spPr>
          <a:xfrm>
            <a:off x="250825" y="701675"/>
            <a:ext cx="8642350" cy="5689600"/>
          </a:xfrm>
          <a:prstGeom prst="rect">
            <a:avLst/>
          </a:prstGeom>
          <a:solidFill>
            <a:sysClr val="window" lastClr="FFFFFF"/>
          </a:solidFill>
          <a:ln w="25400" cap="flat" cmpd="sng" algn="ctr">
            <a:solidFill>
              <a:srgbClr val="4F81BD">
                <a:shade val="50000"/>
              </a:srgbClr>
            </a:solidFill>
            <a:prstDash val="solid"/>
          </a:ln>
          <a:effectLst/>
        </p:spPr>
        <p:txBody>
          <a:bodyPr anchor="ctr"/>
          <a:lstStyle/>
          <a:p>
            <a:pPr algn="ctr">
              <a:defRPr/>
            </a:pPr>
            <a:endParaRPr lang="ja-JP" altLang="en-US" kern="0">
              <a:solidFill>
                <a:sysClr val="window" lastClr="FFFFFF"/>
              </a:solidFill>
              <a:latin typeface="Calibri"/>
            </a:endParaRPr>
          </a:p>
        </p:txBody>
      </p:sp>
      <p:pic>
        <p:nvPicPr>
          <p:cNvPr id="884739" name="Picture 24"/>
          <p:cNvPicPr>
            <a:picLocks noChangeAspect="1" noChangeArrowheads="1"/>
          </p:cNvPicPr>
          <p:nvPr/>
        </p:nvPicPr>
        <p:blipFill>
          <a:blip r:embed="rId4" cstate="print"/>
          <a:srcRect/>
          <a:stretch>
            <a:fillRect/>
          </a:stretch>
        </p:blipFill>
        <p:spPr bwMode="auto">
          <a:xfrm>
            <a:off x="1117600" y="765175"/>
            <a:ext cx="7345363" cy="5191125"/>
          </a:xfrm>
          <a:prstGeom prst="rect">
            <a:avLst/>
          </a:prstGeom>
          <a:noFill/>
          <a:ln w="9525">
            <a:noFill/>
            <a:miter lim="800000"/>
            <a:headEnd/>
            <a:tailEnd/>
          </a:ln>
        </p:spPr>
      </p:pic>
      <p:sp>
        <p:nvSpPr>
          <p:cNvPr id="33" name="AutoShape 30"/>
          <p:cNvSpPr>
            <a:spLocks noChangeArrowheads="1"/>
          </p:cNvSpPr>
          <p:nvPr/>
        </p:nvSpPr>
        <p:spPr bwMode="auto">
          <a:xfrm>
            <a:off x="6589713" y="4654550"/>
            <a:ext cx="1439862" cy="720725"/>
          </a:xfrm>
          <a:prstGeom prst="wedgeRoundRectCallout">
            <a:avLst>
              <a:gd name="adj1" fmla="val -125523"/>
              <a:gd name="adj2" fmla="val -91407"/>
              <a:gd name="adj3" fmla="val 16667"/>
            </a:avLst>
          </a:prstGeom>
          <a:solidFill>
            <a:srgbClr val="FFCC99"/>
          </a:solidFill>
          <a:ln w="19050">
            <a:solidFill>
              <a:srgbClr val="FF6600"/>
            </a:solidFill>
            <a:miter lim="800000"/>
            <a:headEnd/>
            <a:tailEnd/>
          </a:ln>
        </p:spPr>
        <p:txBody>
          <a:bodyPr/>
          <a:lstStyle/>
          <a:p>
            <a:pPr algn="ctr">
              <a:defRPr/>
            </a:pPr>
            <a:r>
              <a:rPr kumimoji="0" lang="ja-JP" altLang="en-US" kern="0">
                <a:solidFill>
                  <a:sysClr val="windowText" lastClr="000000"/>
                </a:solidFill>
              </a:rPr>
              <a:t>茨城北部</a:t>
            </a:r>
          </a:p>
          <a:p>
            <a:pPr algn="ctr">
              <a:defRPr/>
            </a:pPr>
            <a:r>
              <a:rPr kumimoji="0" lang="en-US" altLang="ja-JP" kern="0">
                <a:solidFill>
                  <a:sysClr val="windowText" lastClr="000000"/>
                </a:solidFill>
              </a:rPr>
              <a:t>n = 83</a:t>
            </a:r>
          </a:p>
        </p:txBody>
      </p:sp>
      <p:sp>
        <p:nvSpPr>
          <p:cNvPr id="34" name="AutoShape 31"/>
          <p:cNvSpPr>
            <a:spLocks noChangeArrowheads="1"/>
          </p:cNvSpPr>
          <p:nvPr/>
        </p:nvSpPr>
        <p:spPr bwMode="auto">
          <a:xfrm>
            <a:off x="5942013" y="5446713"/>
            <a:ext cx="1439862" cy="720725"/>
          </a:xfrm>
          <a:prstGeom prst="wedgeRoundRectCallout">
            <a:avLst>
              <a:gd name="adj1" fmla="val -81861"/>
              <a:gd name="adj2" fmla="val -171588"/>
              <a:gd name="adj3" fmla="val 16667"/>
            </a:avLst>
          </a:prstGeom>
          <a:solidFill>
            <a:srgbClr val="FFCC99"/>
          </a:solidFill>
          <a:ln w="19050">
            <a:solidFill>
              <a:srgbClr val="FF6600"/>
            </a:solidFill>
            <a:miter lim="800000"/>
            <a:headEnd/>
            <a:tailEnd/>
          </a:ln>
        </p:spPr>
        <p:txBody>
          <a:bodyPr/>
          <a:lstStyle/>
          <a:p>
            <a:pPr algn="ctr">
              <a:defRPr/>
            </a:pPr>
            <a:r>
              <a:rPr kumimoji="0" lang="ja-JP" altLang="en-US" kern="0">
                <a:solidFill>
                  <a:sysClr val="windowText" lastClr="000000"/>
                </a:solidFill>
              </a:rPr>
              <a:t>茨城南部</a:t>
            </a:r>
          </a:p>
          <a:p>
            <a:pPr algn="ctr">
              <a:defRPr/>
            </a:pPr>
            <a:r>
              <a:rPr kumimoji="0" lang="en-US" altLang="ja-JP" kern="0">
                <a:solidFill>
                  <a:sysClr val="windowText" lastClr="000000"/>
                </a:solidFill>
              </a:rPr>
              <a:t>n = 90</a:t>
            </a:r>
          </a:p>
        </p:txBody>
      </p:sp>
      <p:sp>
        <p:nvSpPr>
          <p:cNvPr id="35" name="AutoShape 32"/>
          <p:cNvSpPr>
            <a:spLocks noChangeArrowheads="1"/>
          </p:cNvSpPr>
          <p:nvPr/>
        </p:nvSpPr>
        <p:spPr bwMode="auto">
          <a:xfrm>
            <a:off x="4284663" y="5014913"/>
            <a:ext cx="1439862" cy="720725"/>
          </a:xfrm>
          <a:prstGeom prst="wedgeRoundRectCallout">
            <a:avLst>
              <a:gd name="adj1" fmla="val 17694"/>
              <a:gd name="adj2" fmla="val -99338"/>
              <a:gd name="adj3" fmla="val 16667"/>
            </a:avLst>
          </a:prstGeom>
          <a:solidFill>
            <a:srgbClr val="FFCC99"/>
          </a:solidFill>
          <a:ln w="19050">
            <a:solidFill>
              <a:srgbClr val="FF6600"/>
            </a:solidFill>
            <a:miter lim="800000"/>
            <a:headEnd/>
            <a:tailEnd/>
          </a:ln>
        </p:spPr>
        <p:txBody>
          <a:bodyPr/>
          <a:lstStyle/>
          <a:p>
            <a:pPr algn="ctr">
              <a:defRPr/>
            </a:pPr>
            <a:r>
              <a:rPr kumimoji="0" lang="ja-JP" altLang="en-US" kern="0">
                <a:solidFill>
                  <a:sysClr val="windowText" lastClr="000000"/>
                </a:solidFill>
              </a:rPr>
              <a:t>千葉</a:t>
            </a:r>
          </a:p>
          <a:p>
            <a:pPr algn="ctr">
              <a:defRPr/>
            </a:pPr>
            <a:r>
              <a:rPr kumimoji="0" lang="en-US" altLang="ja-JP" kern="0">
                <a:solidFill>
                  <a:sysClr val="windowText" lastClr="000000"/>
                </a:solidFill>
              </a:rPr>
              <a:t>n = 124</a:t>
            </a:r>
          </a:p>
        </p:txBody>
      </p:sp>
      <p:sp>
        <p:nvSpPr>
          <p:cNvPr id="36" name="AutoShape 33"/>
          <p:cNvSpPr>
            <a:spLocks noChangeArrowheads="1"/>
          </p:cNvSpPr>
          <p:nvPr/>
        </p:nvSpPr>
        <p:spPr bwMode="auto">
          <a:xfrm>
            <a:off x="2773363" y="5086350"/>
            <a:ext cx="1439862" cy="720725"/>
          </a:xfrm>
          <a:prstGeom prst="wedgeRoundRectCallout">
            <a:avLst>
              <a:gd name="adj1" fmla="val -9097"/>
              <a:gd name="adj2" fmla="val -123787"/>
              <a:gd name="adj3" fmla="val 16667"/>
            </a:avLst>
          </a:prstGeom>
          <a:solidFill>
            <a:srgbClr val="FFCC99"/>
          </a:solidFill>
          <a:ln w="19050">
            <a:solidFill>
              <a:srgbClr val="FF6600"/>
            </a:solidFill>
            <a:miter lim="800000"/>
            <a:headEnd/>
            <a:tailEnd/>
          </a:ln>
        </p:spPr>
        <p:txBody>
          <a:bodyPr/>
          <a:lstStyle/>
          <a:p>
            <a:pPr algn="ctr">
              <a:defRPr/>
            </a:pPr>
            <a:r>
              <a:rPr kumimoji="0" lang="ja-JP" altLang="en-US" kern="0">
                <a:solidFill>
                  <a:sysClr val="windowText" lastClr="000000"/>
                </a:solidFill>
              </a:rPr>
              <a:t>岡山</a:t>
            </a:r>
          </a:p>
          <a:p>
            <a:pPr algn="ctr">
              <a:defRPr/>
            </a:pPr>
            <a:r>
              <a:rPr kumimoji="0" lang="en-US" altLang="ja-JP" kern="0">
                <a:solidFill>
                  <a:sysClr val="windowText" lastClr="000000"/>
                </a:solidFill>
              </a:rPr>
              <a:t>n = 95</a:t>
            </a:r>
          </a:p>
        </p:txBody>
      </p:sp>
      <p:sp>
        <p:nvSpPr>
          <p:cNvPr id="37" name="AutoShape 34"/>
          <p:cNvSpPr>
            <a:spLocks noChangeArrowheads="1"/>
          </p:cNvSpPr>
          <p:nvPr/>
        </p:nvSpPr>
        <p:spPr bwMode="auto">
          <a:xfrm>
            <a:off x="3205163" y="3214688"/>
            <a:ext cx="1439862" cy="720725"/>
          </a:xfrm>
          <a:prstGeom prst="wedgeRoundRectCallout">
            <a:avLst>
              <a:gd name="adj1" fmla="val -51102"/>
              <a:gd name="adj2" fmla="val 115861"/>
              <a:gd name="adj3" fmla="val 16667"/>
            </a:avLst>
          </a:prstGeom>
          <a:solidFill>
            <a:srgbClr val="FFCC99"/>
          </a:solidFill>
          <a:ln w="19050">
            <a:solidFill>
              <a:srgbClr val="FF6600"/>
            </a:solidFill>
            <a:miter lim="800000"/>
            <a:headEnd/>
            <a:tailEnd/>
          </a:ln>
        </p:spPr>
        <p:txBody>
          <a:bodyPr/>
          <a:lstStyle/>
          <a:p>
            <a:pPr algn="ctr">
              <a:defRPr/>
            </a:pPr>
            <a:r>
              <a:rPr kumimoji="0" lang="ja-JP" altLang="en-US" kern="0">
                <a:solidFill>
                  <a:sysClr val="windowText" lastClr="000000"/>
                </a:solidFill>
              </a:rPr>
              <a:t>広島南部</a:t>
            </a:r>
          </a:p>
          <a:p>
            <a:pPr algn="ctr">
              <a:defRPr/>
            </a:pPr>
            <a:r>
              <a:rPr kumimoji="0" lang="en-US" altLang="ja-JP" kern="0">
                <a:solidFill>
                  <a:sysClr val="windowText" lastClr="000000"/>
                </a:solidFill>
              </a:rPr>
              <a:t>n = 48</a:t>
            </a:r>
          </a:p>
        </p:txBody>
      </p:sp>
      <p:sp>
        <p:nvSpPr>
          <p:cNvPr id="38" name="AutoShape 35"/>
          <p:cNvSpPr>
            <a:spLocks noChangeArrowheads="1"/>
          </p:cNvSpPr>
          <p:nvPr/>
        </p:nvSpPr>
        <p:spPr bwMode="auto">
          <a:xfrm>
            <a:off x="1620838" y="3070225"/>
            <a:ext cx="1439862" cy="720725"/>
          </a:xfrm>
          <a:prstGeom prst="wedgeRoundRectCallout">
            <a:avLst>
              <a:gd name="adj1" fmla="val 45588"/>
              <a:gd name="adj2" fmla="val 118282"/>
              <a:gd name="adj3" fmla="val 16667"/>
            </a:avLst>
          </a:prstGeom>
          <a:solidFill>
            <a:srgbClr val="FFCC99"/>
          </a:solidFill>
          <a:ln w="19050">
            <a:solidFill>
              <a:srgbClr val="FF6600"/>
            </a:solidFill>
            <a:miter lim="800000"/>
            <a:headEnd/>
            <a:tailEnd/>
          </a:ln>
        </p:spPr>
        <p:txBody>
          <a:bodyPr/>
          <a:lstStyle/>
          <a:p>
            <a:pPr algn="ctr">
              <a:defRPr/>
            </a:pPr>
            <a:r>
              <a:rPr kumimoji="0" lang="ja-JP" altLang="en-US" kern="0">
                <a:solidFill>
                  <a:sysClr val="windowText" lastClr="000000"/>
                </a:solidFill>
              </a:rPr>
              <a:t>広島北部</a:t>
            </a:r>
          </a:p>
          <a:p>
            <a:pPr algn="ctr">
              <a:defRPr/>
            </a:pPr>
            <a:r>
              <a:rPr kumimoji="0" lang="en-US" altLang="ja-JP" kern="0">
                <a:solidFill>
                  <a:sysClr val="windowText" lastClr="000000"/>
                </a:solidFill>
              </a:rPr>
              <a:t>n = 48</a:t>
            </a:r>
          </a:p>
        </p:txBody>
      </p:sp>
      <p:sp>
        <p:nvSpPr>
          <p:cNvPr id="39" name="AutoShape 36"/>
          <p:cNvSpPr>
            <a:spLocks noChangeArrowheads="1"/>
          </p:cNvSpPr>
          <p:nvPr/>
        </p:nvSpPr>
        <p:spPr bwMode="auto">
          <a:xfrm>
            <a:off x="396875" y="3790950"/>
            <a:ext cx="1439863" cy="720725"/>
          </a:xfrm>
          <a:prstGeom prst="wedgeRoundRectCallout">
            <a:avLst>
              <a:gd name="adj1" fmla="val 77120"/>
              <a:gd name="adj2" fmla="val 50662"/>
              <a:gd name="adj3" fmla="val 16667"/>
            </a:avLst>
          </a:prstGeom>
          <a:solidFill>
            <a:srgbClr val="FFCC99"/>
          </a:solidFill>
          <a:ln w="19050">
            <a:solidFill>
              <a:srgbClr val="FF6600"/>
            </a:solidFill>
            <a:miter lim="800000"/>
            <a:headEnd/>
            <a:tailEnd/>
          </a:ln>
        </p:spPr>
        <p:txBody>
          <a:bodyPr/>
          <a:lstStyle/>
          <a:p>
            <a:pPr algn="ctr">
              <a:defRPr/>
            </a:pPr>
            <a:r>
              <a:rPr kumimoji="0" lang="ja-JP" altLang="en-US" kern="0">
                <a:solidFill>
                  <a:sysClr val="windowText" lastClr="000000"/>
                </a:solidFill>
              </a:rPr>
              <a:t>佐賀北部</a:t>
            </a:r>
          </a:p>
          <a:p>
            <a:pPr algn="ctr">
              <a:defRPr/>
            </a:pPr>
            <a:r>
              <a:rPr kumimoji="0" lang="en-US" altLang="ja-JP" kern="0">
                <a:solidFill>
                  <a:sysClr val="windowText" lastClr="000000"/>
                </a:solidFill>
              </a:rPr>
              <a:t>n = 48</a:t>
            </a:r>
          </a:p>
        </p:txBody>
      </p:sp>
      <p:sp>
        <p:nvSpPr>
          <p:cNvPr id="40" name="AutoShape 37"/>
          <p:cNvSpPr>
            <a:spLocks noChangeArrowheads="1"/>
          </p:cNvSpPr>
          <p:nvPr/>
        </p:nvSpPr>
        <p:spPr bwMode="auto">
          <a:xfrm>
            <a:off x="396875" y="4799013"/>
            <a:ext cx="1439863" cy="720725"/>
          </a:xfrm>
          <a:prstGeom prst="wedgeRoundRectCallout">
            <a:avLst>
              <a:gd name="adj1" fmla="val 79440"/>
              <a:gd name="adj2" fmla="val -59032"/>
              <a:gd name="adj3" fmla="val 16667"/>
            </a:avLst>
          </a:prstGeom>
          <a:solidFill>
            <a:srgbClr val="FFCC99"/>
          </a:solidFill>
          <a:ln w="19050">
            <a:solidFill>
              <a:srgbClr val="FF6600"/>
            </a:solidFill>
            <a:miter lim="800000"/>
            <a:headEnd/>
            <a:tailEnd/>
          </a:ln>
        </p:spPr>
        <p:txBody>
          <a:bodyPr/>
          <a:lstStyle/>
          <a:p>
            <a:pPr algn="ctr">
              <a:defRPr/>
            </a:pPr>
            <a:r>
              <a:rPr kumimoji="0" lang="ja-JP" altLang="en-US" kern="0">
                <a:solidFill>
                  <a:sysClr val="windowText" lastClr="000000"/>
                </a:solidFill>
              </a:rPr>
              <a:t>佐賀南部</a:t>
            </a:r>
          </a:p>
          <a:p>
            <a:pPr algn="ctr">
              <a:defRPr/>
            </a:pPr>
            <a:r>
              <a:rPr kumimoji="0" lang="en-US" altLang="ja-JP" kern="0">
                <a:solidFill>
                  <a:sysClr val="windowText" lastClr="000000"/>
                </a:solidFill>
              </a:rPr>
              <a:t>n = 48</a:t>
            </a:r>
          </a:p>
        </p:txBody>
      </p:sp>
      <p:sp>
        <p:nvSpPr>
          <p:cNvPr id="42" name="Text Box 21"/>
          <p:cNvSpPr txBox="1">
            <a:spLocks noChangeArrowheads="1"/>
          </p:cNvSpPr>
          <p:nvPr/>
        </p:nvSpPr>
        <p:spPr bwMode="auto">
          <a:xfrm>
            <a:off x="1042988" y="122238"/>
            <a:ext cx="7056437" cy="579437"/>
          </a:xfrm>
          <a:prstGeom prst="rect">
            <a:avLst/>
          </a:prstGeom>
          <a:noFill/>
          <a:ln>
            <a:noFill/>
          </a:ln>
          <a:extLst>
            <a:ext uri="{909E8E84-426E-40DD-AFC4-6F175D3DCCD1}"/>
            <a:ext uri="{91240B29-F687-4F45-9708-019B960494DF}"/>
          </a:extLst>
        </p:spPr>
        <p:txBody>
          <a:bodyPr>
            <a:spAutoFit/>
          </a:bodyPr>
          <a:lstStyle>
            <a:lvl1pPr>
              <a:defRPr kumimoji="1">
                <a:solidFill>
                  <a:schemeClr val="tx1"/>
                </a:solidFill>
                <a:latin typeface="Arial" charset="0"/>
                <a:ea typeface="ＭＳ Ｐゴシック" pitchFamily="50" charset="-128"/>
              </a:defRPr>
            </a:lvl1pPr>
            <a:lvl2pPr marL="742950" indent="-285750">
              <a:defRPr kumimoji="1">
                <a:solidFill>
                  <a:schemeClr val="tx1"/>
                </a:solidFill>
                <a:latin typeface="Arial" charset="0"/>
                <a:ea typeface="ＭＳ Ｐゴシック" pitchFamily="50" charset="-128"/>
              </a:defRPr>
            </a:lvl2pPr>
            <a:lvl3pPr marL="1143000" indent="-228600">
              <a:defRPr kumimoji="1">
                <a:solidFill>
                  <a:schemeClr val="tx1"/>
                </a:solidFill>
                <a:latin typeface="Arial" charset="0"/>
                <a:ea typeface="ＭＳ Ｐゴシック" pitchFamily="50" charset="-128"/>
              </a:defRPr>
            </a:lvl3pPr>
            <a:lvl4pPr marL="1600200" indent="-228600">
              <a:defRPr kumimoji="1">
                <a:solidFill>
                  <a:schemeClr val="tx1"/>
                </a:solidFill>
                <a:latin typeface="Arial" charset="0"/>
                <a:ea typeface="ＭＳ Ｐゴシック" pitchFamily="50" charset="-128"/>
              </a:defRPr>
            </a:lvl4pPr>
            <a:lvl5pPr marL="2057400" indent="-228600">
              <a:defRPr kumimoji="1">
                <a:solidFill>
                  <a:schemeClr val="tx1"/>
                </a:solidFill>
                <a:latin typeface="Arial" charset="0"/>
                <a:ea typeface="ＭＳ Ｐゴシック" pitchFamily="50" charset="-128"/>
              </a:defRPr>
            </a:lvl5pPr>
            <a:lvl6pPr marL="2514600" indent="-228600" fontAlgn="base">
              <a:spcBef>
                <a:spcPct val="0"/>
              </a:spcBef>
              <a:spcAft>
                <a:spcPct val="0"/>
              </a:spcAft>
              <a:defRPr kumimoji="1">
                <a:solidFill>
                  <a:schemeClr val="tx1"/>
                </a:solidFill>
                <a:latin typeface="Arial" charset="0"/>
                <a:ea typeface="ＭＳ Ｐゴシック" pitchFamily="50" charset="-128"/>
              </a:defRPr>
            </a:lvl6pPr>
            <a:lvl7pPr marL="2971800" indent="-228600" fontAlgn="base">
              <a:spcBef>
                <a:spcPct val="0"/>
              </a:spcBef>
              <a:spcAft>
                <a:spcPct val="0"/>
              </a:spcAft>
              <a:defRPr kumimoji="1">
                <a:solidFill>
                  <a:schemeClr val="tx1"/>
                </a:solidFill>
                <a:latin typeface="Arial" charset="0"/>
                <a:ea typeface="ＭＳ Ｐゴシック" pitchFamily="50" charset="-128"/>
              </a:defRPr>
            </a:lvl7pPr>
            <a:lvl8pPr marL="3429000" indent="-228600" fontAlgn="base">
              <a:spcBef>
                <a:spcPct val="0"/>
              </a:spcBef>
              <a:spcAft>
                <a:spcPct val="0"/>
              </a:spcAft>
              <a:defRPr kumimoji="1">
                <a:solidFill>
                  <a:schemeClr val="tx1"/>
                </a:solidFill>
                <a:latin typeface="Arial" charset="0"/>
                <a:ea typeface="ＭＳ Ｐゴシック" pitchFamily="50" charset="-128"/>
              </a:defRPr>
            </a:lvl8pPr>
            <a:lvl9pPr marL="3886200" indent="-228600" fontAlgn="base">
              <a:spcBef>
                <a:spcPct val="0"/>
              </a:spcBef>
              <a:spcAft>
                <a:spcPct val="0"/>
              </a:spcAft>
              <a:defRPr kumimoji="1">
                <a:solidFill>
                  <a:schemeClr val="tx1"/>
                </a:solidFill>
                <a:latin typeface="Arial" charset="0"/>
                <a:ea typeface="ＭＳ Ｐゴシック" pitchFamily="50" charset="-128"/>
              </a:defRPr>
            </a:lvl9pPr>
          </a:lstStyle>
          <a:p>
            <a:pPr algn="ctr">
              <a:spcBef>
                <a:spcPct val="50000"/>
              </a:spcBef>
              <a:defRPr/>
            </a:pPr>
            <a:r>
              <a:rPr lang="ja-JP" altLang="en-US" sz="3200" b="1" kern="0" dirty="0" smtClean="0">
                <a:solidFill>
                  <a:srgbClr val="4F81BD">
                    <a:lumMod val="50000"/>
                  </a:srgbClr>
                </a:solidFill>
              </a:rPr>
              <a:t>サンプリング</a:t>
            </a:r>
            <a:endParaRPr lang="ja-JP" altLang="en-US" sz="3200" b="1" kern="0" dirty="0">
              <a:solidFill>
                <a:srgbClr val="4F81BD">
                  <a:lumMod val="50000"/>
                </a:srgbClr>
              </a:solidFill>
            </a:endParaRPr>
          </a:p>
        </p:txBody>
      </p:sp>
      <p:sp>
        <p:nvSpPr>
          <p:cNvPr id="43" name="テキスト ボックス 42"/>
          <p:cNvSpPr txBox="1"/>
          <p:nvPr/>
        </p:nvSpPr>
        <p:spPr>
          <a:xfrm>
            <a:off x="2700338" y="3068638"/>
            <a:ext cx="414337" cy="369887"/>
          </a:xfrm>
          <a:prstGeom prst="rect">
            <a:avLst/>
          </a:prstGeom>
          <a:noFill/>
        </p:spPr>
        <p:txBody>
          <a:bodyPr wrap="none">
            <a:spAutoFit/>
          </a:bodyPr>
          <a:lstStyle/>
          <a:p>
            <a:pPr>
              <a:defRPr/>
            </a:pPr>
            <a:r>
              <a:rPr lang="ja-JP" altLang="en-US" kern="0" dirty="0">
                <a:solidFill>
                  <a:sysClr val="windowText" lastClr="000000"/>
                </a:solidFill>
              </a:rPr>
              <a:t>＊</a:t>
            </a:r>
          </a:p>
        </p:txBody>
      </p:sp>
      <p:sp>
        <p:nvSpPr>
          <p:cNvPr id="44" name="テキスト ボックス 43"/>
          <p:cNvSpPr txBox="1"/>
          <p:nvPr/>
        </p:nvSpPr>
        <p:spPr>
          <a:xfrm>
            <a:off x="1476375" y="4797425"/>
            <a:ext cx="414338" cy="368300"/>
          </a:xfrm>
          <a:prstGeom prst="rect">
            <a:avLst/>
          </a:prstGeom>
          <a:noFill/>
        </p:spPr>
        <p:txBody>
          <a:bodyPr wrap="none">
            <a:spAutoFit/>
          </a:bodyPr>
          <a:lstStyle/>
          <a:p>
            <a:pPr>
              <a:defRPr/>
            </a:pPr>
            <a:r>
              <a:rPr lang="ja-JP" altLang="en-US" kern="0" dirty="0">
                <a:solidFill>
                  <a:sysClr val="windowText" lastClr="000000"/>
                </a:solidFill>
              </a:rPr>
              <a:t>＊</a:t>
            </a:r>
          </a:p>
        </p:txBody>
      </p:sp>
      <p:sp>
        <p:nvSpPr>
          <p:cNvPr id="45" name="テキスト ボックス 44"/>
          <p:cNvSpPr txBox="1"/>
          <p:nvPr/>
        </p:nvSpPr>
        <p:spPr>
          <a:xfrm>
            <a:off x="1476375" y="3789363"/>
            <a:ext cx="414338" cy="368300"/>
          </a:xfrm>
          <a:prstGeom prst="rect">
            <a:avLst/>
          </a:prstGeom>
          <a:noFill/>
        </p:spPr>
        <p:txBody>
          <a:bodyPr wrap="none">
            <a:spAutoFit/>
          </a:bodyPr>
          <a:lstStyle/>
          <a:p>
            <a:pPr>
              <a:defRPr/>
            </a:pPr>
            <a:r>
              <a:rPr lang="ja-JP" altLang="en-US" kern="0" dirty="0">
                <a:solidFill>
                  <a:sysClr val="windowText" lastClr="000000"/>
                </a:solidFill>
              </a:rPr>
              <a:t>＊</a:t>
            </a:r>
          </a:p>
        </p:txBody>
      </p:sp>
      <p:sp>
        <p:nvSpPr>
          <p:cNvPr id="46" name="テキスト ボックス 45"/>
          <p:cNvSpPr txBox="1"/>
          <p:nvPr/>
        </p:nvSpPr>
        <p:spPr>
          <a:xfrm>
            <a:off x="3563938" y="5075238"/>
            <a:ext cx="415925" cy="369887"/>
          </a:xfrm>
          <a:prstGeom prst="rect">
            <a:avLst/>
          </a:prstGeom>
          <a:noFill/>
        </p:spPr>
        <p:txBody>
          <a:bodyPr wrap="none">
            <a:spAutoFit/>
          </a:bodyPr>
          <a:lstStyle/>
          <a:p>
            <a:pPr>
              <a:defRPr/>
            </a:pPr>
            <a:r>
              <a:rPr lang="ja-JP" altLang="en-US" kern="0" dirty="0">
                <a:solidFill>
                  <a:sysClr val="windowText" lastClr="000000"/>
                </a:solidFill>
              </a:rPr>
              <a:t>＊</a:t>
            </a:r>
          </a:p>
        </p:txBody>
      </p:sp>
      <p:sp>
        <p:nvSpPr>
          <p:cNvPr id="47" name="テキスト ボックス 46"/>
          <p:cNvSpPr txBox="1"/>
          <p:nvPr/>
        </p:nvSpPr>
        <p:spPr>
          <a:xfrm>
            <a:off x="4229100" y="3203575"/>
            <a:ext cx="414338" cy="369888"/>
          </a:xfrm>
          <a:prstGeom prst="rect">
            <a:avLst/>
          </a:prstGeom>
          <a:noFill/>
        </p:spPr>
        <p:txBody>
          <a:bodyPr wrap="none">
            <a:spAutoFit/>
          </a:bodyPr>
          <a:lstStyle/>
          <a:p>
            <a:pPr>
              <a:defRPr/>
            </a:pPr>
            <a:r>
              <a:rPr lang="ja-JP" altLang="en-US" kern="0" dirty="0">
                <a:solidFill>
                  <a:sysClr val="windowText" lastClr="000000"/>
                </a:solidFill>
              </a:rPr>
              <a:t>＊</a:t>
            </a:r>
          </a:p>
        </p:txBody>
      </p:sp>
      <p:sp>
        <p:nvSpPr>
          <p:cNvPr id="48" name="テキスト ボックス 47"/>
          <p:cNvSpPr txBox="1"/>
          <p:nvPr/>
        </p:nvSpPr>
        <p:spPr>
          <a:xfrm>
            <a:off x="269875" y="6113463"/>
            <a:ext cx="3633788" cy="277812"/>
          </a:xfrm>
          <a:prstGeom prst="rect">
            <a:avLst/>
          </a:prstGeom>
          <a:noFill/>
        </p:spPr>
        <p:txBody>
          <a:bodyPr wrap="none">
            <a:spAutoFit/>
          </a:bodyPr>
          <a:lstStyle/>
          <a:p>
            <a:pPr>
              <a:defRPr/>
            </a:pPr>
            <a:r>
              <a:rPr lang="ja-JP" altLang="en-US" sz="1200" b="1" kern="0" dirty="0">
                <a:solidFill>
                  <a:sysClr val="windowText" lastClr="000000"/>
                </a:solidFill>
              </a:rPr>
              <a:t>＊： </a:t>
            </a:r>
            <a:r>
              <a:rPr kumimoji="0" lang="ja-JP" altLang="en-US" sz="1200" b="1" kern="0" dirty="0">
                <a:solidFill>
                  <a:sysClr val="windowText" lastClr="000000"/>
                </a:solidFill>
              </a:rPr>
              <a:t>発表者自身が実際にサンプリングに訪れた場所</a:t>
            </a:r>
            <a:endParaRPr lang="ja-JP" altLang="en-US" sz="1200" b="1" kern="0" dirty="0">
              <a:solidFill>
                <a:sysClr val="windowText" lastClr="000000"/>
              </a:solidFill>
            </a:endParaRPr>
          </a:p>
        </p:txBody>
      </p:sp>
      <p:sp>
        <p:nvSpPr>
          <p:cNvPr id="49" name="テキスト ボックス 48"/>
          <p:cNvSpPr txBox="1"/>
          <p:nvPr/>
        </p:nvSpPr>
        <p:spPr>
          <a:xfrm>
            <a:off x="2484438" y="1196975"/>
            <a:ext cx="414337" cy="369888"/>
          </a:xfrm>
          <a:prstGeom prst="rect">
            <a:avLst/>
          </a:prstGeom>
          <a:noFill/>
        </p:spPr>
        <p:txBody>
          <a:bodyPr wrap="none">
            <a:spAutoFit/>
          </a:bodyPr>
          <a:lstStyle/>
          <a:p>
            <a:pPr>
              <a:defRPr/>
            </a:pPr>
            <a:r>
              <a:rPr lang="ja-JP" altLang="en-US" kern="0" dirty="0">
                <a:solidFill>
                  <a:sysClr val="windowText" lastClr="000000"/>
                </a:solidFill>
              </a:rPr>
              <a:t>＊</a:t>
            </a:r>
          </a:p>
        </p:txBody>
      </p:sp>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 name="正方形/長方形 55"/>
          <p:cNvSpPr/>
          <p:nvPr/>
        </p:nvSpPr>
        <p:spPr>
          <a:xfrm>
            <a:off x="519113" y="701675"/>
            <a:ext cx="8156575" cy="5689600"/>
          </a:xfrm>
          <a:prstGeom prst="rect">
            <a:avLst/>
          </a:prstGeom>
          <a:solidFill>
            <a:sysClr val="window" lastClr="FFFFFF"/>
          </a:solidFill>
          <a:ln w="25400" cap="flat" cmpd="sng" algn="ctr">
            <a:solidFill>
              <a:srgbClr val="4F81BD">
                <a:shade val="50000"/>
              </a:srgbClr>
            </a:solidFill>
            <a:prstDash val="solid"/>
          </a:ln>
          <a:effectLst/>
        </p:spPr>
        <p:txBody>
          <a:bodyPr anchor="ctr"/>
          <a:lstStyle/>
          <a:p>
            <a:pPr algn="ctr">
              <a:defRPr/>
            </a:pPr>
            <a:endParaRPr lang="ja-JP" altLang="en-US" kern="0">
              <a:solidFill>
                <a:sysClr val="window" lastClr="FFFFFF"/>
              </a:solidFill>
              <a:latin typeface="Calibri"/>
            </a:endParaRPr>
          </a:p>
        </p:txBody>
      </p:sp>
      <p:pic>
        <p:nvPicPr>
          <p:cNvPr id="886787" name="Picture 3"/>
          <p:cNvPicPr>
            <a:picLocks noChangeAspect="1" noChangeArrowheads="1"/>
          </p:cNvPicPr>
          <p:nvPr/>
        </p:nvPicPr>
        <p:blipFill>
          <a:blip r:embed="rId4" cstate="print"/>
          <a:srcRect/>
          <a:stretch>
            <a:fillRect/>
          </a:stretch>
        </p:blipFill>
        <p:spPr bwMode="auto">
          <a:xfrm>
            <a:off x="1331913" y="981075"/>
            <a:ext cx="6192837" cy="4376738"/>
          </a:xfrm>
          <a:prstGeom prst="rect">
            <a:avLst/>
          </a:prstGeom>
          <a:noFill/>
          <a:ln w="9525">
            <a:noFill/>
            <a:miter lim="800000"/>
            <a:headEnd/>
            <a:tailEnd/>
          </a:ln>
        </p:spPr>
      </p:pic>
      <p:sp>
        <p:nvSpPr>
          <p:cNvPr id="58" name="Rectangle 49"/>
          <p:cNvSpPr>
            <a:spLocks noChangeArrowheads="1"/>
          </p:cNvSpPr>
          <p:nvPr/>
        </p:nvSpPr>
        <p:spPr bwMode="auto">
          <a:xfrm>
            <a:off x="4716463" y="5086350"/>
            <a:ext cx="3492500" cy="1511300"/>
          </a:xfrm>
          <a:prstGeom prst="rect">
            <a:avLst/>
          </a:prstGeom>
          <a:solidFill>
            <a:srgbClr val="4F81BD"/>
          </a:solidFill>
          <a:ln w="9525">
            <a:solidFill>
              <a:sysClr val="windowText" lastClr="000000"/>
            </a:solidFill>
            <a:miter lim="800000"/>
            <a:headEnd/>
            <a:tailEnd/>
          </a:ln>
        </p:spPr>
        <p:txBody>
          <a:bodyPr wrap="none" anchor="ctr"/>
          <a:lstStyle/>
          <a:p>
            <a:pPr>
              <a:defRPr/>
            </a:pPr>
            <a:endParaRPr kumimoji="0" lang="ja-JP" altLang="en-US" kern="0">
              <a:solidFill>
                <a:sysClr val="windowText" lastClr="000000"/>
              </a:solidFill>
            </a:endParaRPr>
          </a:p>
        </p:txBody>
      </p:sp>
      <p:graphicFrame>
        <p:nvGraphicFramePr>
          <p:cNvPr id="886789" name="Object 5"/>
          <p:cNvGraphicFramePr>
            <a:graphicFrameLocks noChangeAspect="1"/>
          </p:cNvGraphicFramePr>
          <p:nvPr/>
        </p:nvGraphicFramePr>
        <p:xfrm>
          <a:off x="4716463" y="5086350"/>
          <a:ext cx="1176337" cy="1504950"/>
        </p:xfrm>
        <a:graphic>
          <a:graphicData uri="http://schemas.openxmlformats.org/presentationml/2006/ole">
            <p:oleObj spid="_x0000_s97282" name="グラフ" r:id="rId5" imgW="2809930" imgH="3590989" progId="Excel.Sheet.8">
              <p:embed/>
            </p:oleObj>
          </a:graphicData>
        </a:graphic>
      </p:graphicFrame>
      <p:graphicFrame>
        <p:nvGraphicFramePr>
          <p:cNvPr id="886790" name="Object 6"/>
          <p:cNvGraphicFramePr>
            <a:graphicFrameLocks noChangeAspect="1"/>
          </p:cNvGraphicFramePr>
          <p:nvPr/>
        </p:nvGraphicFramePr>
        <p:xfrm>
          <a:off x="5868988" y="5086350"/>
          <a:ext cx="1176337" cy="1504950"/>
        </p:xfrm>
        <a:graphic>
          <a:graphicData uri="http://schemas.openxmlformats.org/presentationml/2006/ole">
            <p:oleObj spid="_x0000_s97283" name="グラフ" r:id="rId6" imgW="2809930" imgH="3590989" progId="Excel.Sheet.8">
              <p:embed/>
            </p:oleObj>
          </a:graphicData>
        </a:graphic>
      </p:graphicFrame>
      <p:graphicFrame>
        <p:nvGraphicFramePr>
          <p:cNvPr id="886791" name="Object 7"/>
          <p:cNvGraphicFramePr>
            <a:graphicFrameLocks noChangeAspect="1"/>
          </p:cNvGraphicFramePr>
          <p:nvPr/>
        </p:nvGraphicFramePr>
        <p:xfrm>
          <a:off x="7026275" y="5086350"/>
          <a:ext cx="1182688" cy="1506538"/>
        </p:xfrm>
        <a:graphic>
          <a:graphicData uri="http://schemas.openxmlformats.org/presentationml/2006/ole">
            <p:oleObj spid="_x0000_s97284" name="グラフ" r:id="rId7" imgW="2819374" imgH="3590989" progId="Excel.Sheet.8">
              <p:embed/>
            </p:oleObj>
          </a:graphicData>
        </a:graphic>
      </p:graphicFrame>
      <p:sp>
        <p:nvSpPr>
          <p:cNvPr id="62" name="Rectangle 50"/>
          <p:cNvSpPr>
            <a:spLocks noChangeArrowheads="1"/>
          </p:cNvSpPr>
          <p:nvPr/>
        </p:nvSpPr>
        <p:spPr bwMode="auto">
          <a:xfrm>
            <a:off x="5545138" y="2854325"/>
            <a:ext cx="3563937" cy="1511300"/>
          </a:xfrm>
          <a:prstGeom prst="rect">
            <a:avLst/>
          </a:prstGeom>
          <a:solidFill>
            <a:srgbClr val="4F81BD"/>
          </a:solidFill>
          <a:ln w="9525">
            <a:solidFill>
              <a:sysClr val="windowText" lastClr="000000"/>
            </a:solidFill>
            <a:miter lim="800000"/>
            <a:headEnd/>
            <a:tailEnd/>
          </a:ln>
        </p:spPr>
        <p:txBody>
          <a:bodyPr wrap="none" anchor="ctr"/>
          <a:lstStyle/>
          <a:p>
            <a:pPr>
              <a:defRPr/>
            </a:pPr>
            <a:endParaRPr kumimoji="0" lang="ja-JP" altLang="en-US" kern="0">
              <a:solidFill>
                <a:sysClr val="windowText" lastClr="000000"/>
              </a:solidFill>
            </a:endParaRPr>
          </a:p>
        </p:txBody>
      </p:sp>
      <p:graphicFrame>
        <p:nvGraphicFramePr>
          <p:cNvPr id="886793" name="Object 9"/>
          <p:cNvGraphicFramePr>
            <a:graphicFrameLocks noChangeAspect="1"/>
          </p:cNvGraphicFramePr>
          <p:nvPr/>
        </p:nvGraphicFramePr>
        <p:xfrm>
          <a:off x="5561013" y="2854325"/>
          <a:ext cx="1198562" cy="1506538"/>
        </p:xfrm>
        <a:graphic>
          <a:graphicData uri="http://schemas.openxmlformats.org/presentationml/2006/ole">
            <p:oleObj spid="_x0000_s97285" name="グラフ" r:id="rId8" imgW="2857423" imgH="3590989" progId="Excel.Sheet.8">
              <p:embed/>
            </p:oleObj>
          </a:graphicData>
        </a:graphic>
      </p:graphicFrame>
      <p:graphicFrame>
        <p:nvGraphicFramePr>
          <p:cNvPr id="886794" name="Object 10"/>
          <p:cNvGraphicFramePr>
            <a:graphicFrameLocks noChangeAspect="1"/>
          </p:cNvGraphicFramePr>
          <p:nvPr/>
        </p:nvGraphicFramePr>
        <p:xfrm>
          <a:off x="6729413" y="2854325"/>
          <a:ext cx="1203325" cy="1504950"/>
        </p:xfrm>
        <a:graphic>
          <a:graphicData uri="http://schemas.openxmlformats.org/presentationml/2006/ole">
            <p:oleObj spid="_x0000_s97286" name="グラフ" r:id="rId9" imgW="2867137" imgH="3590989" progId="Excel.Sheet.8">
              <p:embed/>
            </p:oleObj>
          </a:graphicData>
        </a:graphic>
      </p:graphicFrame>
      <p:graphicFrame>
        <p:nvGraphicFramePr>
          <p:cNvPr id="886795" name="Object 11"/>
          <p:cNvGraphicFramePr>
            <a:graphicFrameLocks noChangeAspect="1"/>
          </p:cNvGraphicFramePr>
          <p:nvPr/>
        </p:nvGraphicFramePr>
        <p:xfrm>
          <a:off x="7905750" y="2854325"/>
          <a:ext cx="1203325" cy="1504950"/>
        </p:xfrm>
        <a:graphic>
          <a:graphicData uri="http://schemas.openxmlformats.org/presentationml/2006/ole">
            <p:oleObj spid="_x0000_s97287" name="グラフ" r:id="rId10" imgW="2867137" imgH="3590989" progId="Excel.Sheet.8">
              <p:embed/>
            </p:oleObj>
          </a:graphicData>
        </a:graphic>
      </p:graphicFrame>
      <p:sp>
        <p:nvSpPr>
          <p:cNvPr id="66" name="Rectangle 63"/>
          <p:cNvSpPr>
            <a:spLocks noChangeArrowheads="1"/>
          </p:cNvSpPr>
          <p:nvPr/>
        </p:nvSpPr>
        <p:spPr bwMode="auto">
          <a:xfrm>
            <a:off x="755650" y="5076825"/>
            <a:ext cx="3565525" cy="1511300"/>
          </a:xfrm>
          <a:prstGeom prst="rect">
            <a:avLst/>
          </a:prstGeom>
          <a:solidFill>
            <a:srgbClr val="4F81BD"/>
          </a:solidFill>
          <a:ln w="9525">
            <a:solidFill>
              <a:sysClr val="windowText" lastClr="000000"/>
            </a:solidFill>
            <a:miter lim="800000"/>
            <a:headEnd/>
            <a:tailEnd/>
          </a:ln>
        </p:spPr>
        <p:txBody>
          <a:bodyPr wrap="none" anchor="ctr"/>
          <a:lstStyle/>
          <a:p>
            <a:pPr>
              <a:defRPr/>
            </a:pPr>
            <a:endParaRPr kumimoji="0" lang="ja-JP" altLang="en-US" kern="0">
              <a:solidFill>
                <a:sysClr val="windowText" lastClr="000000"/>
              </a:solidFill>
            </a:endParaRPr>
          </a:p>
        </p:txBody>
      </p:sp>
      <p:graphicFrame>
        <p:nvGraphicFramePr>
          <p:cNvPr id="886797" name="Object 13"/>
          <p:cNvGraphicFramePr>
            <a:graphicFrameLocks noChangeAspect="1"/>
          </p:cNvGraphicFramePr>
          <p:nvPr/>
        </p:nvGraphicFramePr>
        <p:xfrm>
          <a:off x="3132138" y="5076825"/>
          <a:ext cx="1190625" cy="1504950"/>
        </p:xfrm>
        <a:graphic>
          <a:graphicData uri="http://schemas.openxmlformats.org/presentationml/2006/ole">
            <p:oleObj spid="_x0000_s97288" name="グラフ" r:id="rId11" imgW="2838534" imgH="3590989" progId="Excel.Sheet.8">
              <p:embed/>
            </p:oleObj>
          </a:graphicData>
        </a:graphic>
      </p:graphicFrame>
      <p:graphicFrame>
        <p:nvGraphicFramePr>
          <p:cNvPr id="886798" name="Object 14"/>
          <p:cNvGraphicFramePr>
            <a:graphicFrameLocks noChangeAspect="1"/>
          </p:cNvGraphicFramePr>
          <p:nvPr/>
        </p:nvGraphicFramePr>
        <p:xfrm>
          <a:off x="1947863" y="5076825"/>
          <a:ext cx="1203325" cy="1504950"/>
        </p:xfrm>
        <a:graphic>
          <a:graphicData uri="http://schemas.openxmlformats.org/presentationml/2006/ole">
            <p:oleObj spid="_x0000_s97289" name="グラフ" r:id="rId12" imgW="2867137" imgH="3590989" progId="Excel.Sheet.8">
              <p:embed/>
            </p:oleObj>
          </a:graphicData>
        </a:graphic>
      </p:graphicFrame>
      <p:graphicFrame>
        <p:nvGraphicFramePr>
          <p:cNvPr id="886799" name="Object 15"/>
          <p:cNvGraphicFramePr>
            <a:graphicFrameLocks noChangeAspect="1"/>
          </p:cNvGraphicFramePr>
          <p:nvPr/>
        </p:nvGraphicFramePr>
        <p:xfrm>
          <a:off x="771525" y="5076825"/>
          <a:ext cx="1195388" cy="1506538"/>
        </p:xfrm>
        <a:graphic>
          <a:graphicData uri="http://schemas.openxmlformats.org/presentationml/2006/ole">
            <p:oleObj spid="_x0000_s97290" name="グラフ" r:id="rId13" imgW="2847978" imgH="3590989" progId="Excel.Sheet.8">
              <p:embed/>
            </p:oleObj>
          </a:graphicData>
        </a:graphic>
      </p:graphicFrame>
      <p:sp>
        <p:nvSpPr>
          <p:cNvPr id="70" name="Rectangle 64"/>
          <p:cNvSpPr>
            <a:spLocks noChangeArrowheads="1"/>
          </p:cNvSpPr>
          <p:nvPr/>
        </p:nvSpPr>
        <p:spPr bwMode="auto">
          <a:xfrm>
            <a:off x="34925" y="2482850"/>
            <a:ext cx="2376488" cy="1511300"/>
          </a:xfrm>
          <a:prstGeom prst="rect">
            <a:avLst/>
          </a:prstGeom>
          <a:solidFill>
            <a:srgbClr val="4F81BD"/>
          </a:solidFill>
          <a:ln w="9525">
            <a:solidFill>
              <a:sysClr val="windowText" lastClr="000000"/>
            </a:solidFill>
            <a:miter lim="800000"/>
            <a:headEnd/>
            <a:tailEnd/>
          </a:ln>
        </p:spPr>
        <p:txBody>
          <a:bodyPr wrap="none" anchor="ctr"/>
          <a:lstStyle/>
          <a:p>
            <a:pPr>
              <a:defRPr/>
            </a:pPr>
            <a:endParaRPr kumimoji="0" lang="ja-JP" altLang="en-US" kern="0">
              <a:solidFill>
                <a:sysClr val="windowText" lastClr="000000"/>
              </a:solidFill>
            </a:endParaRPr>
          </a:p>
        </p:txBody>
      </p:sp>
      <p:graphicFrame>
        <p:nvGraphicFramePr>
          <p:cNvPr id="886801" name="Object 17"/>
          <p:cNvGraphicFramePr>
            <a:graphicFrameLocks noChangeAspect="1"/>
          </p:cNvGraphicFramePr>
          <p:nvPr/>
        </p:nvGraphicFramePr>
        <p:xfrm>
          <a:off x="44450" y="2482850"/>
          <a:ext cx="1182688" cy="1506538"/>
        </p:xfrm>
        <a:graphic>
          <a:graphicData uri="http://schemas.openxmlformats.org/presentationml/2006/ole">
            <p:oleObj spid="_x0000_s97291" name="グラフ" r:id="rId14" imgW="2819374" imgH="3590989" progId="Excel.Sheet.8">
              <p:embed/>
            </p:oleObj>
          </a:graphicData>
        </a:graphic>
      </p:graphicFrame>
      <p:graphicFrame>
        <p:nvGraphicFramePr>
          <p:cNvPr id="886802" name="Object 18"/>
          <p:cNvGraphicFramePr>
            <a:graphicFrameLocks noChangeAspect="1"/>
          </p:cNvGraphicFramePr>
          <p:nvPr/>
        </p:nvGraphicFramePr>
        <p:xfrm>
          <a:off x="1195388" y="2476500"/>
          <a:ext cx="1206500" cy="1514475"/>
        </p:xfrm>
        <a:graphic>
          <a:graphicData uri="http://schemas.openxmlformats.org/presentationml/2006/ole">
            <p:oleObj spid="_x0000_s97292" name="グラフ" r:id="rId15" imgW="2876582" imgH="3609911" progId="Excel.Sheet.8">
              <p:embed/>
            </p:oleObj>
          </a:graphicData>
        </a:graphic>
      </p:graphicFrame>
      <p:sp>
        <p:nvSpPr>
          <p:cNvPr id="73" name="Rectangle 69"/>
          <p:cNvSpPr>
            <a:spLocks noChangeArrowheads="1"/>
          </p:cNvSpPr>
          <p:nvPr/>
        </p:nvSpPr>
        <p:spPr bwMode="auto">
          <a:xfrm>
            <a:off x="6608763" y="630238"/>
            <a:ext cx="1223962" cy="1511300"/>
          </a:xfrm>
          <a:prstGeom prst="rect">
            <a:avLst/>
          </a:prstGeom>
          <a:solidFill>
            <a:srgbClr val="4F81BD"/>
          </a:solidFill>
          <a:ln w="9525">
            <a:solidFill>
              <a:sysClr val="windowText" lastClr="000000"/>
            </a:solidFill>
            <a:miter lim="800000"/>
            <a:headEnd/>
            <a:tailEnd/>
          </a:ln>
        </p:spPr>
        <p:txBody>
          <a:bodyPr wrap="none" anchor="ctr"/>
          <a:lstStyle/>
          <a:p>
            <a:pPr>
              <a:defRPr/>
            </a:pPr>
            <a:endParaRPr kumimoji="0" lang="ja-JP" altLang="en-US" kern="0">
              <a:solidFill>
                <a:sysClr val="windowText" lastClr="000000"/>
              </a:solidFill>
            </a:endParaRPr>
          </a:p>
        </p:txBody>
      </p:sp>
      <p:graphicFrame>
        <p:nvGraphicFramePr>
          <p:cNvPr id="886804" name="Object 20"/>
          <p:cNvGraphicFramePr>
            <a:graphicFrameLocks noChangeAspect="1"/>
          </p:cNvGraphicFramePr>
          <p:nvPr/>
        </p:nvGraphicFramePr>
        <p:xfrm>
          <a:off x="6616700" y="631825"/>
          <a:ext cx="1198563" cy="1512888"/>
        </p:xfrm>
        <a:graphic>
          <a:graphicData uri="http://schemas.openxmlformats.org/presentationml/2006/ole">
            <p:oleObj spid="_x0000_s97293" name="グラフ" r:id="rId16" imgW="2847978" imgH="3590989" progId="Excel.Sheet.8">
              <p:embed/>
            </p:oleObj>
          </a:graphicData>
        </a:graphic>
      </p:graphicFrame>
      <p:sp>
        <p:nvSpPr>
          <p:cNvPr id="75" name="Text Box 72"/>
          <p:cNvSpPr txBox="1">
            <a:spLocks noChangeArrowheads="1"/>
          </p:cNvSpPr>
          <p:nvPr/>
        </p:nvSpPr>
        <p:spPr bwMode="auto">
          <a:xfrm>
            <a:off x="6608763" y="342900"/>
            <a:ext cx="1368425" cy="336550"/>
          </a:xfrm>
          <a:prstGeom prst="rect">
            <a:avLst/>
          </a:prstGeom>
          <a:noFill/>
          <a:ln>
            <a:noFill/>
          </a:ln>
          <a:extLst>
            <a:ext uri="{909E8E84-426E-40DD-AFC4-6F175D3DCCD1}"/>
            <a:ext uri="{91240B29-F687-4F45-9708-019B960494DF}"/>
          </a:extLst>
        </p:spPr>
        <p:txBody>
          <a:bodyPr>
            <a:spAutoFit/>
          </a:bodyPr>
          <a:lstStyle>
            <a:lvl1pPr>
              <a:defRPr kumimoji="1" sz="2400">
                <a:solidFill>
                  <a:schemeClr val="tx1"/>
                </a:solidFill>
                <a:latin typeface="Arial" charset="0"/>
                <a:ea typeface="ＭＳ Ｐゴシック" charset="-128"/>
              </a:defRPr>
            </a:lvl1pPr>
            <a:lvl2pPr marL="37931725" indent="-37474525">
              <a:defRPr kumimoji="1" sz="2400">
                <a:solidFill>
                  <a:schemeClr val="tx1"/>
                </a:solidFill>
                <a:latin typeface="Arial" charset="0"/>
                <a:ea typeface="ＭＳ Ｐゴシック" charset="-128"/>
              </a:defRPr>
            </a:lvl2pPr>
            <a:lvl3pPr>
              <a:defRPr kumimoji="1" sz="2400">
                <a:solidFill>
                  <a:schemeClr val="tx1"/>
                </a:solidFill>
                <a:latin typeface="Arial" charset="0"/>
                <a:ea typeface="ＭＳ Ｐゴシック" charset="-128"/>
              </a:defRPr>
            </a:lvl3pPr>
            <a:lvl4pPr>
              <a:defRPr kumimoji="1" sz="2400">
                <a:solidFill>
                  <a:schemeClr val="tx1"/>
                </a:solidFill>
                <a:latin typeface="Arial" charset="0"/>
                <a:ea typeface="ＭＳ Ｐゴシック" charset="-128"/>
              </a:defRPr>
            </a:lvl4pPr>
            <a:lvl5pPr>
              <a:defRPr kumimoji="1" sz="2400">
                <a:solidFill>
                  <a:schemeClr val="tx1"/>
                </a:solidFill>
                <a:latin typeface="Arial" charset="0"/>
                <a:ea typeface="ＭＳ Ｐゴシック" charset="-128"/>
              </a:defRPr>
            </a:lvl5pPr>
            <a:lvl6pPr marL="457200" fontAlgn="base">
              <a:spcBef>
                <a:spcPct val="0"/>
              </a:spcBef>
              <a:spcAft>
                <a:spcPct val="0"/>
              </a:spcAft>
              <a:defRPr kumimoji="1" sz="2400">
                <a:solidFill>
                  <a:schemeClr val="tx1"/>
                </a:solidFill>
                <a:latin typeface="Arial" charset="0"/>
                <a:ea typeface="ＭＳ Ｐゴシック" charset="-128"/>
              </a:defRPr>
            </a:lvl6pPr>
            <a:lvl7pPr marL="914400" fontAlgn="base">
              <a:spcBef>
                <a:spcPct val="0"/>
              </a:spcBef>
              <a:spcAft>
                <a:spcPct val="0"/>
              </a:spcAft>
              <a:defRPr kumimoji="1" sz="2400">
                <a:solidFill>
                  <a:schemeClr val="tx1"/>
                </a:solidFill>
                <a:latin typeface="Arial" charset="0"/>
                <a:ea typeface="ＭＳ Ｐゴシック" charset="-128"/>
              </a:defRPr>
            </a:lvl7pPr>
            <a:lvl8pPr marL="1371600" fontAlgn="base">
              <a:spcBef>
                <a:spcPct val="0"/>
              </a:spcBef>
              <a:spcAft>
                <a:spcPct val="0"/>
              </a:spcAft>
              <a:defRPr kumimoji="1" sz="2400">
                <a:solidFill>
                  <a:schemeClr val="tx1"/>
                </a:solidFill>
                <a:latin typeface="Arial" charset="0"/>
                <a:ea typeface="ＭＳ Ｐゴシック" charset="-128"/>
              </a:defRPr>
            </a:lvl8pPr>
            <a:lvl9pPr marL="1828800" fontAlgn="base">
              <a:spcBef>
                <a:spcPct val="0"/>
              </a:spcBef>
              <a:spcAft>
                <a:spcPct val="0"/>
              </a:spcAft>
              <a:defRPr kumimoji="1" sz="2400">
                <a:solidFill>
                  <a:schemeClr val="tx1"/>
                </a:solidFill>
                <a:latin typeface="Arial" charset="0"/>
                <a:ea typeface="ＭＳ Ｐゴシック" charset="-128"/>
              </a:defRPr>
            </a:lvl9pPr>
          </a:lstStyle>
          <a:p>
            <a:pPr>
              <a:spcBef>
                <a:spcPct val="50000"/>
              </a:spcBef>
              <a:defRPr/>
            </a:pPr>
            <a:r>
              <a:rPr lang="ja-JP" altLang="en-US" sz="1600" b="1" kern="0">
                <a:solidFill>
                  <a:sysClr val="windowText" lastClr="000000"/>
                </a:solidFill>
              </a:rPr>
              <a:t>青森 （水田）</a:t>
            </a:r>
          </a:p>
        </p:txBody>
      </p:sp>
      <p:sp>
        <p:nvSpPr>
          <p:cNvPr id="76" name="Text Box 74"/>
          <p:cNvSpPr txBox="1">
            <a:spLocks noChangeArrowheads="1"/>
          </p:cNvSpPr>
          <p:nvPr/>
        </p:nvSpPr>
        <p:spPr bwMode="auto">
          <a:xfrm>
            <a:off x="5545138" y="2278063"/>
            <a:ext cx="1223962" cy="581025"/>
          </a:xfrm>
          <a:prstGeom prst="rect">
            <a:avLst/>
          </a:prstGeom>
          <a:solidFill>
            <a:sysClr val="window" lastClr="FFFFFF">
              <a:alpha val="70195"/>
            </a:sysClr>
          </a:solidFill>
          <a:ln>
            <a:noFill/>
          </a:ln>
          <a:extLst>
            <a:ext uri="{91240B29-F687-4F45-9708-019B960494DF}"/>
          </a:extLst>
        </p:spPr>
        <p:txBody>
          <a:bodyPr>
            <a:spAutoFit/>
          </a:bodyPr>
          <a:lstStyle>
            <a:lvl1pPr>
              <a:defRPr kumimoji="1" sz="2400">
                <a:solidFill>
                  <a:schemeClr val="tx1"/>
                </a:solidFill>
                <a:latin typeface="Arial" charset="0"/>
                <a:ea typeface="ＭＳ Ｐゴシック" charset="-128"/>
              </a:defRPr>
            </a:lvl1pPr>
            <a:lvl2pPr marL="37931725" indent="-37474525">
              <a:defRPr kumimoji="1" sz="2400">
                <a:solidFill>
                  <a:schemeClr val="tx1"/>
                </a:solidFill>
                <a:latin typeface="Arial" charset="0"/>
                <a:ea typeface="ＭＳ Ｐゴシック" charset="-128"/>
              </a:defRPr>
            </a:lvl2pPr>
            <a:lvl3pPr>
              <a:defRPr kumimoji="1" sz="2400">
                <a:solidFill>
                  <a:schemeClr val="tx1"/>
                </a:solidFill>
                <a:latin typeface="Arial" charset="0"/>
                <a:ea typeface="ＭＳ Ｐゴシック" charset="-128"/>
              </a:defRPr>
            </a:lvl3pPr>
            <a:lvl4pPr>
              <a:defRPr kumimoji="1" sz="2400">
                <a:solidFill>
                  <a:schemeClr val="tx1"/>
                </a:solidFill>
                <a:latin typeface="Arial" charset="0"/>
                <a:ea typeface="ＭＳ Ｐゴシック" charset="-128"/>
              </a:defRPr>
            </a:lvl4pPr>
            <a:lvl5pPr>
              <a:defRPr kumimoji="1" sz="2400">
                <a:solidFill>
                  <a:schemeClr val="tx1"/>
                </a:solidFill>
                <a:latin typeface="Arial" charset="0"/>
                <a:ea typeface="ＭＳ Ｐゴシック" charset="-128"/>
              </a:defRPr>
            </a:lvl5pPr>
            <a:lvl6pPr marL="457200" fontAlgn="base">
              <a:spcBef>
                <a:spcPct val="0"/>
              </a:spcBef>
              <a:spcAft>
                <a:spcPct val="0"/>
              </a:spcAft>
              <a:defRPr kumimoji="1" sz="2400">
                <a:solidFill>
                  <a:schemeClr val="tx1"/>
                </a:solidFill>
                <a:latin typeface="Arial" charset="0"/>
                <a:ea typeface="ＭＳ Ｐゴシック" charset="-128"/>
              </a:defRPr>
            </a:lvl6pPr>
            <a:lvl7pPr marL="914400" fontAlgn="base">
              <a:spcBef>
                <a:spcPct val="0"/>
              </a:spcBef>
              <a:spcAft>
                <a:spcPct val="0"/>
              </a:spcAft>
              <a:defRPr kumimoji="1" sz="2400">
                <a:solidFill>
                  <a:schemeClr val="tx1"/>
                </a:solidFill>
                <a:latin typeface="Arial" charset="0"/>
                <a:ea typeface="ＭＳ Ｐゴシック" charset="-128"/>
              </a:defRPr>
            </a:lvl7pPr>
            <a:lvl8pPr marL="1371600" fontAlgn="base">
              <a:spcBef>
                <a:spcPct val="0"/>
              </a:spcBef>
              <a:spcAft>
                <a:spcPct val="0"/>
              </a:spcAft>
              <a:defRPr kumimoji="1" sz="2400">
                <a:solidFill>
                  <a:schemeClr val="tx1"/>
                </a:solidFill>
                <a:latin typeface="Arial" charset="0"/>
                <a:ea typeface="ＭＳ Ｐゴシック" charset="-128"/>
              </a:defRPr>
            </a:lvl8pPr>
            <a:lvl9pPr marL="1828800" fontAlgn="base">
              <a:spcBef>
                <a:spcPct val="0"/>
              </a:spcBef>
              <a:spcAft>
                <a:spcPct val="0"/>
              </a:spcAft>
              <a:defRPr kumimoji="1" sz="2400">
                <a:solidFill>
                  <a:schemeClr val="tx1"/>
                </a:solidFill>
                <a:latin typeface="Arial" charset="0"/>
                <a:ea typeface="ＭＳ Ｐゴシック" charset="-128"/>
              </a:defRPr>
            </a:lvl9pPr>
          </a:lstStyle>
          <a:p>
            <a:pPr algn="ctr">
              <a:spcBef>
                <a:spcPct val="50000"/>
              </a:spcBef>
              <a:defRPr/>
            </a:pPr>
            <a:r>
              <a:rPr lang="ja-JP" altLang="en-US" sz="1600" b="1" kern="0">
                <a:solidFill>
                  <a:sysClr val="windowText" lastClr="000000"/>
                </a:solidFill>
              </a:rPr>
              <a:t>岩手赤生津 　　　　　（水田）</a:t>
            </a:r>
          </a:p>
        </p:txBody>
      </p:sp>
      <p:sp>
        <p:nvSpPr>
          <p:cNvPr id="77" name="Text Box 75"/>
          <p:cNvSpPr txBox="1">
            <a:spLocks noChangeArrowheads="1"/>
          </p:cNvSpPr>
          <p:nvPr/>
        </p:nvSpPr>
        <p:spPr bwMode="auto">
          <a:xfrm>
            <a:off x="7993063" y="2278063"/>
            <a:ext cx="1116012" cy="581025"/>
          </a:xfrm>
          <a:prstGeom prst="rect">
            <a:avLst/>
          </a:prstGeom>
          <a:solidFill>
            <a:srgbClr val="FFFFFF">
              <a:alpha val="83922"/>
            </a:srgbClr>
          </a:solidFill>
          <a:ln>
            <a:noFill/>
          </a:ln>
        </p:spPr>
        <p:txBody>
          <a:bodyPr>
            <a:spAutoFit/>
          </a:bodyPr>
          <a:lstStyle>
            <a:lvl1pPr>
              <a:defRPr kumimoji="1" sz="2400">
                <a:solidFill>
                  <a:schemeClr val="tx1"/>
                </a:solidFill>
                <a:latin typeface="Arial" charset="0"/>
                <a:ea typeface="ＭＳ Ｐゴシック" charset="-128"/>
              </a:defRPr>
            </a:lvl1pPr>
            <a:lvl2pPr marL="37931725" indent="-37474525">
              <a:defRPr kumimoji="1" sz="2400">
                <a:solidFill>
                  <a:schemeClr val="tx1"/>
                </a:solidFill>
                <a:latin typeface="Arial" charset="0"/>
                <a:ea typeface="ＭＳ Ｐゴシック" charset="-128"/>
              </a:defRPr>
            </a:lvl2pPr>
            <a:lvl3pPr>
              <a:defRPr kumimoji="1" sz="2400">
                <a:solidFill>
                  <a:schemeClr val="tx1"/>
                </a:solidFill>
                <a:latin typeface="Arial" charset="0"/>
                <a:ea typeface="ＭＳ Ｐゴシック" charset="-128"/>
              </a:defRPr>
            </a:lvl3pPr>
            <a:lvl4pPr>
              <a:defRPr kumimoji="1" sz="2400">
                <a:solidFill>
                  <a:schemeClr val="tx1"/>
                </a:solidFill>
                <a:latin typeface="Arial" charset="0"/>
                <a:ea typeface="ＭＳ Ｐゴシック" charset="-128"/>
              </a:defRPr>
            </a:lvl4pPr>
            <a:lvl5pPr>
              <a:defRPr kumimoji="1" sz="2400">
                <a:solidFill>
                  <a:schemeClr val="tx1"/>
                </a:solidFill>
                <a:latin typeface="Arial" charset="0"/>
                <a:ea typeface="ＭＳ Ｐゴシック" charset="-128"/>
              </a:defRPr>
            </a:lvl5pPr>
            <a:lvl6pPr marL="457200" fontAlgn="base">
              <a:spcBef>
                <a:spcPct val="0"/>
              </a:spcBef>
              <a:spcAft>
                <a:spcPct val="0"/>
              </a:spcAft>
              <a:defRPr kumimoji="1" sz="2400">
                <a:solidFill>
                  <a:schemeClr val="tx1"/>
                </a:solidFill>
                <a:latin typeface="Arial" charset="0"/>
                <a:ea typeface="ＭＳ Ｐゴシック" charset="-128"/>
              </a:defRPr>
            </a:lvl6pPr>
            <a:lvl7pPr marL="914400" fontAlgn="base">
              <a:spcBef>
                <a:spcPct val="0"/>
              </a:spcBef>
              <a:spcAft>
                <a:spcPct val="0"/>
              </a:spcAft>
              <a:defRPr kumimoji="1" sz="2400">
                <a:solidFill>
                  <a:schemeClr val="tx1"/>
                </a:solidFill>
                <a:latin typeface="Arial" charset="0"/>
                <a:ea typeface="ＭＳ Ｐゴシック" charset="-128"/>
              </a:defRPr>
            </a:lvl7pPr>
            <a:lvl8pPr marL="1371600" fontAlgn="base">
              <a:spcBef>
                <a:spcPct val="0"/>
              </a:spcBef>
              <a:spcAft>
                <a:spcPct val="0"/>
              </a:spcAft>
              <a:defRPr kumimoji="1" sz="2400">
                <a:solidFill>
                  <a:schemeClr val="tx1"/>
                </a:solidFill>
                <a:latin typeface="Arial" charset="0"/>
                <a:ea typeface="ＭＳ Ｐゴシック" charset="-128"/>
              </a:defRPr>
            </a:lvl8pPr>
            <a:lvl9pPr marL="1828800" fontAlgn="base">
              <a:spcBef>
                <a:spcPct val="0"/>
              </a:spcBef>
              <a:spcAft>
                <a:spcPct val="0"/>
              </a:spcAft>
              <a:defRPr kumimoji="1" sz="2400">
                <a:solidFill>
                  <a:schemeClr val="tx1"/>
                </a:solidFill>
                <a:latin typeface="Arial" charset="0"/>
                <a:ea typeface="ＭＳ Ｐゴシック" charset="-128"/>
              </a:defRPr>
            </a:lvl9pPr>
          </a:lstStyle>
          <a:p>
            <a:pPr algn="ctr">
              <a:spcBef>
                <a:spcPct val="50000"/>
              </a:spcBef>
              <a:defRPr/>
            </a:pPr>
            <a:r>
              <a:rPr lang="ja-JP" altLang="en-US" sz="1600" b="1" kern="0" dirty="0">
                <a:solidFill>
                  <a:sysClr val="windowText" lastClr="000000"/>
                </a:solidFill>
              </a:rPr>
              <a:t>岩手川内 　　　（水田）</a:t>
            </a:r>
          </a:p>
        </p:txBody>
      </p:sp>
      <p:sp>
        <p:nvSpPr>
          <p:cNvPr id="78" name="Text Box 76"/>
          <p:cNvSpPr txBox="1">
            <a:spLocks noChangeArrowheads="1"/>
          </p:cNvSpPr>
          <p:nvPr/>
        </p:nvSpPr>
        <p:spPr bwMode="auto">
          <a:xfrm>
            <a:off x="6697663" y="2278063"/>
            <a:ext cx="1223962" cy="581025"/>
          </a:xfrm>
          <a:prstGeom prst="rect">
            <a:avLst/>
          </a:prstGeom>
          <a:solidFill>
            <a:sysClr val="window" lastClr="FFFFFF">
              <a:alpha val="70195"/>
            </a:sysClr>
          </a:solidFill>
          <a:ln>
            <a:noFill/>
          </a:ln>
          <a:extLst>
            <a:ext uri="{91240B29-F687-4F45-9708-019B960494DF}"/>
          </a:extLst>
        </p:spPr>
        <p:txBody>
          <a:bodyPr>
            <a:spAutoFit/>
          </a:bodyPr>
          <a:lstStyle>
            <a:lvl1pPr>
              <a:defRPr kumimoji="1" sz="2400">
                <a:solidFill>
                  <a:schemeClr val="tx1"/>
                </a:solidFill>
                <a:latin typeface="Arial" charset="0"/>
                <a:ea typeface="ＭＳ Ｐゴシック" charset="-128"/>
              </a:defRPr>
            </a:lvl1pPr>
            <a:lvl2pPr marL="37931725" indent="-37474525">
              <a:defRPr kumimoji="1" sz="2400">
                <a:solidFill>
                  <a:schemeClr val="tx1"/>
                </a:solidFill>
                <a:latin typeface="Arial" charset="0"/>
                <a:ea typeface="ＭＳ Ｐゴシック" charset="-128"/>
              </a:defRPr>
            </a:lvl2pPr>
            <a:lvl3pPr>
              <a:defRPr kumimoji="1" sz="2400">
                <a:solidFill>
                  <a:schemeClr val="tx1"/>
                </a:solidFill>
                <a:latin typeface="Arial" charset="0"/>
                <a:ea typeface="ＭＳ Ｐゴシック" charset="-128"/>
              </a:defRPr>
            </a:lvl3pPr>
            <a:lvl4pPr>
              <a:defRPr kumimoji="1" sz="2400">
                <a:solidFill>
                  <a:schemeClr val="tx1"/>
                </a:solidFill>
                <a:latin typeface="Arial" charset="0"/>
                <a:ea typeface="ＭＳ Ｐゴシック" charset="-128"/>
              </a:defRPr>
            </a:lvl4pPr>
            <a:lvl5pPr>
              <a:defRPr kumimoji="1" sz="2400">
                <a:solidFill>
                  <a:schemeClr val="tx1"/>
                </a:solidFill>
                <a:latin typeface="Arial" charset="0"/>
                <a:ea typeface="ＭＳ Ｐゴシック" charset="-128"/>
              </a:defRPr>
            </a:lvl5pPr>
            <a:lvl6pPr marL="457200" fontAlgn="base">
              <a:spcBef>
                <a:spcPct val="0"/>
              </a:spcBef>
              <a:spcAft>
                <a:spcPct val="0"/>
              </a:spcAft>
              <a:defRPr kumimoji="1" sz="2400">
                <a:solidFill>
                  <a:schemeClr val="tx1"/>
                </a:solidFill>
                <a:latin typeface="Arial" charset="0"/>
                <a:ea typeface="ＭＳ Ｐゴシック" charset="-128"/>
              </a:defRPr>
            </a:lvl6pPr>
            <a:lvl7pPr marL="914400" fontAlgn="base">
              <a:spcBef>
                <a:spcPct val="0"/>
              </a:spcBef>
              <a:spcAft>
                <a:spcPct val="0"/>
              </a:spcAft>
              <a:defRPr kumimoji="1" sz="2400">
                <a:solidFill>
                  <a:schemeClr val="tx1"/>
                </a:solidFill>
                <a:latin typeface="Arial" charset="0"/>
                <a:ea typeface="ＭＳ Ｐゴシック" charset="-128"/>
              </a:defRPr>
            </a:lvl7pPr>
            <a:lvl8pPr marL="1371600" fontAlgn="base">
              <a:spcBef>
                <a:spcPct val="0"/>
              </a:spcBef>
              <a:spcAft>
                <a:spcPct val="0"/>
              </a:spcAft>
              <a:defRPr kumimoji="1" sz="2400">
                <a:solidFill>
                  <a:schemeClr val="tx1"/>
                </a:solidFill>
                <a:latin typeface="Arial" charset="0"/>
                <a:ea typeface="ＭＳ Ｐゴシック" charset="-128"/>
              </a:defRPr>
            </a:lvl8pPr>
            <a:lvl9pPr marL="1828800" fontAlgn="base">
              <a:spcBef>
                <a:spcPct val="0"/>
              </a:spcBef>
              <a:spcAft>
                <a:spcPct val="0"/>
              </a:spcAft>
              <a:defRPr kumimoji="1" sz="2400">
                <a:solidFill>
                  <a:schemeClr val="tx1"/>
                </a:solidFill>
                <a:latin typeface="Arial" charset="0"/>
                <a:ea typeface="ＭＳ Ｐゴシック" charset="-128"/>
              </a:defRPr>
            </a:lvl9pPr>
          </a:lstStyle>
          <a:p>
            <a:pPr algn="ctr">
              <a:spcBef>
                <a:spcPct val="50000"/>
              </a:spcBef>
              <a:defRPr/>
            </a:pPr>
            <a:r>
              <a:rPr lang="ja-JP" altLang="en-US" sz="1600" b="1" kern="0">
                <a:solidFill>
                  <a:sysClr val="windowText" lastClr="000000"/>
                </a:solidFill>
              </a:rPr>
              <a:t>岩手古城 　　　　　（水田）</a:t>
            </a:r>
          </a:p>
        </p:txBody>
      </p:sp>
      <p:sp>
        <p:nvSpPr>
          <p:cNvPr id="79" name="Text Box 77"/>
          <p:cNvSpPr txBox="1">
            <a:spLocks noChangeArrowheads="1"/>
          </p:cNvSpPr>
          <p:nvPr/>
        </p:nvSpPr>
        <p:spPr bwMode="auto">
          <a:xfrm>
            <a:off x="4716463" y="4510088"/>
            <a:ext cx="1223962" cy="581025"/>
          </a:xfrm>
          <a:prstGeom prst="rect">
            <a:avLst/>
          </a:prstGeom>
          <a:solidFill>
            <a:sysClr val="window" lastClr="FFFFFF">
              <a:alpha val="83920"/>
            </a:sysClr>
          </a:solidFill>
          <a:ln>
            <a:noFill/>
          </a:ln>
          <a:extLst>
            <a:ext uri="{91240B29-F687-4F45-9708-019B960494DF}"/>
          </a:extLst>
        </p:spPr>
        <p:txBody>
          <a:bodyPr>
            <a:spAutoFit/>
          </a:bodyPr>
          <a:lstStyle>
            <a:lvl1pPr>
              <a:defRPr kumimoji="1" sz="2400">
                <a:solidFill>
                  <a:schemeClr val="tx1"/>
                </a:solidFill>
                <a:latin typeface="Arial" charset="0"/>
                <a:ea typeface="ＭＳ Ｐゴシック" charset="-128"/>
              </a:defRPr>
            </a:lvl1pPr>
            <a:lvl2pPr marL="37931725" indent="-37474525">
              <a:defRPr kumimoji="1" sz="2400">
                <a:solidFill>
                  <a:schemeClr val="tx1"/>
                </a:solidFill>
                <a:latin typeface="Arial" charset="0"/>
                <a:ea typeface="ＭＳ Ｐゴシック" charset="-128"/>
              </a:defRPr>
            </a:lvl2pPr>
            <a:lvl3pPr>
              <a:defRPr kumimoji="1" sz="2400">
                <a:solidFill>
                  <a:schemeClr val="tx1"/>
                </a:solidFill>
                <a:latin typeface="Arial" charset="0"/>
                <a:ea typeface="ＭＳ Ｐゴシック" charset="-128"/>
              </a:defRPr>
            </a:lvl3pPr>
            <a:lvl4pPr>
              <a:defRPr kumimoji="1" sz="2400">
                <a:solidFill>
                  <a:schemeClr val="tx1"/>
                </a:solidFill>
                <a:latin typeface="Arial" charset="0"/>
                <a:ea typeface="ＭＳ Ｐゴシック" charset="-128"/>
              </a:defRPr>
            </a:lvl4pPr>
            <a:lvl5pPr>
              <a:defRPr kumimoji="1" sz="2400">
                <a:solidFill>
                  <a:schemeClr val="tx1"/>
                </a:solidFill>
                <a:latin typeface="Arial" charset="0"/>
                <a:ea typeface="ＭＳ Ｐゴシック" charset="-128"/>
              </a:defRPr>
            </a:lvl5pPr>
            <a:lvl6pPr marL="457200" fontAlgn="base">
              <a:spcBef>
                <a:spcPct val="0"/>
              </a:spcBef>
              <a:spcAft>
                <a:spcPct val="0"/>
              </a:spcAft>
              <a:defRPr kumimoji="1" sz="2400">
                <a:solidFill>
                  <a:schemeClr val="tx1"/>
                </a:solidFill>
                <a:latin typeface="Arial" charset="0"/>
                <a:ea typeface="ＭＳ Ｐゴシック" charset="-128"/>
              </a:defRPr>
            </a:lvl6pPr>
            <a:lvl7pPr marL="914400" fontAlgn="base">
              <a:spcBef>
                <a:spcPct val="0"/>
              </a:spcBef>
              <a:spcAft>
                <a:spcPct val="0"/>
              </a:spcAft>
              <a:defRPr kumimoji="1" sz="2400">
                <a:solidFill>
                  <a:schemeClr val="tx1"/>
                </a:solidFill>
                <a:latin typeface="Arial" charset="0"/>
                <a:ea typeface="ＭＳ Ｐゴシック" charset="-128"/>
              </a:defRPr>
            </a:lvl7pPr>
            <a:lvl8pPr marL="1371600" fontAlgn="base">
              <a:spcBef>
                <a:spcPct val="0"/>
              </a:spcBef>
              <a:spcAft>
                <a:spcPct val="0"/>
              </a:spcAft>
              <a:defRPr kumimoji="1" sz="2400">
                <a:solidFill>
                  <a:schemeClr val="tx1"/>
                </a:solidFill>
                <a:latin typeface="Arial" charset="0"/>
                <a:ea typeface="ＭＳ Ｐゴシック" charset="-128"/>
              </a:defRPr>
            </a:lvl8pPr>
            <a:lvl9pPr marL="1828800" fontAlgn="base">
              <a:spcBef>
                <a:spcPct val="0"/>
              </a:spcBef>
              <a:spcAft>
                <a:spcPct val="0"/>
              </a:spcAft>
              <a:defRPr kumimoji="1" sz="2400">
                <a:solidFill>
                  <a:schemeClr val="tx1"/>
                </a:solidFill>
                <a:latin typeface="Arial" charset="0"/>
                <a:ea typeface="ＭＳ Ｐゴシック" charset="-128"/>
              </a:defRPr>
            </a:lvl9pPr>
          </a:lstStyle>
          <a:p>
            <a:pPr algn="ctr">
              <a:spcBef>
                <a:spcPct val="50000"/>
              </a:spcBef>
              <a:defRPr/>
            </a:pPr>
            <a:r>
              <a:rPr lang="ja-JP" altLang="en-US" sz="1600" b="1" kern="0">
                <a:solidFill>
                  <a:sysClr val="windowText" lastClr="000000"/>
                </a:solidFill>
              </a:rPr>
              <a:t>茨城北部 　　　　　（水田）</a:t>
            </a:r>
          </a:p>
        </p:txBody>
      </p:sp>
      <p:sp>
        <p:nvSpPr>
          <p:cNvPr id="80" name="Text Box 78"/>
          <p:cNvSpPr txBox="1">
            <a:spLocks noChangeArrowheads="1"/>
          </p:cNvSpPr>
          <p:nvPr/>
        </p:nvSpPr>
        <p:spPr bwMode="auto">
          <a:xfrm>
            <a:off x="5867400" y="4510088"/>
            <a:ext cx="1223963" cy="581025"/>
          </a:xfrm>
          <a:prstGeom prst="rect">
            <a:avLst/>
          </a:prstGeom>
          <a:solidFill>
            <a:sysClr val="window" lastClr="FFFFFF">
              <a:alpha val="83920"/>
            </a:sysClr>
          </a:solidFill>
          <a:ln>
            <a:noFill/>
          </a:ln>
          <a:extLst>
            <a:ext uri="{91240B29-F687-4F45-9708-019B960494DF}"/>
          </a:extLst>
        </p:spPr>
        <p:txBody>
          <a:bodyPr>
            <a:spAutoFit/>
          </a:bodyPr>
          <a:lstStyle>
            <a:lvl1pPr>
              <a:defRPr kumimoji="1" sz="2400">
                <a:solidFill>
                  <a:schemeClr val="tx1"/>
                </a:solidFill>
                <a:latin typeface="Arial" charset="0"/>
                <a:ea typeface="ＭＳ Ｐゴシック" charset="-128"/>
              </a:defRPr>
            </a:lvl1pPr>
            <a:lvl2pPr marL="37931725" indent="-37474525">
              <a:defRPr kumimoji="1" sz="2400">
                <a:solidFill>
                  <a:schemeClr val="tx1"/>
                </a:solidFill>
                <a:latin typeface="Arial" charset="0"/>
                <a:ea typeface="ＭＳ Ｐゴシック" charset="-128"/>
              </a:defRPr>
            </a:lvl2pPr>
            <a:lvl3pPr>
              <a:defRPr kumimoji="1" sz="2400">
                <a:solidFill>
                  <a:schemeClr val="tx1"/>
                </a:solidFill>
                <a:latin typeface="Arial" charset="0"/>
                <a:ea typeface="ＭＳ Ｐゴシック" charset="-128"/>
              </a:defRPr>
            </a:lvl3pPr>
            <a:lvl4pPr>
              <a:defRPr kumimoji="1" sz="2400">
                <a:solidFill>
                  <a:schemeClr val="tx1"/>
                </a:solidFill>
                <a:latin typeface="Arial" charset="0"/>
                <a:ea typeface="ＭＳ Ｐゴシック" charset="-128"/>
              </a:defRPr>
            </a:lvl4pPr>
            <a:lvl5pPr>
              <a:defRPr kumimoji="1" sz="2400">
                <a:solidFill>
                  <a:schemeClr val="tx1"/>
                </a:solidFill>
                <a:latin typeface="Arial" charset="0"/>
                <a:ea typeface="ＭＳ Ｐゴシック" charset="-128"/>
              </a:defRPr>
            </a:lvl5pPr>
            <a:lvl6pPr marL="457200" fontAlgn="base">
              <a:spcBef>
                <a:spcPct val="0"/>
              </a:spcBef>
              <a:spcAft>
                <a:spcPct val="0"/>
              </a:spcAft>
              <a:defRPr kumimoji="1" sz="2400">
                <a:solidFill>
                  <a:schemeClr val="tx1"/>
                </a:solidFill>
                <a:latin typeface="Arial" charset="0"/>
                <a:ea typeface="ＭＳ Ｐゴシック" charset="-128"/>
              </a:defRPr>
            </a:lvl6pPr>
            <a:lvl7pPr marL="914400" fontAlgn="base">
              <a:spcBef>
                <a:spcPct val="0"/>
              </a:spcBef>
              <a:spcAft>
                <a:spcPct val="0"/>
              </a:spcAft>
              <a:defRPr kumimoji="1" sz="2400">
                <a:solidFill>
                  <a:schemeClr val="tx1"/>
                </a:solidFill>
                <a:latin typeface="Arial" charset="0"/>
                <a:ea typeface="ＭＳ Ｐゴシック" charset="-128"/>
              </a:defRPr>
            </a:lvl7pPr>
            <a:lvl8pPr marL="1371600" fontAlgn="base">
              <a:spcBef>
                <a:spcPct val="0"/>
              </a:spcBef>
              <a:spcAft>
                <a:spcPct val="0"/>
              </a:spcAft>
              <a:defRPr kumimoji="1" sz="2400">
                <a:solidFill>
                  <a:schemeClr val="tx1"/>
                </a:solidFill>
                <a:latin typeface="Arial" charset="0"/>
                <a:ea typeface="ＭＳ Ｐゴシック" charset="-128"/>
              </a:defRPr>
            </a:lvl8pPr>
            <a:lvl9pPr marL="1828800" fontAlgn="base">
              <a:spcBef>
                <a:spcPct val="0"/>
              </a:spcBef>
              <a:spcAft>
                <a:spcPct val="0"/>
              </a:spcAft>
              <a:defRPr kumimoji="1" sz="2400">
                <a:solidFill>
                  <a:schemeClr val="tx1"/>
                </a:solidFill>
                <a:latin typeface="Arial" charset="0"/>
                <a:ea typeface="ＭＳ Ｐゴシック" charset="-128"/>
              </a:defRPr>
            </a:lvl9pPr>
          </a:lstStyle>
          <a:p>
            <a:pPr algn="ctr">
              <a:spcBef>
                <a:spcPct val="50000"/>
              </a:spcBef>
              <a:defRPr/>
            </a:pPr>
            <a:r>
              <a:rPr lang="ja-JP" altLang="en-US" sz="1600" b="1" kern="0">
                <a:solidFill>
                  <a:sysClr val="windowText" lastClr="000000"/>
                </a:solidFill>
              </a:rPr>
              <a:t>茨城南部 　　　　　（湖）</a:t>
            </a:r>
          </a:p>
        </p:txBody>
      </p:sp>
      <p:sp>
        <p:nvSpPr>
          <p:cNvPr id="81" name="Text Box 79"/>
          <p:cNvSpPr txBox="1">
            <a:spLocks noChangeArrowheads="1"/>
          </p:cNvSpPr>
          <p:nvPr/>
        </p:nvSpPr>
        <p:spPr bwMode="auto">
          <a:xfrm>
            <a:off x="7019925" y="4510088"/>
            <a:ext cx="1223963" cy="581025"/>
          </a:xfrm>
          <a:prstGeom prst="rect">
            <a:avLst/>
          </a:prstGeom>
          <a:solidFill>
            <a:sysClr val="window" lastClr="FFFFFF">
              <a:alpha val="83920"/>
            </a:sysClr>
          </a:solidFill>
          <a:ln>
            <a:noFill/>
          </a:ln>
          <a:extLst>
            <a:ext uri="{91240B29-F687-4F45-9708-019B960494DF}"/>
          </a:extLst>
        </p:spPr>
        <p:txBody>
          <a:bodyPr>
            <a:spAutoFit/>
          </a:bodyPr>
          <a:lstStyle>
            <a:lvl1pPr>
              <a:defRPr kumimoji="1" sz="2400">
                <a:solidFill>
                  <a:schemeClr val="tx1"/>
                </a:solidFill>
                <a:latin typeface="Arial" charset="0"/>
                <a:ea typeface="ＭＳ Ｐゴシック" charset="-128"/>
              </a:defRPr>
            </a:lvl1pPr>
            <a:lvl2pPr marL="37931725" indent="-37474525">
              <a:defRPr kumimoji="1" sz="2400">
                <a:solidFill>
                  <a:schemeClr val="tx1"/>
                </a:solidFill>
                <a:latin typeface="Arial" charset="0"/>
                <a:ea typeface="ＭＳ Ｐゴシック" charset="-128"/>
              </a:defRPr>
            </a:lvl2pPr>
            <a:lvl3pPr>
              <a:defRPr kumimoji="1" sz="2400">
                <a:solidFill>
                  <a:schemeClr val="tx1"/>
                </a:solidFill>
                <a:latin typeface="Arial" charset="0"/>
                <a:ea typeface="ＭＳ Ｐゴシック" charset="-128"/>
              </a:defRPr>
            </a:lvl3pPr>
            <a:lvl4pPr>
              <a:defRPr kumimoji="1" sz="2400">
                <a:solidFill>
                  <a:schemeClr val="tx1"/>
                </a:solidFill>
                <a:latin typeface="Arial" charset="0"/>
                <a:ea typeface="ＭＳ Ｐゴシック" charset="-128"/>
              </a:defRPr>
            </a:lvl4pPr>
            <a:lvl5pPr>
              <a:defRPr kumimoji="1" sz="2400">
                <a:solidFill>
                  <a:schemeClr val="tx1"/>
                </a:solidFill>
                <a:latin typeface="Arial" charset="0"/>
                <a:ea typeface="ＭＳ Ｐゴシック" charset="-128"/>
              </a:defRPr>
            </a:lvl5pPr>
            <a:lvl6pPr marL="457200" fontAlgn="base">
              <a:spcBef>
                <a:spcPct val="0"/>
              </a:spcBef>
              <a:spcAft>
                <a:spcPct val="0"/>
              </a:spcAft>
              <a:defRPr kumimoji="1" sz="2400">
                <a:solidFill>
                  <a:schemeClr val="tx1"/>
                </a:solidFill>
                <a:latin typeface="Arial" charset="0"/>
                <a:ea typeface="ＭＳ Ｐゴシック" charset="-128"/>
              </a:defRPr>
            </a:lvl6pPr>
            <a:lvl7pPr marL="914400" fontAlgn="base">
              <a:spcBef>
                <a:spcPct val="0"/>
              </a:spcBef>
              <a:spcAft>
                <a:spcPct val="0"/>
              </a:spcAft>
              <a:defRPr kumimoji="1" sz="2400">
                <a:solidFill>
                  <a:schemeClr val="tx1"/>
                </a:solidFill>
                <a:latin typeface="Arial" charset="0"/>
                <a:ea typeface="ＭＳ Ｐゴシック" charset="-128"/>
              </a:defRPr>
            </a:lvl7pPr>
            <a:lvl8pPr marL="1371600" fontAlgn="base">
              <a:spcBef>
                <a:spcPct val="0"/>
              </a:spcBef>
              <a:spcAft>
                <a:spcPct val="0"/>
              </a:spcAft>
              <a:defRPr kumimoji="1" sz="2400">
                <a:solidFill>
                  <a:schemeClr val="tx1"/>
                </a:solidFill>
                <a:latin typeface="Arial" charset="0"/>
                <a:ea typeface="ＭＳ Ｐゴシック" charset="-128"/>
              </a:defRPr>
            </a:lvl8pPr>
            <a:lvl9pPr marL="1828800" fontAlgn="base">
              <a:spcBef>
                <a:spcPct val="0"/>
              </a:spcBef>
              <a:spcAft>
                <a:spcPct val="0"/>
              </a:spcAft>
              <a:defRPr kumimoji="1" sz="2400">
                <a:solidFill>
                  <a:schemeClr val="tx1"/>
                </a:solidFill>
                <a:latin typeface="Arial" charset="0"/>
                <a:ea typeface="ＭＳ Ｐゴシック" charset="-128"/>
              </a:defRPr>
            </a:lvl9pPr>
          </a:lstStyle>
          <a:p>
            <a:pPr algn="ctr">
              <a:spcBef>
                <a:spcPct val="50000"/>
              </a:spcBef>
              <a:defRPr/>
            </a:pPr>
            <a:r>
              <a:rPr lang="ja-JP" altLang="en-US" sz="1600" b="1" kern="0">
                <a:solidFill>
                  <a:sysClr val="windowText" lastClr="000000"/>
                </a:solidFill>
              </a:rPr>
              <a:t>千葉 　　　　　（水田）</a:t>
            </a:r>
          </a:p>
        </p:txBody>
      </p:sp>
      <p:sp>
        <p:nvSpPr>
          <p:cNvPr id="82" name="Text Box 80"/>
          <p:cNvSpPr txBox="1">
            <a:spLocks noChangeArrowheads="1"/>
          </p:cNvSpPr>
          <p:nvPr/>
        </p:nvSpPr>
        <p:spPr bwMode="auto">
          <a:xfrm>
            <a:off x="755650" y="4500563"/>
            <a:ext cx="1223963" cy="581025"/>
          </a:xfrm>
          <a:prstGeom prst="rect">
            <a:avLst/>
          </a:prstGeom>
          <a:solidFill>
            <a:sysClr val="window" lastClr="FFFFFF">
              <a:alpha val="70195"/>
            </a:sysClr>
          </a:solidFill>
          <a:ln>
            <a:noFill/>
          </a:ln>
          <a:extLst>
            <a:ext uri="{91240B29-F687-4F45-9708-019B960494DF}"/>
          </a:extLst>
        </p:spPr>
        <p:txBody>
          <a:bodyPr>
            <a:spAutoFit/>
          </a:bodyPr>
          <a:lstStyle>
            <a:lvl1pPr>
              <a:defRPr kumimoji="1" sz="2400">
                <a:solidFill>
                  <a:schemeClr val="tx1"/>
                </a:solidFill>
                <a:latin typeface="Arial" charset="0"/>
                <a:ea typeface="ＭＳ Ｐゴシック" charset="-128"/>
              </a:defRPr>
            </a:lvl1pPr>
            <a:lvl2pPr marL="37931725" indent="-37474525">
              <a:defRPr kumimoji="1" sz="2400">
                <a:solidFill>
                  <a:schemeClr val="tx1"/>
                </a:solidFill>
                <a:latin typeface="Arial" charset="0"/>
                <a:ea typeface="ＭＳ Ｐゴシック" charset="-128"/>
              </a:defRPr>
            </a:lvl2pPr>
            <a:lvl3pPr>
              <a:defRPr kumimoji="1" sz="2400">
                <a:solidFill>
                  <a:schemeClr val="tx1"/>
                </a:solidFill>
                <a:latin typeface="Arial" charset="0"/>
                <a:ea typeface="ＭＳ Ｐゴシック" charset="-128"/>
              </a:defRPr>
            </a:lvl3pPr>
            <a:lvl4pPr>
              <a:defRPr kumimoji="1" sz="2400">
                <a:solidFill>
                  <a:schemeClr val="tx1"/>
                </a:solidFill>
                <a:latin typeface="Arial" charset="0"/>
                <a:ea typeface="ＭＳ Ｐゴシック" charset="-128"/>
              </a:defRPr>
            </a:lvl4pPr>
            <a:lvl5pPr>
              <a:defRPr kumimoji="1" sz="2400">
                <a:solidFill>
                  <a:schemeClr val="tx1"/>
                </a:solidFill>
                <a:latin typeface="Arial" charset="0"/>
                <a:ea typeface="ＭＳ Ｐゴシック" charset="-128"/>
              </a:defRPr>
            </a:lvl5pPr>
            <a:lvl6pPr marL="457200" fontAlgn="base">
              <a:spcBef>
                <a:spcPct val="0"/>
              </a:spcBef>
              <a:spcAft>
                <a:spcPct val="0"/>
              </a:spcAft>
              <a:defRPr kumimoji="1" sz="2400">
                <a:solidFill>
                  <a:schemeClr val="tx1"/>
                </a:solidFill>
                <a:latin typeface="Arial" charset="0"/>
                <a:ea typeface="ＭＳ Ｐゴシック" charset="-128"/>
              </a:defRPr>
            </a:lvl6pPr>
            <a:lvl7pPr marL="914400" fontAlgn="base">
              <a:spcBef>
                <a:spcPct val="0"/>
              </a:spcBef>
              <a:spcAft>
                <a:spcPct val="0"/>
              </a:spcAft>
              <a:defRPr kumimoji="1" sz="2400">
                <a:solidFill>
                  <a:schemeClr val="tx1"/>
                </a:solidFill>
                <a:latin typeface="Arial" charset="0"/>
                <a:ea typeface="ＭＳ Ｐゴシック" charset="-128"/>
              </a:defRPr>
            </a:lvl7pPr>
            <a:lvl8pPr marL="1371600" fontAlgn="base">
              <a:spcBef>
                <a:spcPct val="0"/>
              </a:spcBef>
              <a:spcAft>
                <a:spcPct val="0"/>
              </a:spcAft>
              <a:defRPr kumimoji="1" sz="2400">
                <a:solidFill>
                  <a:schemeClr val="tx1"/>
                </a:solidFill>
                <a:latin typeface="Arial" charset="0"/>
                <a:ea typeface="ＭＳ Ｐゴシック" charset="-128"/>
              </a:defRPr>
            </a:lvl8pPr>
            <a:lvl9pPr marL="1828800" fontAlgn="base">
              <a:spcBef>
                <a:spcPct val="0"/>
              </a:spcBef>
              <a:spcAft>
                <a:spcPct val="0"/>
              </a:spcAft>
              <a:defRPr kumimoji="1" sz="2400">
                <a:solidFill>
                  <a:schemeClr val="tx1"/>
                </a:solidFill>
                <a:latin typeface="Arial" charset="0"/>
                <a:ea typeface="ＭＳ Ｐゴシック" charset="-128"/>
              </a:defRPr>
            </a:lvl9pPr>
          </a:lstStyle>
          <a:p>
            <a:pPr algn="ctr">
              <a:spcBef>
                <a:spcPct val="50000"/>
              </a:spcBef>
              <a:defRPr/>
            </a:pPr>
            <a:r>
              <a:rPr lang="ja-JP" altLang="en-US" sz="1600" b="1" kern="0">
                <a:solidFill>
                  <a:sysClr val="windowText" lastClr="000000"/>
                </a:solidFill>
              </a:rPr>
              <a:t>広島北部 　　　　　（池）</a:t>
            </a:r>
          </a:p>
        </p:txBody>
      </p:sp>
      <p:sp>
        <p:nvSpPr>
          <p:cNvPr id="83" name="Text Box 81"/>
          <p:cNvSpPr txBox="1">
            <a:spLocks noChangeArrowheads="1"/>
          </p:cNvSpPr>
          <p:nvPr/>
        </p:nvSpPr>
        <p:spPr bwMode="auto">
          <a:xfrm>
            <a:off x="2051050" y="4500563"/>
            <a:ext cx="1223963" cy="581025"/>
          </a:xfrm>
          <a:prstGeom prst="rect">
            <a:avLst/>
          </a:prstGeom>
          <a:solidFill>
            <a:sysClr val="window" lastClr="FFFFFF">
              <a:alpha val="70195"/>
            </a:sysClr>
          </a:solidFill>
          <a:ln>
            <a:noFill/>
          </a:ln>
          <a:extLst>
            <a:ext uri="{91240B29-F687-4F45-9708-019B960494DF}"/>
          </a:extLst>
        </p:spPr>
        <p:txBody>
          <a:bodyPr>
            <a:spAutoFit/>
          </a:bodyPr>
          <a:lstStyle>
            <a:lvl1pPr>
              <a:defRPr kumimoji="1" sz="2400">
                <a:solidFill>
                  <a:schemeClr val="tx1"/>
                </a:solidFill>
                <a:latin typeface="Arial" charset="0"/>
                <a:ea typeface="ＭＳ Ｐゴシック" charset="-128"/>
              </a:defRPr>
            </a:lvl1pPr>
            <a:lvl2pPr marL="37931725" indent="-37474525">
              <a:defRPr kumimoji="1" sz="2400">
                <a:solidFill>
                  <a:schemeClr val="tx1"/>
                </a:solidFill>
                <a:latin typeface="Arial" charset="0"/>
                <a:ea typeface="ＭＳ Ｐゴシック" charset="-128"/>
              </a:defRPr>
            </a:lvl2pPr>
            <a:lvl3pPr>
              <a:defRPr kumimoji="1" sz="2400">
                <a:solidFill>
                  <a:schemeClr val="tx1"/>
                </a:solidFill>
                <a:latin typeface="Arial" charset="0"/>
                <a:ea typeface="ＭＳ Ｐゴシック" charset="-128"/>
              </a:defRPr>
            </a:lvl3pPr>
            <a:lvl4pPr>
              <a:defRPr kumimoji="1" sz="2400">
                <a:solidFill>
                  <a:schemeClr val="tx1"/>
                </a:solidFill>
                <a:latin typeface="Arial" charset="0"/>
                <a:ea typeface="ＭＳ Ｐゴシック" charset="-128"/>
              </a:defRPr>
            </a:lvl4pPr>
            <a:lvl5pPr>
              <a:defRPr kumimoji="1" sz="2400">
                <a:solidFill>
                  <a:schemeClr val="tx1"/>
                </a:solidFill>
                <a:latin typeface="Arial" charset="0"/>
                <a:ea typeface="ＭＳ Ｐゴシック" charset="-128"/>
              </a:defRPr>
            </a:lvl5pPr>
            <a:lvl6pPr marL="457200" fontAlgn="base">
              <a:spcBef>
                <a:spcPct val="0"/>
              </a:spcBef>
              <a:spcAft>
                <a:spcPct val="0"/>
              </a:spcAft>
              <a:defRPr kumimoji="1" sz="2400">
                <a:solidFill>
                  <a:schemeClr val="tx1"/>
                </a:solidFill>
                <a:latin typeface="Arial" charset="0"/>
                <a:ea typeface="ＭＳ Ｐゴシック" charset="-128"/>
              </a:defRPr>
            </a:lvl6pPr>
            <a:lvl7pPr marL="914400" fontAlgn="base">
              <a:spcBef>
                <a:spcPct val="0"/>
              </a:spcBef>
              <a:spcAft>
                <a:spcPct val="0"/>
              </a:spcAft>
              <a:defRPr kumimoji="1" sz="2400">
                <a:solidFill>
                  <a:schemeClr val="tx1"/>
                </a:solidFill>
                <a:latin typeface="Arial" charset="0"/>
                <a:ea typeface="ＭＳ Ｐゴシック" charset="-128"/>
              </a:defRPr>
            </a:lvl7pPr>
            <a:lvl8pPr marL="1371600" fontAlgn="base">
              <a:spcBef>
                <a:spcPct val="0"/>
              </a:spcBef>
              <a:spcAft>
                <a:spcPct val="0"/>
              </a:spcAft>
              <a:defRPr kumimoji="1" sz="2400">
                <a:solidFill>
                  <a:schemeClr val="tx1"/>
                </a:solidFill>
                <a:latin typeface="Arial" charset="0"/>
                <a:ea typeface="ＭＳ Ｐゴシック" charset="-128"/>
              </a:defRPr>
            </a:lvl8pPr>
            <a:lvl9pPr marL="1828800" fontAlgn="base">
              <a:spcBef>
                <a:spcPct val="0"/>
              </a:spcBef>
              <a:spcAft>
                <a:spcPct val="0"/>
              </a:spcAft>
              <a:defRPr kumimoji="1" sz="2400">
                <a:solidFill>
                  <a:schemeClr val="tx1"/>
                </a:solidFill>
                <a:latin typeface="Arial" charset="0"/>
                <a:ea typeface="ＭＳ Ｐゴシック" charset="-128"/>
              </a:defRPr>
            </a:lvl9pPr>
          </a:lstStyle>
          <a:p>
            <a:pPr algn="ctr">
              <a:spcBef>
                <a:spcPct val="50000"/>
              </a:spcBef>
              <a:defRPr/>
            </a:pPr>
            <a:r>
              <a:rPr lang="ja-JP" altLang="en-US" sz="1600" b="1" kern="0">
                <a:solidFill>
                  <a:sysClr val="windowText" lastClr="000000"/>
                </a:solidFill>
              </a:rPr>
              <a:t>広島南部 　　　　　（水田）</a:t>
            </a:r>
          </a:p>
        </p:txBody>
      </p:sp>
      <p:sp>
        <p:nvSpPr>
          <p:cNvPr id="84" name="Text Box 82"/>
          <p:cNvSpPr txBox="1">
            <a:spLocks noChangeArrowheads="1"/>
          </p:cNvSpPr>
          <p:nvPr/>
        </p:nvSpPr>
        <p:spPr bwMode="auto">
          <a:xfrm>
            <a:off x="3132138" y="4500563"/>
            <a:ext cx="1223962" cy="581025"/>
          </a:xfrm>
          <a:prstGeom prst="rect">
            <a:avLst/>
          </a:prstGeom>
          <a:solidFill>
            <a:sysClr val="window" lastClr="FFFFFF">
              <a:alpha val="70195"/>
            </a:sysClr>
          </a:solidFill>
          <a:ln>
            <a:noFill/>
          </a:ln>
          <a:extLst>
            <a:ext uri="{91240B29-F687-4F45-9708-019B960494DF}"/>
          </a:extLst>
        </p:spPr>
        <p:txBody>
          <a:bodyPr>
            <a:spAutoFit/>
          </a:bodyPr>
          <a:lstStyle>
            <a:lvl1pPr>
              <a:defRPr kumimoji="1" sz="2400">
                <a:solidFill>
                  <a:schemeClr val="tx1"/>
                </a:solidFill>
                <a:latin typeface="Arial" charset="0"/>
                <a:ea typeface="ＭＳ Ｐゴシック" charset="-128"/>
              </a:defRPr>
            </a:lvl1pPr>
            <a:lvl2pPr marL="37931725" indent="-37474525">
              <a:defRPr kumimoji="1" sz="2400">
                <a:solidFill>
                  <a:schemeClr val="tx1"/>
                </a:solidFill>
                <a:latin typeface="Arial" charset="0"/>
                <a:ea typeface="ＭＳ Ｐゴシック" charset="-128"/>
              </a:defRPr>
            </a:lvl2pPr>
            <a:lvl3pPr>
              <a:defRPr kumimoji="1" sz="2400">
                <a:solidFill>
                  <a:schemeClr val="tx1"/>
                </a:solidFill>
                <a:latin typeface="Arial" charset="0"/>
                <a:ea typeface="ＭＳ Ｐゴシック" charset="-128"/>
              </a:defRPr>
            </a:lvl3pPr>
            <a:lvl4pPr>
              <a:defRPr kumimoji="1" sz="2400">
                <a:solidFill>
                  <a:schemeClr val="tx1"/>
                </a:solidFill>
                <a:latin typeface="Arial" charset="0"/>
                <a:ea typeface="ＭＳ Ｐゴシック" charset="-128"/>
              </a:defRPr>
            </a:lvl4pPr>
            <a:lvl5pPr>
              <a:defRPr kumimoji="1" sz="2400">
                <a:solidFill>
                  <a:schemeClr val="tx1"/>
                </a:solidFill>
                <a:latin typeface="Arial" charset="0"/>
                <a:ea typeface="ＭＳ Ｐゴシック" charset="-128"/>
              </a:defRPr>
            </a:lvl5pPr>
            <a:lvl6pPr marL="457200" fontAlgn="base">
              <a:spcBef>
                <a:spcPct val="0"/>
              </a:spcBef>
              <a:spcAft>
                <a:spcPct val="0"/>
              </a:spcAft>
              <a:defRPr kumimoji="1" sz="2400">
                <a:solidFill>
                  <a:schemeClr val="tx1"/>
                </a:solidFill>
                <a:latin typeface="Arial" charset="0"/>
                <a:ea typeface="ＭＳ Ｐゴシック" charset="-128"/>
              </a:defRPr>
            </a:lvl6pPr>
            <a:lvl7pPr marL="914400" fontAlgn="base">
              <a:spcBef>
                <a:spcPct val="0"/>
              </a:spcBef>
              <a:spcAft>
                <a:spcPct val="0"/>
              </a:spcAft>
              <a:defRPr kumimoji="1" sz="2400">
                <a:solidFill>
                  <a:schemeClr val="tx1"/>
                </a:solidFill>
                <a:latin typeface="Arial" charset="0"/>
                <a:ea typeface="ＭＳ Ｐゴシック" charset="-128"/>
              </a:defRPr>
            </a:lvl7pPr>
            <a:lvl8pPr marL="1371600" fontAlgn="base">
              <a:spcBef>
                <a:spcPct val="0"/>
              </a:spcBef>
              <a:spcAft>
                <a:spcPct val="0"/>
              </a:spcAft>
              <a:defRPr kumimoji="1" sz="2400">
                <a:solidFill>
                  <a:schemeClr val="tx1"/>
                </a:solidFill>
                <a:latin typeface="Arial" charset="0"/>
                <a:ea typeface="ＭＳ Ｐゴシック" charset="-128"/>
              </a:defRPr>
            </a:lvl8pPr>
            <a:lvl9pPr marL="1828800" fontAlgn="base">
              <a:spcBef>
                <a:spcPct val="0"/>
              </a:spcBef>
              <a:spcAft>
                <a:spcPct val="0"/>
              </a:spcAft>
              <a:defRPr kumimoji="1" sz="2400">
                <a:solidFill>
                  <a:schemeClr val="tx1"/>
                </a:solidFill>
                <a:latin typeface="Arial" charset="0"/>
                <a:ea typeface="ＭＳ Ｐゴシック" charset="-128"/>
              </a:defRPr>
            </a:lvl9pPr>
          </a:lstStyle>
          <a:p>
            <a:pPr algn="ctr">
              <a:spcBef>
                <a:spcPct val="50000"/>
              </a:spcBef>
              <a:defRPr/>
            </a:pPr>
            <a:r>
              <a:rPr lang="ja-JP" altLang="en-US" sz="1600" b="1" kern="0">
                <a:solidFill>
                  <a:sysClr val="windowText" lastClr="000000"/>
                </a:solidFill>
              </a:rPr>
              <a:t>岡山 　　　　　（水田）</a:t>
            </a:r>
          </a:p>
        </p:txBody>
      </p:sp>
      <p:sp>
        <p:nvSpPr>
          <p:cNvPr id="85" name="Text Box 83"/>
          <p:cNvSpPr txBox="1">
            <a:spLocks noChangeArrowheads="1"/>
          </p:cNvSpPr>
          <p:nvPr/>
        </p:nvSpPr>
        <p:spPr bwMode="auto">
          <a:xfrm>
            <a:off x="0" y="1908175"/>
            <a:ext cx="1223963" cy="581025"/>
          </a:xfrm>
          <a:prstGeom prst="rect">
            <a:avLst/>
          </a:prstGeom>
          <a:solidFill>
            <a:sysClr val="window" lastClr="FFFFFF">
              <a:alpha val="83920"/>
            </a:sysClr>
          </a:solidFill>
          <a:ln>
            <a:noFill/>
          </a:ln>
          <a:extLst>
            <a:ext uri="{91240B29-F687-4F45-9708-019B960494DF}"/>
          </a:extLst>
        </p:spPr>
        <p:txBody>
          <a:bodyPr>
            <a:spAutoFit/>
          </a:bodyPr>
          <a:lstStyle>
            <a:lvl1pPr>
              <a:defRPr kumimoji="1" sz="2400">
                <a:solidFill>
                  <a:schemeClr val="tx1"/>
                </a:solidFill>
                <a:latin typeface="Arial" charset="0"/>
                <a:ea typeface="ＭＳ Ｐゴシック" charset="-128"/>
              </a:defRPr>
            </a:lvl1pPr>
            <a:lvl2pPr marL="37931725" indent="-37474525">
              <a:defRPr kumimoji="1" sz="2400">
                <a:solidFill>
                  <a:schemeClr val="tx1"/>
                </a:solidFill>
                <a:latin typeface="Arial" charset="0"/>
                <a:ea typeface="ＭＳ Ｐゴシック" charset="-128"/>
              </a:defRPr>
            </a:lvl2pPr>
            <a:lvl3pPr>
              <a:defRPr kumimoji="1" sz="2400">
                <a:solidFill>
                  <a:schemeClr val="tx1"/>
                </a:solidFill>
                <a:latin typeface="Arial" charset="0"/>
                <a:ea typeface="ＭＳ Ｐゴシック" charset="-128"/>
              </a:defRPr>
            </a:lvl3pPr>
            <a:lvl4pPr>
              <a:defRPr kumimoji="1" sz="2400">
                <a:solidFill>
                  <a:schemeClr val="tx1"/>
                </a:solidFill>
                <a:latin typeface="Arial" charset="0"/>
                <a:ea typeface="ＭＳ Ｐゴシック" charset="-128"/>
              </a:defRPr>
            </a:lvl4pPr>
            <a:lvl5pPr>
              <a:defRPr kumimoji="1" sz="2400">
                <a:solidFill>
                  <a:schemeClr val="tx1"/>
                </a:solidFill>
                <a:latin typeface="Arial" charset="0"/>
                <a:ea typeface="ＭＳ Ｐゴシック" charset="-128"/>
              </a:defRPr>
            </a:lvl5pPr>
            <a:lvl6pPr marL="457200" fontAlgn="base">
              <a:spcBef>
                <a:spcPct val="0"/>
              </a:spcBef>
              <a:spcAft>
                <a:spcPct val="0"/>
              </a:spcAft>
              <a:defRPr kumimoji="1" sz="2400">
                <a:solidFill>
                  <a:schemeClr val="tx1"/>
                </a:solidFill>
                <a:latin typeface="Arial" charset="0"/>
                <a:ea typeface="ＭＳ Ｐゴシック" charset="-128"/>
              </a:defRPr>
            </a:lvl6pPr>
            <a:lvl7pPr marL="914400" fontAlgn="base">
              <a:spcBef>
                <a:spcPct val="0"/>
              </a:spcBef>
              <a:spcAft>
                <a:spcPct val="0"/>
              </a:spcAft>
              <a:defRPr kumimoji="1" sz="2400">
                <a:solidFill>
                  <a:schemeClr val="tx1"/>
                </a:solidFill>
                <a:latin typeface="Arial" charset="0"/>
                <a:ea typeface="ＭＳ Ｐゴシック" charset="-128"/>
              </a:defRPr>
            </a:lvl7pPr>
            <a:lvl8pPr marL="1371600" fontAlgn="base">
              <a:spcBef>
                <a:spcPct val="0"/>
              </a:spcBef>
              <a:spcAft>
                <a:spcPct val="0"/>
              </a:spcAft>
              <a:defRPr kumimoji="1" sz="2400">
                <a:solidFill>
                  <a:schemeClr val="tx1"/>
                </a:solidFill>
                <a:latin typeface="Arial" charset="0"/>
                <a:ea typeface="ＭＳ Ｐゴシック" charset="-128"/>
              </a:defRPr>
            </a:lvl8pPr>
            <a:lvl9pPr marL="1828800" fontAlgn="base">
              <a:spcBef>
                <a:spcPct val="0"/>
              </a:spcBef>
              <a:spcAft>
                <a:spcPct val="0"/>
              </a:spcAft>
              <a:defRPr kumimoji="1" sz="2400">
                <a:solidFill>
                  <a:schemeClr val="tx1"/>
                </a:solidFill>
                <a:latin typeface="Arial" charset="0"/>
                <a:ea typeface="ＭＳ Ｐゴシック" charset="-128"/>
              </a:defRPr>
            </a:lvl9pPr>
          </a:lstStyle>
          <a:p>
            <a:pPr algn="ctr">
              <a:spcBef>
                <a:spcPct val="50000"/>
              </a:spcBef>
              <a:defRPr/>
            </a:pPr>
            <a:r>
              <a:rPr lang="ja-JP" altLang="en-US" sz="1600" b="1" kern="0" dirty="0">
                <a:solidFill>
                  <a:sysClr val="windowText" lastClr="000000"/>
                </a:solidFill>
              </a:rPr>
              <a:t>佐賀北部 　　　　　（水田）</a:t>
            </a:r>
          </a:p>
        </p:txBody>
      </p:sp>
      <p:sp>
        <p:nvSpPr>
          <p:cNvPr id="86" name="Text Box 84"/>
          <p:cNvSpPr txBox="1">
            <a:spLocks noChangeArrowheads="1"/>
          </p:cNvSpPr>
          <p:nvPr/>
        </p:nvSpPr>
        <p:spPr bwMode="auto">
          <a:xfrm>
            <a:off x="1258888" y="1908175"/>
            <a:ext cx="1223962" cy="581025"/>
          </a:xfrm>
          <a:prstGeom prst="rect">
            <a:avLst/>
          </a:prstGeom>
          <a:solidFill>
            <a:sysClr val="window" lastClr="FFFFFF">
              <a:alpha val="83920"/>
            </a:sysClr>
          </a:solidFill>
          <a:ln>
            <a:noFill/>
          </a:ln>
          <a:extLst>
            <a:ext uri="{91240B29-F687-4F45-9708-019B960494DF}"/>
          </a:extLst>
        </p:spPr>
        <p:txBody>
          <a:bodyPr>
            <a:spAutoFit/>
          </a:bodyPr>
          <a:lstStyle>
            <a:lvl1pPr>
              <a:defRPr kumimoji="1" sz="2400">
                <a:solidFill>
                  <a:schemeClr val="tx1"/>
                </a:solidFill>
                <a:latin typeface="Arial" charset="0"/>
                <a:ea typeface="ＭＳ Ｐゴシック" charset="-128"/>
              </a:defRPr>
            </a:lvl1pPr>
            <a:lvl2pPr marL="37931725" indent="-37474525">
              <a:defRPr kumimoji="1" sz="2400">
                <a:solidFill>
                  <a:schemeClr val="tx1"/>
                </a:solidFill>
                <a:latin typeface="Arial" charset="0"/>
                <a:ea typeface="ＭＳ Ｐゴシック" charset="-128"/>
              </a:defRPr>
            </a:lvl2pPr>
            <a:lvl3pPr>
              <a:defRPr kumimoji="1" sz="2400">
                <a:solidFill>
                  <a:schemeClr val="tx1"/>
                </a:solidFill>
                <a:latin typeface="Arial" charset="0"/>
                <a:ea typeface="ＭＳ Ｐゴシック" charset="-128"/>
              </a:defRPr>
            </a:lvl3pPr>
            <a:lvl4pPr>
              <a:defRPr kumimoji="1" sz="2400">
                <a:solidFill>
                  <a:schemeClr val="tx1"/>
                </a:solidFill>
                <a:latin typeface="Arial" charset="0"/>
                <a:ea typeface="ＭＳ Ｐゴシック" charset="-128"/>
              </a:defRPr>
            </a:lvl4pPr>
            <a:lvl5pPr>
              <a:defRPr kumimoji="1" sz="2400">
                <a:solidFill>
                  <a:schemeClr val="tx1"/>
                </a:solidFill>
                <a:latin typeface="Arial" charset="0"/>
                <a:ea typeface="ＭＳ Ｐゴシック" charset="-128"/>
              </a:defRPr>
            </a:lvl5pPr>
            <a:lvl6pPr marL="457200" fontAlgn="base">
              <a:spcBef>
                <a:spcPct val="0"/>
              </a:spcBef>
              <a:spcAft>
                <a:spcPct val="0"/>
              </a:spcAft>
              <a:defRPr kumimoji="1" sz="2400">
                <a:solidFill>
                  <a:schemeClr val="tx1"/>
                </a:solidFill>
                <a:latin typeface="Arial" charset="0"/>
                <a:ea typeface="ＭＳ Ｐゴシック" charset="-128"/>
              </a:defRPr>
            </a:lvl6pPr>
            <a:lvl7pPr marL="914400" fontAlgn="base">
              <a:spcBef>
                <a:spcPct val="0"/>
              </a:spcBef>
              <a:spcAft>
                <a:spcPct val="0"/>
              </a:spcAft>
              <a:defRPr kumimoji="1" sz="2400">
                <a:solidFill>
                  <a:schemeClr val="tx1"/>
                </a:solidFill>
                <a:latin typeface="Arial" charset="0"/>
                <a:ea typeface="ＭＳ Ｐゴシック" charset="-128"/>
              </a:defRPr>
            </a:lvl7pPr>
            <a:lvl8pPr marL="1371600" fontAlgn="base">
              <a:spcBef>
                <a:spcPct val="0"/>
              </a:spcBef>
              <a:spcAft>
                <a:spcPct val="0"/>
              </a:spcAft>
              <a:defRPr kumimoji="1" sz="2400">
                <a:solidFill>
                  <a:schemeClr val="tx1"/>
                </a:solidFill>
                <a:latin typeface="Arial" charset="0"/>
                <a:ea typeface="ＭＳ Ｐゴシック" charset="-128"/>
              </a:defRPr>
            </a:lvl8pPr>
            <a:lvl9pPr marL="1828800" fontAlgn="base">
              <a:spcBef>
                <a:spcPct val="0"/>
              </a:spcBef>
              <a:spcAft>
                <a:spcPct val="0"/>
              </a:spcAft>
              <a:defRPr kumimoji="1" sz="2400">
                <a:solidFill>
                  <a:schemeClr val="tx1"/>
                </a:solidFill>
                <a:latin typeface="Arial" charset="0"/>
                <a:ea typeface="ＭＳ Ｐゴシック" charset="-128"/>
              </a:defRPr>
            </a:lvl9pPr>
          </a:lstStyle>
          <a:p>
            <a:pPr algn="ctr">
              <a:spcBef>
                <a:spcPct val="50000"/>
              </a:spcBef>
              <a:defRPr/>
            </a:pPr>
            <a:r>
              <a:rPr lang="ja-JP" altLang="en-US" sz="1600" b="1" kern="0">
                <a:solidFill>
                  <a:sysClr val="windowText" lastClr="000000"/>
                </a:solidFill>
              </a:rPr>
              <a:t>佐賀南部　　　　　（水田）</a:t>
            </a:r>
          </a:p>
        </p:txBody>
      </p:sp>
      <p:sp>
        <p:nvSpPr>
          <p:cNvPr id="87" name="Rectangle 85"/>
          <p:cNvSpPr>
            <a:spLocks noChangeArrowheads="1"/>
          </p:cNvSpPr>
          <p:nvPr/>
        </p:nvSpPr>
        <p:spPr bwMode="auto">
          <a:xfrm>
            <a:off x="3736975" y="1125538"/>
            <a:ext cx="1225550" cy="1511300"/>
          </a:xfrm>
          <a:prstGeom prst="rect">
            <a:avLst/>
          </a:prstGeom>
          <a:solidFill>
            <a:srgbClr val="4F81BD"/>
          </a:solidFill>
          <a:ln w="9525">
            <a:solidFill>
              <a:sysClr val="windowText" lastClr="000000"/>
            </a:solidFill>
            <a:miter lim="800000"/>
            <a:headEnd/>
            <a:tailEnd/>
          </a:ln>
        </p:spPr>
        <p:txBody>
          <a:bodyPr wrap="none" anchor="ctr"/>
          <a:lstStyle/>
          <a:p>
            <a:pPr>
              <a:defRPr/>
            </a:pPr>
            <a:endParaRPr kumimoji="0" lang="ja-JP" altLang="en-US" kern="0">
              <a:solidFill>
                <a:sysClr val="windowText" lastClr="000000"/>
              </a:solidFill>
            </a:endParaRPr>
          </a:p>
        </p:txBody>
      </p:sp>
      <p:graphicFrame>
        <p:nvGraphicFramePr>
          <p:cNvPr id="886818" name="Object 34"/>
          <p:cNvGraphicFramePr>
            <a:graphicFrameLocks noChangeAspect="1"/>
          </p:cNvGraphicFramePr>
          <p:nvPr/>
        </p:nvGraphicFramePr>
        <p:xfrm>
          <a:off x="3744913" y="1117600"/>
          <a:ext cx="1203325" cy="1504950"/>
        </p:xfrm>
        <a:graphic>
          <a:graphicData uri="http://schemas.openxmlformats.org/presentationml/2006/ole">
            <p:oleObj spid="_x0000_s97294" name="グラフ" r:id="rId17" imgW="2867137" imgH="3590989" progId="Excel.Sheet.8">
              <p:embed/>
            </p:oleObj>
          </a:graphicData>
        </a:graphic>
      </p:graphicFrame>
      <p:sp>
        <p:nvSpPr>
          <p:cNvPr id="89" name="Text Box 87"/>
          <p:cNvSpPr txBox="1">
            <a:spLocks noChangeArrowheads="1"/>
          </p:cNvSpPr>
          <p:nvPr/>
        </p:nvSpPr>
        <p:spPr bwMode="auto">
          <a:xfrm>
            <a:off x="3744913" y="757238"/>
            <a:ext cx="1223962" cy="336550"/>
          </a:xfrm>
          <a:prstGeom prst="rect">
            <a:avLst/>
          </a:prstGeom>
          <a:solidFill>
            <a:sysClr val="window" lastClr="FFFFFF">
              <a:alpha val="83920"/>
            </a:sysClr>
          </a:solidFill>
          <a:ln>
            <a:noFill/>
          </a:ln>
          <a:extLst>
            <a:ext uri="{91240B29-F687-4F45-9708-019B960494DF}"/>
          </a:extLst>
        </p:spPr>
        <p:txBody>
          <a:bodyPr>
            <a:spAutoFit/>
          </a:bodyPr>
          <a:lstStyle>
            <a:lvl1pPr>
              <a:defRPr kumimoji="1" sz="2400">
                <a:solidFill>
                  <a:schemeClr val="tx1"/>
                </a:solidFill>
                <a:latin typeface="Arial" charset="0"/>
                <a:ea typeface="ＭＳ Ｐゴシック" charset="-128"/>
              </a:defRPr>
            </a:lvl1pPr>
            <a:lvl2pPr marL="37931725" indent="-37474525">
              <a:defRPr kumimoji="1" sz="2400">
                <a:solidFill>
                  <a:schemeClr val="tx1"/>
                </a:solidFill>
                <a:latin typeface="Arial" charset="0"/>
                <a:ea typeface="ＭＳ Ｐゴシック" charset="-128"/>
              </a:defRPr>
            </a:lvl2pPr>
            <a:lvl3pPr>
              <a:defRPr kumimoji="1" sz="2400">
                <a:solidFill>
                  <a:schemeClr val="tx1"/>
                </a:solidFill>
                <a:latin typeface="Arial" charset="0"/>
                <a:ea typeface="ＭＳ Ｐゴシック" charset="-128"/>
              </a:defRPr>
            </a:lvl3pPr>
            <a:lvl4pPr>
              <a:defRPr kumimoji="1" sz="2400">
                <a:solidFill>
                  <a:schemeClr val="tx1"/>
                </a:solidFill>
                <a:latin typeface="Arial" charset="0"/>
                <a:ea typeface="ＭＳ Ｐゴシック" charset="-128"/>
              </a:defRPr>
            </a:lvl4pPr>
            <a:lvl5pPr>
              <a:defRPr kumimoji="1" sz="2400">
                <a:solidFill>
                  <a:schemeClr val="tx1"/>
                </a:solidFill>
                <a:latin typeface="Arial" charset="0"/>
                <a:ea typeface="ＭＳ Ｐゴシック" charset="-128"/>
              </a:defRPr>
            </a:lvl5pPr>
            <a:lvl6pPr marL="457200" fontAlgn="base">
              <a:spcBef>
                <a:spcPct val="0"/>
              </a:spcBef>
              <a:spcAft>
                <a:spcPct val="0"/>
              </a:spcAft>
              <a:defRPr kumimoji="1" sz="2400">
                <a:solidFill>
                  <a:schemeClr val="tx1"/>
                </a:solidFill>
                <a:latin typeface="Arial" charset="0"/>
                <a:ea typeface="ＭＳ Ｐゴシック" charset="-128"/>
              </a:defRPr>
            </a:lvl6pPr>
            <a:lvl7pPr marL="914400" fontAlgn="base">
              <a:spcBef>
                <a:spcPct val="0"/>
              </a:spcBef>
              <a:spcAft>
                <a:spcPct val="0"/>
              </a:spcAft>
              <a:defRPr kumimoji="1" sz="2400">
                <a:solidFill>
                  <a:schemeClr val="tx1"/>
                </a:solidFill>
                <a:latin typeface="Arial" charset="0"/>
                <a:ea typeface="ＭＳ Ｐゴシック" charset="-128"/>
              </a:defRPr>
            </a:lvl7pPr>
            <a:lvl8pPr marL="1371600" fontAlgn="base">
              <a:spcBef>
                <a:spcPct val="0"/>
              </a:spcBef>
              <a:spcAft>
                <a:spcPct val="0"/>
              </a:spcAft>
              <a:defRPr kumimoji="1" sz="2400">
                <a:solidFill>
                  <a:schemeClr val="tx1"/>
                </a:solidFill>
                <a:latin typeface="Arial" charset="0"/>
                <a:ea typeface="ＭＳ Ｐゴシック" charset="-128"/>
              </a:defRPr>
            </a:lvl8pPr>
            <a:lvl9pPr marL="1828800" fontAlgn="base">
              <a:spcBef>
                <a:spcPct val="0"/>
              </a:spcBef>
              <a:spcAft>
                <a:spcPct val="0"/>
              </a:spcAft>
              <a:defRPr kumimoji="1" sz="2400">
                <a:solidFill>
                  <a:schemeClr val="tx1"/>
                </a:solidFill>
                <a:latin typeface="Arial" charset="0"/>
                <a:ea typeface="ＭＳ Ｐゴシック" charset="-128"/>
              </a:defRPr>
            </a:lvl9pPr>
          </a:lstStyle>
          <a:p>
            <a:pPr algn="ctr">
              <a:spcBef>
                <a:spcPct val="50000"/>
              </a:spcBef>
              <a:defRPr/>
            </a:pPr>
            <a:r>
              <a:rPr lang="ja-JP" altLang="en-US" sz="1600" b="1" kern="0">
                <a:solidFill>
                  <a:sysClr val="windowText" lastClr="000000"/>
                </a:solidFill>
              </a:rPr>
              <a:t>沖縄（池）</a:t>
            </a:r>
          </a:p>
        </p:txBody>
      </p:sp>
      <p:sp>
        <p:nvSpPr>
          <p:cNvPr id="886820" name="Text Box 89"/>
          <p:cNvSpPr txBox="1">
            <a:spLocks noChangeArrowheads="1"/>
          </p:cNvSpPr>
          <p:nvPr/>
        </p:nvSpPr>
        <p:spPr bwMode="auto">
          <a:xfrm>
            <a:off x="7058025" y="550863"/>
            <a:ext cx="719138" cy="304800"/>
          </a:xfrm>
          <a:prstGeom prst="rect">
            <a:avLst/>
          </a:prstGeom>
          <a:noFill/>
          <a:ln w="9525">
            <a:noFill/>
            <a:miter lim="800000"/>
            <a:headEnd/>
            <a:tailEnd/>
          </a:ln>
        </p:spPr>
        <p:txBody>
          <a:bodyPr>
            <a:spAutoFit/>
          </a:bodyPr>
          <a:lstStyle/>
          <a:p>
            <a:pPr fontAlgn="base">
              <a:spcBef>
                <a:spcPct val="50000"/>
              </a:spcBef>
              <a:spcAft>
                <a:spcPct val="0"/>
              </a:spcAft>
            </a:pPr>
            <a:r>
              <a:rPr lang="en-US" altLang="ja-JP" sz="1400" smtClean="0">
                <a:solidFill>
                  <a:srgbClr val="000000"/>
                </a:solidFill>
                <a:latin typeface="Calibri" pitchFamily="34" charset="0"/>
              </a:rPr>
              <a:t>n = 94</a:t>
            </a:r>
          </a:p>
        </p:txBody>
      </p:sp>
      <p:sp>
        <p:nvSpPr>
          <p:cNvPr id="886821" name="Text Box 91"/>
          <p:cNvSpPr txBox="1">
            <a:spLocks noChangeArrowheads="1"/>
          </p:cNvSpPr>
          <p:nvPr/>
        </p:nvSpPr>
        <p:spPr bwMode="auto">
          <a:xfrm>
            <a:off x="5976938" y="2782888"/>
            <a:ext cx="719137" cy="304800"/>
          </a:xfrm>
          <a:prstGeom prst="rect">
            <a:avLst/>
          </a:prstGeom>
          <a:noFill/>
          <a:ln w="9525">
            <a:noFill/>
            <a:miter lim="800000"/>
            <a:headEnd/>
            <a:tailEnd/>
          </a:ln>
        </p:spPr>
        <p:txBody>
          <a:bodyPr>
            <a:spAutoFit/>
          </a:bodyPr>
          <a:lstStyle/>
          <a:p>
            <a:pPr fontAlgn="base">
              <a:spcBef>
                <a:spcPct val="50000"/>
              </a:spcBef>
              <a:spcAft>
                <a:spcPct val="0"/>
              </a:spcAft>
            </a:pPr>
            <a:r>
              <a:rPr lang="en-US" altLang="ja-JP" sz="1400" smtClean="0">
                <a:solidFill>
                  <a:srgbClr val="000000"/>
                </a:solidFill>
                <a:latin typeface="Calibri" pitchFamily="34" charset="0"/>
              </a:rPr>
              <a:t>n = 41</a:t>
            </a:r>
          </a:p>
        </p:txBody>
      </p:sp>
      <p:sp>
        <p:nvSpPr>
          <p:cNvPr id="886822" name="Text Box 92"/>
          <p:cNvSpPr txBox="1">
            <a:spLocks noChangeArrowheads="1"/>
          </p:cNvSpPr>
          <p:nvPr/>
        </p:nvSpPr>
        <p:spPr bwMode="auto">
          <a:xfrm>
            <a:off x="7131050" y="2782888"/>
            <a:ext cx="719138" cy="304800"/>
          </a:xfrm>
          <a:prstGeom prst="rect">
            <a:avLst/>
          </a:prstGeom>
          <a:noFill/>
          <a:ln w="9525">
            <a:noFill/>
            <a:miter lim="800000"/>
            <a:headEnd/>
            <a:tailEnd/>
          </a:ln>
        </p:spPr>
        <p:txBody>
          <a:bodyPr>
            <a:spAutoFit/>
          </a:bodyPr>
          <a:lstStyle/>
          <a:p>
            <a:pPr fontAlgn="base">
              <a:spcBef>
                <a:spcPct val="50000"/>
              </a:spcBef>
              <a:spcAft>
                <a:spcPct val="0"/>
              </a:spcAft>
            </a:pPr>
            <a:r>
              <a:rPr lang="en-US" altLang="ja-JP" sz="1400" smtClean="0">
                <a:solidFill>
                  <a:srgbClr val="000000"/>
                </a:solidFill>
                <a:latin typeface="Calibri" pitchFamily="34" charset="0"/>
              </a:rPr>
              <a:t>n = 47</a:t>
            </a:r>
          </a:p>
        </p:txBody>
      </p:sp>
      <p:sp>
        <p:nvSpPr>
          <p:cNvPr id="886823" name="Text Box 93"/>
          <p:cNvSpPr txBox="1">
            <a:spLocks noChangeArrowheads="1"/>
          </p:cNvSpPr>
          <p:nvPr/>
        </p:nvSpPr>
        <p:spPr bwMode="auto">
          <a:xfrm>
            <a:off x="8353425" y="2782888"/>
            <a:ext cx="719138" cy="304800"/>
          </a:xfrm>
          <a:prstGeom prst="rect">
            <a:avLst/>
          </a:prstGeom>
          <a:noFill/>
          <a:ln w="9525">
            <a:noFill/>
            <a:miter lim="800000"/>
            <a:headEnd/>
            <a:tailEnd/>
          </a:ln>
        </p:spPr>
        <p:txBody>
          <a:bodyPr>
            <a:spAutoFit/>
          </a:bodyPr>
          <a:lstStyle/>
          <a:p>
            <a:pPr fontAlgn="base">
              <a:spcBef>
                <a:spcPct val="50000"/>
              </a:spcBef>
              <a:spcAft>
                <a:spcPct val="0"/>
              </a:spcAft>
            </a:pPr>
            <a:r>
              <a:rPr lang="en-US" altLang="ja-JP" sz="1400" smtClean="0">
                <a:solidFill>
                  <a:srgbClr val="000000"/>
                </a:solidFill>
                <a:latin typeface="Calibri" pitchFamily="34" charset="0"/>
              </a:rPr>
              <a:t>n = 61</a:t>
            </a:r>
          </a:p>
        </p:txBody>
      </p:sp>
      <p:sp>
        <p:nvSpPr>
          <p:cNvPr id="886824" name="Text Box 94"/>
          <p:cNvSpPr txBox="1">
            <a:spLocks noChangeArrowheads="1"/>
          </p:cNvSpPr>
          <p:nvPr/>
        </p:nvSpPr>
        <p:spPr bwMode="auto">
          <a:xfrm>
            <a:off x="5148263" y="5014913"/>
            <a:ext cx="719137" cy="304800"/>
          </a:xfrm>
          <a:prstGeom prst="rect">
            <a:avLst/>
          </a:prstGeom>
          <a:noFill/>
          <a:ln w="9525">
            <a:noFill/>
            <a:miter lim="800000"/>
            <a:headEnd/>
            <a:tailEnd/>
          </a:ln>
        </p:spPr>
        <p:txBody>
          <a:bodyPr>
            <a:spAutoFit/>
          </a:bodyPr>
          <a:lstStyle/>
          <a:p>
            <a:pPr fontAlgn="base">
              <a:spcBef>
                <a:spcPct val="50000"/>
              </a:spcBef>
              <a:spcAft>
                <a:spcPct val="0"/>
              </a:spcAft>
            </a:pPr>
            <a:r>
              <a:rPr lang="en-US" altLang="ja-JP" sz="1400" smtClean="0">
                <a:solidFill>
                  <a:srgbClr val="000000"/>
                </a:solidFill>
                <a:latin typeface="Calibri" pitchFamily="34" charset="0"/>
              </a:rPr>
              <a:t>n = 83</a:t>
            </a:r>
          </a:p>
        </p:txBody>
      </p:sp>
      <p:sp>
        <p:nvSpPr>
          <p:cNvPr id="886825" name="Text Box 95"/>
          <p:cNvSpPr txBox="1">
            <a:spLocks noChangeArrowheads="1"/>
          </p:cNvSpPr>
          <p:nvPr/>
        </p:nvSpPr>
        <p:spPr bwMode="auto">
          <a:xfrm>
            <a:off x="6300788" y="5014913"/>
            <a:ext cx="719137" cy="304800"/>
          </a:xfrm>
          <a:prstGeom prst="rect">
            <a:avLst/>
          </a:prstGeom>
          <a:noFill/>
          <a:ln w="9525">
            <a:noFill/>
            <a:miter lim="800000"/>
            <a:headEnd/>
            <a:tailEnd/>
          </a:ln>
        </p:spPr>
        <p:txBody>
          <a:bodyPr>
            <a:spAutoFit/>
          </a:bodyPr>
          <a:lstStyle/>
          <a:p>
            <a:pPr fontAlgn="base">
              <a:spcBef>
                <a:spcPct val="50000"/>
              </a:spcBef>
              <a:spcAft>
                <a:spcPct val="0"/>
              </a:spcAft>
            </a:pPr>
            <a:r>
              <a:rPr lang="en-US" altLang="ja-JP" sz="1400" smtClean="0">
                <a:solidFill>
                  <a:srgbClr val="000000"/>
                </a:solidFill>
                <a:latin typeface="Calibri" pitchFamily="34" charset="0"/>
              </a:rPr>
              <a:t>n = 90</a:t>
            </a:r>
          </a:p>
        </p:txBody>
      </p:sp>
      <p:sp>
        <p:nvSpPr>
          <p:cNvPr id="886826" name="Text Box 96"/>
          <p:cNvSpPr txBox="1">
            <a:spLocks noChangeArrowheads="1"/>
          </p:cNvSpPr>
          <p:nvPr/>
        </p:nvSpPr>
        <p:spPr bwMode="auto">
          <a:xfrm>
            <a:off x="7380288" y="5014913"/>
            <a:ext cx="863600" cy="304800"/>
          </a:xfrm>
          <a:prstGeom prst="rect">
            <a:avLst/>
          </a:prstGeom>
          <a:noFill/>
          <a:ln w="9525">
            <a:noFill/>
            <a:miter lim="800000"/>
            <a:headEnd/>
            <a:tailEnd/>
          </a:ln>
        </p:spPr>
        <p:txBody>
          <a:bodyPr>
            <a:spAutoFit/>
          </a:bodyPr>
          <a:lstStyle/>
          <a:p>
            <a:pPr fontAlgn="base">
              <a:spcBef>
                <a:spcPct val="50000"/>
              </a:spcBef>
              <a:spcAft>
                <a:spcPct val="0"/>
              </a:spcAft>
            </a:pPr>
            <a:r>
              <a:rPr lang="en-US" altLang="ja-JP" sz="1400" smtClean="0">
                <a:solidFill>
                  <a:srgbClr val="000000"/>
                </a:solidFill>
                <a:latin typeface="Calibri" pitchFamily="34" charset="0"/>
              </a:rPr>
              <a:t>n = 124</a:t>
            </a:r>
          </a:p>
        </p:txBody>
      </p:sp>
      <p:sp>
        <p:nvSpPr>
          <p:cNvPr id="886827" name="Text Box 97"/>
          <p:cNvSpPr txBox="1">
            <a:spLocks noChangeArrowheads="1"/>
          </p:cNvSpPr>
          <p:nvPr/>
        </p:nvSpPr>
        <p:spPr bwMode="auto">
          <a:xfrm>
            <a:off x="3563938" y="5003800"/>
            <a:ext cx="719137" cy="304800"/>
          </a:xfrm>
          <a:prstGeom prst="rect">
            <a:avLst/>
          </a:prstGeom>
          <a:noFill/>
          <a:ln w="9525">
            <a:noFill/>
            <a:miter lim="800000"/>
            <a:headEnd/>
            <a:tailEnd/>
          </a:ln>
        </p:spPr>
        <p:txBody>
          <a:bodyPr>
            <a:spAutoFit/>
          </a:bodyPr>
          <a:lstStyle/>
          <a:p>
            <a:pPr fontAlgn="base">
              <a:spcBef>
                <a:spcPct val="50000"/>
              </a:spcBef>
              <a:spcAft>
                <a:spcPct val="0"/>
              </a:spcAft>
            </a:pPr>
            <a:r>
              <a:rPr lang="en-US" altLang="ja-JP" sz="1400" smtClean="0">
                <a:solidFill>
                  <a:srgbClr val="000000"/>
                </a:solidFill>
                <a:latin typeface="Calibri" pitchFamily="34" charset="0"/>
              </a:rPr>
              <a:t>n = 95</a:t>
            </a:r>
          </a:p>
        </p:txBody>
      </p:sp>
      <p:sp>
        <p:nvSpPr>
          <p:cNvPr id="886828" name="Text Box 98"/>
          <p:cNvSpPr txBox="1">
            <a:spLocks noChangeArrowheads="1"/>
          </p:cNvSpPr>
          <p:nvPr/>
        </p:nvSpPr>
        <p:spPr bwMode="auto">
          <a:xfrm>
            <a:off x="2413000" y="5003800"/>
            <a:ext cx="719138" cy="304800"/>
          </a:xfrm>
          <a:prstGeom prst="rect">
            <a:avLst/>
          </a:prstGeom>
          <a:noFill/>
          <a:ln w="9525">
            <a:noFill/>
            <a:miter lim="800000"/>
            <a:headEnd/>
            <a:tailEnd/>
          </a:ln>
        </p:spPr>
        <p:txBody>
          <a:bodyPr>
            <a:spAutoFit/>
          </a:bodyPr>
          <a:lstStyle/>
          <a:p>
            <a:pPr fontAlgn="base">
              <a:spcBef>
                <a:spcPct val="50000"/>
              </a:spcBef>
              <a:spcAft>
                <a:spcPct val="0"/>
              </a:spcAft>
            </a:pPr>
            <a:r>
              <a:rPr lang="en-US" altLang="ja-JP" sz="1400" smtClean="0">
                <a:solidFill>
                  <a:srgbClr val="000000"/>
                </a:solidFill>
                <a:latin typeface="Calibri" pitchFamily="34" charset="0"/>
              </a:rPr>
              <a:t>n = 48</a:t>
            </a:r>
          </a:p>
        </p:txBody>
      </p:sp>
      <p:sp>
        <p:nvSpPr>
          <p:cNvPr id="886829" name="Text Box 99"/>
          <p:cNvSpPr txBox="1">
            <a:spLocks noChangeArrowheads="1"/>
          </p:cNvSpPr>
          <p:nvPr/>
        </p:nvSpPr>
        <p:spPr bwMode="auto">
          <a:xfrm>
            <a:off x="1187450" y="5003800"/>
            <a:ext cx="719138" cy="304800"/>
          </a:xfrm>
          <a:prstGeom prst="rect">
            <a:avLst/>
          </a:prstGeom>
          <a:noFill/>
          <a:ln w="9525">
            <a:noFill/>
            <a:miter lim="800000"/>
            <a:headEnd/>
            <a:tailEnd/>
          </a:ln>
        </p:spPr>
        <p:txBody>
          <a:bodyPr>
            <a:spAutoFit/>
          </a:bodyPr>
          <a:lstStyle/>
          <a:p>
            <a:pPr fontAlgn="base">
              <a:spcBef>
                <a:spcPct val="50000"/>
              </a:spcBef>
              <a:spcAft>
                <a:spcPct val="0"/>
              </a:spcAft>
            </a:pPr>
            <a:r>
              <a:rPr lang="en-US" altLang="ja-JP" sz="1400" smtClean="0">
                <a:solidFill>
                  <a:srgbClr val="000000"/>
                </a:solidFill>
                <a:latin typeface="Calibri" pitchFamily="34" charset="0"/>
              </a:rPr>
              <a:t>n = 48</a:t>
            </a:r>
          </a:p>
        </p:txBody>
      </p:sp>
      <p:sp>
        <p:nvSpPr>
          <p:cNvPr id="886830" name="Text Box 100"/>
          <p:cNvSpPr txBox="1">
            <a:spLocks noChangeArrowheads="1"/>
          </p:cNvSpPr>
          <p:nvPr/>
        </p:nvSpPr>
        <p:spPr bwMode="auto">
          <a:xfrm>
            <a:off x="1692275" y="2411413"/>
            <a:ext cx="719138" cy="304800"/>
          </a:xfrm>
          <a:prstGeom prst="rect">
            <a:avLst/>
          </a:prstGeom>
          <a:noFill/>
          <a:ln w="9525">
            <a:noFill/>
            <a:miter lim="800000"/>
            <a:headEnd/>
            <a:tailEnd/>
          </a:ln>
        </p:spPr>
        <p:txBody>
          <a:bodyPr>
            <a:spAutoFit/>
          </a:bodyPr>
          <a:lstStyle/>
          <a:p>
            <a:pPr fontAlgn="base">
              <a:spcBef>
                <a:spcPct val="50000"/>
              </a:spcBef>
              <a:spcAft>
                <a:spcPct val="0"/>
              </a:spcAft>
            </a:pPr>
            <a:r>
              <a:rPr lang="en-US" altLang="ja-JP" sz="1400" smtClean="0">
                <a:solidFill>
                  <a:srgbClr val="000000"/>
                </a:solidFill>
                <a:latin typeface="Calibri" pitchFamily="34" charset="0"/>
              </a:rPr>
              <a:t>n = 48</a:t>
            </a:r>
          </a:p>
        </p:txBody>
      </p:sp>
      <p:sp>
        <p:nvSpPr>
          <p:cNvPr id="886831" name="Text Box 101"/>
          <p:cNvSpPr txBox="1">
            <a:spLocks noChangeArrowheads="1"/>
          </p:cNvSpPr>
          <p:nvPr/>
        </p:nvSpPr>
        <p:spPr bwMode="auto">
          <a:xfrm>
            <a:off x="468313" y="2411413"/>
            <a:ext cx="719137" cy="304800"/>
          </a:xfrm>
          <a:prstGeom prst="rect">
            <a:avLst/>
          </a:prstGeom>
          <a:noFill/>
          <a:ln w="9525">
            <a:noFill/>
            <a:miter lim="800000"/>
            <a:headEnd/>
            <a:tailEnd/>
          </a:ln>
        </p:spPr>
        <p:txBody>
          <a:bodyPr>
            <a:spAutoFit/>
          </a:bodyPr>
          <a:lstStyle/>
          <a:p>
            <a:pPr fontAlgn="base">
              <a:spcBef>
                <a:spcPct val="50000"/>
              </a:spcBef>
              <a:spcAft>
                <a:spcPct val="0"/>
              </a:spcAft>
            </a:pPr>
            <a:r>
              <a:rPr lang="en-US" altLang="ja-JP" sz="1400" smtClean="0">
                <a:solidFill>
                  <a:srgbClr val="000000"/>
                </a:solidFill>
                <a:latin typeface="Calibri" pitchFamily="34" charset="0"/>
              </a:rPr>
              <a:t>n = 48</a:t>
            </a:r>
          </a:p>
        </p:txBody>
      </p:sp>
      <p:sp>
        <p:nvSpPr>
          <p:cNvPr id="886832" name="Text Box 102"/>
          <p:cNvSpPr txBox="1">
            <a:spLocks noChangeArrowheads="1"/>
          </p:cNvSpPr>
          <p:nvPr/>
        </p:nvSpPr>
        <p:spPr bwMode="auto">
          <a:xfrm>
            <a:off x="4105275" y="1046163"/>
            <a:ext cx="863600" cy="304800"/>
          </a:xfrm>
          <a:prstGeom prst="rect">
            <a:avLst/>
          </a:prstGeom>
          <a:noFill/>
          <a:ln w="9525">
            <a:noFill/>
            <a:miter lim="800000"/>
            <a:headEnd/>
            <a:tailEnd/>
          </a:ln>
        </p:spPr>
        <p:txBody>
          <a:bodyPr>
            <a:spAutoFit/>
          </a:bodyPr>
          <a:lstStyle/>
          <a:p>
            <a:pPr fontAlgn="base">
              <a:spcBef>
                <a:spcPct val="50000"/>
              </a:spcBef>
              <a:spcAft>
                <a:spcPct val="0"/>
              </a:spcAft>
            </a:pPr>
            <a:r>
              <a:rPr lang="en-US" altLang="ja-JP" sz="1400" smtClean="0">
                <a:solidFill>
                  <a:srgbClr val="000000"/>
                </a:solidFill>
                <a:latin typeface="Calibri" pitchFamily="34" charset="0"/>
              </a:rPr>
              <a:t>n = 149</a:t>
            </a:r>
          </a:p>
        </p:txBody>
      </p:sp>
      <p:grpSp>
        <p:nvGrpSpPr>
          <p:cNvPr id="2" name="Group 108"/>
          <p:cNvGrpSpPr>
            <a:grpSpLocks/>
          </p:cNvGrpSpPr>
          <p:nvPr/>
        </p:nvGrpSpPr>
        <p:grpSpPr bwMode="auto">
          <a:xfrm>
            <a:off x="611188" y="836613"/>
            <a:ext cx="3024187" cy="720725"/>
            <a:chOff x="476" y="527"/>
            <a:chExt cx="1542" cy="454"/>
          </a:xfrm>
        </p:grpSpPr>
        <p:sp>
          <p:nvSpPr>
            <p:cNvPr id="104" name="Rectangle 104"/>
            <p:cNvSpPr>
              <a:spLocks noChangeArrowheads="1"/>
            </p:cNvSpPr>
            <p:nvPr/>
          </p:nvSpPr>
          <p:spPr bwMode="auto">
            <a:xfrm>
              <a:off x="476" y="527"/>
              <a:ext cx="1542" cy="454"/>
            </a:xfrm>
            <a:prstGeom prst="rect">
              <a:avLst/>
            </a:prstGeom>
            <a:solidFill>
              <a:srgbClr val="4F81BD"/>
            </a:solidFill>
            <a:ln w="9525">
              <a:solidFill>
                <a:sysClr val="windowText" lastClr="000000"/>
              </a:solidFill>
              <a:miter lim="800000"/>
              <a:headEnd/>
              <a:tailEnd/>
            </a:ln>
          </p:spPr>
          <p:txBody>
            <a:bodyPr wrap="none" anchor="ctr"/>
            <a:lstStyle/>
            <a:p>
              <a:pPr>
                <a:defRPr/>
              </a:pPr>
              <a:endParaRPr kumimoji="0" lang="ja-JP" altLang="en-US" kern="0">
                <a:solidFill>
                  <a:sysClr val="windowText" lastClr="000000"/>
                </a:solidFill>
              </a:endParaRPr>
            </a:p>
          </p:txBody>
        </p:sp>
        <p:sp>
          <p:nvSpPr>
            <p:cNvPr id="105" name="Text Box 107"/>
            <p:cNvSpPr txBox="1">
              <a:spLocks noChangeArrowheads="1"/>
            </p:cNvSpPr>
            <p:nvPr/>
          </p:nvSpPr>
          <p:spPr bwMode="auto">
            <a:xfrm>
              <a:off x="496" y="735"/>
              <a:ext cx="1497" cy="233"/>
            </a:xfrm>
            <a:prstGeom prst="rect">
              <a:avLst/>
            </a:prstGeom>
            <a:solidFill>
              <a:sysClr val="window" lastClr="FFFFFF"/>
            </a:solidFill>
            <a:ln>
              <a:noFill/>
            </a:ln>
            <a:extLst>
              <a:ext uri="{91240B29-F687-4F45-9708-019B960494DF}"/>
            </a:extLst>
          </p:spPr>
          <p:txBody>
            <a:bodyPr>
              <a:spAutoFit/>
            </a:bodyPr>
            <a:lstStyle/>
            <a:p>
              <a:pPr fontAlgn="base">
                <a:spcBef>
                  <a:spcPct val="50000"/>
                </a:spcBef>
                <a:spcAft>
                  <a:spcPct val="0"/>
                </a:spcAft>
              </a:pPr>
              <a:r>
                <a:rPr lang="ja-JP" altLang="en-US" smtClean="0">
                  <a:solidFill>
                    <a:srgbClr val="000000"/>
                  </a:solidFill>
                  <a:latin typeface="HGP創英角ｺﾞｼｯｸUB" pitchFamily="50" charset="-128"/>
                  <a:ea typeface="HGP創英角ｺﾞｼｯｸUB" pitchFamily="50" charset="-128"/>
                </a:rPr>
                <a:t>　　： </a:t>
              </a:r>
              <a:r>
                <a:rPr lang="en-US" altLang="ja-JP" smtClean="0">
                  <a:solidFill>
                    <a:srgbClr val="000000"/>
                  </a:solidFill>
                  <a:latin typeface="Calibri" pitchFamily="34" charset="0"/>
                  <a:ea typeface="HGP創英角ｺﾞｼｯｸUB" pitchFamily="50" charset="-128"/>
                </a:rPr>
                <a:t>nucleotide diversity(Nd)</a:t>
              </a:r>
            </a:p>
          </p:txBody>
        </p:sp>
        <p:sp>
          <p:nvSpPr>
            <p:cNvPr id="106" name="Text Box 106"/>
            <p:cNvSpPr txBox="1">
              <a:spLocks noChangeArrowheads="1"/>
            </p:cNvSpPr>
            <p:nvPr/>
          </p:nvSpPr>
          <p:spPr bwMode="auto">
            <a:xfrm>
              <a:off x="496" y="543"/>
              <a:ext cx="1497" cy="231"/>
            </a:xfrm>
            <a:prstGeom prst="rect">
              <a:avLst/>
            </a:prstGeom>
            <a:solidFill>
              <a:sysClr val="window" lastClr="FFFFFF"/>
            </a:solidFill>
            <a:ln>
              <a:noFill/>
            </a:ln>
            <a:extLst>
              <a:ext uri="{91240B29-F687-4F45-9708-019B960494DF}"/>
            </a:extLst>
          </p:spPr>
          <p:txBody>
            <a:bodyPr>
              <a:spAutoFit/>
            </a:bodyPr>
            <a:lstStyle/>
            <a:p>
              <a:pPr fontAlgn="base">
                <a:spcBef>
                  <a:spcPct val="50000"/>
                </a:spcBef>
                <a:spcAft>
                  <a:spcPct val="0"/>
                </a:spcAft>
              </a:pPr>
              <a:r>
                <a:rPr lang="ja-JP" altLang="en-US" smtClean="0">
                  <a:solidFill>
                    <a:srgbClr val="000000"/>
                  </a:solidFill>
                  <a:latin typeface="HGP創英角ｺﾞｼｯｸUB" pitchFamily="50" charset="-128"/>
                  <a:ea typeface="HGP創英角ｺﾞｼｯｸUB" pitchFamily="50" charset="-128"/>
                </a:rPr>
                <a:t>緑 ： </a:t>
              </a:r>
              <a:r>
                <a:rPr lang="en-US" altLang="ja-JP" smtClean="0">
                  <a:solidFill>
                    <a:srgbClr val="000000"/>
                  </a:solidFill>
                  <a:latin typeface="Calibri" pitchFamily="34" charset="0"/>
                  <a:ea typeface="HGP創英角ｺﾞｼｯｸUB" pitchFamily="50" charset="-128"/>
                </a:rPr>
                <a:t>gene diversity (Gd)</a:t>
              </a:r>
            </a:p>
          </p:txBody>
        </p:sp>
      </p:grpSp>
      <p:sp>
        <p:nvSpPr>
          <p:cNvPr id="107" name="正方形/長方形 106"/>
          <p:cNvSpPr>
            <a:spLocks noChangeArrowheads="1"/>
          </p:cNvSpPr>
          <p:nvPr/>
        </p:nvSpPr>
        <p:spPr bwMode="auto">
          <a:xfrm>
            <a:off x="685800" y="914400"/>
            <a:ext cx="304800" cy="304800"/>
          </a:xfrm>
          <a:prstGeom prst="rect">
            <a:avLst/>
          </a:prstGeom>
          <a:solidFill>
            <a:srgbClr val="008000"/>
          </a:solidFill>
          <a:ln w="9525">
            <a:solidFill>
              <a:srgbClr val="B6DCDF"/>
            </a:solidFill>
            <a:miter lim="800000"/>
            <a:headEnd/>
            <a:tailEnd/>
          </a:ln>
          <a:effectLst>
            <a:outerShdw blurRad="40000" dist="23000" dir="5400000" rotWithShape="0">
              <a:srgbClr val="808080">
                <a:alpha val="34998"/>
              </a:srgbClr>
            </a:outerShdw>
          </a:effectLst>
        </p:spPr>
        <p:txBody>
          <a:bodyPr anchor="ctr"/>
          <a:lstStyle/>
          <a:p>
            <a:pPr algn="ctr">
              <a:defRPr/>
            </a:pPr>
            <a:endParaRPr kumimoji="0" lang="ja-JP" altLang="en-US" kern="0">
              <a:solidFill>
                <a:sysClr val="window" lastClr="FFFFFF"/>
              </a:solidFill>
              <a:latin typeface="Calibri"/>
            </a:endParaRPr>
          </a:p>
        </p:txBody>
      </p:sp>
      <p:sp>
        <p:nvSpPr>
          <p:cNvPr id="108" name="正方形/長方形 107"/>
          <p:cNvSpPr>
            <a:spLocks noChangeArrowheads="1"/>
          </p:cNvSpPr>
          <p:nvPr/>
        </p:nvSpPr>
        <p:spPr bwMode="auto">
          <a:xfrm>
            <a:off x="685800" y="1219200"/>
            <a:ext cx="304800" cy="304800"/>
          </a:xfrm>
          <a:prstGeom prst="rect">
            <a:avLst/>
          </a:prstGeom>
          <a:solidFill>
            <a:srgbClr val="FF9933"/>
          </a:solidFill>
          <a:ln w="9525">
            <a:solidFill>
              <a:srgbClr val="B6DCDF"/>
            </a:solidFill>
            <a:miter lim="800000"/>
            <a:headEnd/>
            <a:tailEnd/>
          </a:ln>
          <a:effectLst>
            <a:outerShdw blurRad="40000" dist="23000" dir="5400000" rotWithShape="0">
              <a:srgbClr val="808080">
                <a:alpha val="34998"/>
              </a:srgbClr>
            </a:outerShdw>
          </a:effectLst>
        </p:spPr>
        <p:txBody>
          <a:bodyPr anchor="ctr"/>
          <a:lstStyle/>
          <a:p>
            <a:pPr algn="ctr">
              <a:defRPr/>
            </a:pPr>
            <a:endParaRPr kumimoji="0" lang="ja-JP" altLang="en-US" kern="0">
              <a:solidFill>
                <a:sysClr val="window" lastClr="FFFFFF"/>
              </a:solidFill>
              <a:latin typeface="Calibri"/>
            </a:endParaRPr>
          </a:p>
        </p:txBody>
      </p:sp>
      <p:sp>
        <p:nvSpPr>
          <p:cNvPr id="109" name="Text Box 21"/>
          <p:cNvSpPr txBox="1">
            <a:spLocks noChangeArrowheads="1"/>
          </p:cNvSpPr>
          <p:nvPr/>
        </p:nvSpPr>
        <p:spPr bwMode="auto">
          <a:xfrm>
            <a:off x="1042988" y="188913"/>
            <a:ext cx="7056437" cy="579437"/>
          </a:xfrm>
          <a:prstGeom prst="rect">
            <a:avLst/>
          </a:prstGeom>
          <a:noFill/>
          <a:ln>
            <a:noFill/>
          </a:ln>
          <a:extLst>
            <a:ext uri="{909E8E84-426E-40DD-AFC4-6F175D3DCCD1}"/>
            <a:ext uri="{91240B29-F687-4F45-9708-019B960494DF}"/>
          </a:extLst>
        </p:spPr>
        <p:txBody>
          <a:bodyPr>
            <a:spAutoFit/>
          </a:bodyPr>
          <a:lstStyle>
            <a:lvl1pPr>
              <a:defRPr kumimoji="1">
                <a:solidFill>
                  <a:schemeClr val="tx1"/>
                </a:solidFill>
                <a:latin typeface="Arial" charset="0"/>
                <a:ea typeface="ＭＳ Ｐゴシック" pitchFamily="50" charset="-128"/>
              </a:defRPr>
            </a:lvl1pPr>
            <a:lvl2pPr marL="742950" indent="-285750">
              <a:defRPr kumimoji="1">
                <a:solidFill>
                  <a:schemeClr val="tx1"/>
                </a:solidFill>
                <a:latin typeface="Arial" charset="0"/>
                <a:ea typeface="ＭＳ Ｐゴシック" pitchFamily="50" charset="-128"/>
              </a:defRPr>
            </a:lvl2pPr>
            <a:lvl3pPr marL="1143000" indent="-228600">
              <a:defRPr kumimoji="1">
                <a:solidFill>
                  <a:schemeClr val="tx1"/>
                </a:solidFill>
                <a:latin typeface="Arial" charset="0"/>
                <a:ea typeface="ＭＳ Ｐゴシック" pitchFamily="50" charset="-128"/>
              </a:defRPr>
            </a:lvl3pPr>
            <a:lvl4pPr marL="1600200" indent="-228600">
              <a:defRPr kumimoji="1">
                <a:solidFill>
                  <a:schemeClr val="tx1"/>
                </a:solidFill>
                <a:latin typeface="Arial" charset="0"/>
                <a:ea typeface="ＭＳ Ｐゴシック" pitchFamily="50" charset="-128"/>
              </a:defRPr>
            </a:lvl4pPr>
            <a:lvl5pPr marL="2057400" indent="-228600">
              <a:defRPr kumimoji="1">
                <a:solidFill>
                  <a:schemeClr val="tx1"/>
                </a:solidFill>
                <a:latin typeface="Arial" charset="0"/>
                <a:ea typeface="ＭＳ Ｐゴシック" pitchFamily="50" charset="-128"/>
              </a:defRPr>
            </a:lvl5pPr>
            <a:lvl6pPr marL="2514600" indent="-228600" fontAlgn="base">
              <a:spcBef>
                <a:spcPct val="0"/>
              </a:spcBef>
              <a:spcAft>
                <a:spcPct val="0"/>
              </a:spcAft>
              <a:defRPr kumimoji="1">
                <a:solidFill>
                  <a:schemeClr val="tx1"/>
                </a:solidFill>
                <a:latin typeface="Arial" charset="0"/>
                <a:ea typeface="ＭＳ Ｐゴシック" pitchFamily="50" charset="-128"/>
              </a:defRPr>
            </a:lvl6pPr>
            <a:lvl7pPr marL="2971800" indent="-228600" fontAlgn="base">
              <a:spcBef>
                <a:spcPct val="0"/>
              </a:spcBef>
              <a:spcAft>
                <a:spcPct val="0"/>
              </a:spcAft>
              <a:defRPr kumimoji="1">
                <a:solidFill>
                  <a:schemeClr val="tx1"/>
                </a:solidFill>
                <a:latin typeface="Arial" charset="0"/>
                <a:ea typeface="ＭＳ Ｐゴシック" pitchFamily="50" charset="-128"/>
              </a:defRPr>
            </a:lvl7pPr>
            <a:lvl8pPr marL="3429000" indent="-228600" fontAlgn="base">
              <a:spcBef>
                <a:spcPct val="0"/>
              </a:spcBef>
              <a:spcAft>
                <a:spcPct val="0"/>
              </a:spcAft>
              <a:defRPr kumimoji="1">
                <a:solidFill>
                  <a:schemeClr val="tx1"/>
                </a:solidFill>
                <a:latin typeface="Arial" charset="0"/>
                <a:ea typeface="ＭＳ Ｐゴシック" pitchFamily="50" charset="-128"/>
              </a:defRPr>
            </a:lvl8pPr>
            <a:lvl9pPr marL="3886200" indent="-228600" fontAlgn="base">
              <a:spcBef>
                <a:spcPct val="0"/>
              </a:spcBef>
              <a:spcAft>
                <a:spcPct val="0"/>
              </a:spcAft>
              <a:defRPr kumimoji="1">
                <a:solidFill>
                  <a:schemeClr val="tx1"/>
                </a:solidFill>
                <a:latin typeface="Arial" charset="0"/>
                <a:ea typeface="ＭＳ Ｐゴシック" pitchFamily="50" charset="-128"/>
              </a:defRPr>
            </a:lvl9pPr>
          </a:lstStyle>
          <a:p>
            <a:pPr algn="ctr">
              <a:spcBef>
                <a:spcPct val="50000"/>
              </a:spcBef>
              <a:defRPr/>
            </a:pPr>
            <a:r>
              <a:rPr lang="ja-JP" altLang="en-US" sz="3200" b="1" kern="0" dirty="0" smtClean="0">
                <a:solidFill>
                  <a:srgbClr val="4F81BD">
                    <a:lumMod val="50000"/>
                  </a:srgbClr>
                </a:solidFill>
              </a:rPr>
              <a:t>集団内遺伝的多様性</a:t>
            </a:r>
            <a:endParaRPr lang="ja-JP" altLang="en-US" sz="3200" b="1" kern="0" dirty="0">
              <a:solidFill>
                <a:srgbClr val="4F81BD">
                  <a:lumMod val="50000"/>
                </a:srgbClr>
              </a:solidFill>
            </a:endParaRPr>
          </a:p>
        </p:txBody>
      </p:sp>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a:grpSpLocks/>
          </p:cNvGrpSpPr>
          <p:nvPr/>
        </p:nvGrpSpPr>
        <p:grpSpPr bwMode="auto">
          <a:xfrm>
            <a:off x="611188" y="2695575"/>
            <a:ext cx="1116012" cy="1368425"/>
            <a:chOff x="476" y="1797"/>
            <a:chExt cx="703" cy="862"/>
          </a:xfrm>
        </p:grpSpPr>
        <p:graphicFrame>
          <p:nvGraphicFramePr>
            <p:cNvPr id="888835" name="Object 3"/>
            <p:cNvGraphicFramePr>
              <a:graphicFrameLocks noChangeAspect="1"/>
            </p:cNvGraphicFramePr>
            <p:nvPr/>
          </p:nvGraphicFramePr>
          <p:xfrm>
            <a:off x="476" y="1797"/>
            <a:ext cx="703" cy="227"/>
          </p:xfrm>
          <a:graphic>
            <a:graphicData uri="http://schemas.openxmlformats.org/presentationml/2006/ole">
              <p:oleObj spid="_x0000_s98314" name="Drawing" r:id="rId4" imgW="2205000" imgH="711000" progId="">
                <p:embed/>
              </p:oleObj>
            </a:graphicData>
          </a:graphic>
        </p:graphicFrame>
        <p:graphicFrame>
          <p:nvGraphicFramePr>
            <p:cNvPr id="888836" name="Object 4"/>
            <p:cNvGraphicFramePr>
              <a:graphicFrameLocks noChangeAspect="1"/>
            </p:cNvGraphicFramePr>
            <p:nvPr/>
          </p:nvGraphicFramePr>
          <p:xfrm>
            <a:off x="476" y="2432"/>
            <a:ext cx="703" cy="227"/>
          </p:xfrm>
          <a:graphic>
            <a:graphicData uri="http://schemas.openxmlformats.org/presentationml/2006/ole">
              <p:oleObj spid="_x0000_s98315" name="Drawing" r:id="rId5" imgW="2205000" imgH="711000" progId="">
                <p:embed/>
              </p:oleObj>
            </a:graphicData>
          </a:graphic>
        </p:graphicFrame>
        <p:graphicFrame>
          <p:nvGraphicFramePr>
            <p:cNvPr id="888837" name="Object 5"/>
            <p:cNvGraphicFramePr>
              <a:graphicFrameLocks noChangeAspect="1"/>
            </p:cNvGraphicFramePr>
            <p:nvPr/>
          </p:nvGraphicFramePr>
          <p:xfrm>
            <a:off x="476" y="2114"/>
            <a:ext cx="703" cy="227"/>
          </p:xfrm>
          <a:graphic>
            <a:graphicData uri="http://schemas.openxmlformats.org/presentationml/2006/ole">
              <p:oleObj spid="_x0000_s98316" name="Drawing" r:id="rId6" imgW="2205000" imgH="711000" progId="">
                <p:embed/>
              </p:oleObj>
            </a:graphicData>
          </a:graphic>
        </p:graphicFrame>
      </p:grpSp>
      <p:grpSp>
        <p:nvGrpSpPr>
          <p:cNvPr id="3" name="Group 6"/>
          <p:cNvGrpSpPr>
            <a:grpSpLocks/>
          </p:cNvGrpSpPr>
          <p:nvPr/>
        </p:nvGrpSpPr>
        <p:grpSpPr bwMode="auto">
          <a:xfrm>
            <a:off x="1979613" y="1844675"/>
            <a:ext cx="3168650" cy="3168650"/>
            <a:chOff x="1247" y="1162"/>
            <a:chExt cx="1996" cy="1996"/>
          </a:xfrm>
        </p:grpSpPr>
        <p:sp>
          <p:nvSpPr>
            <p:cNvPr id="888839" name="Line 7"/>
            <p:cNvSpPr>
              <a:spLocks noChangeShapeType="1"/>
            </p:cNvSpPr>
            <p:nvPr/>
          </p:nvSpPr>
          <p:spPr bwMode="auto">
            <a:xfrm>
              <a:off x="1247" y="2115"/>
              <a:ext cx="408" cy="0"/>
            </a:xfrm>
            <a:prstGeom prst="line">
              <a:avLst/>
            </a:prstGeom>
            <a:noFill/>
            <a:ln w="38100">
              <a:solidFill>
                <a:schemeClr val="tx1"/>
              </a:solidFill>
              <a:round/>
              <a:headEnd/>
              <a:tailEnd/>
            </a:ln>
            <a:effectLst/>
          </p:spPr>
          <p:txBody>
            <a:bodyPr/>
            <a:lstStyle/>
            <a:p>
              <a:pPr fontAlgn="base">
                <a:spcBef>
                  <a:spcPct val="0"/>
                </a:spcBef>
                <a:spcAft>
                  <a:spcPct val="0"/>
                </a:spcAft>
              </a:pPr>
              <a:endParaRPr lang="ja-JP" altLang="en-US" smtClean="0">
                <a:solidFill>
                  <a:srgbClr val="000000"/>
                </a:solidFill>
              </a:endParaRPr>
            </a:p>
          </p:txBody>
        </p:sp>
        <p:sp>
          <p:nvSpPr>
            <p:cNvPr id="888840" name="Line 8"/>
            <p:cNvSpPr>
              <a:spLocks noChangeShapeType="1"/>
            </p:cNvSpPr>
            <p:nvPr/>
          </p:nvSpPr>
          <p:spPr bwMode="auto">
            <a:xfrm>
              <a:off x="1655" y="1525"/>
              <a:ext cx="0" cy="1225"/>
            </a:xfrm>
            <a:prstGeom prst="line">
              <a:avLst/>
            </a:prstGeom>
            <a:noFill/>
            <a:ln w="38100">
              <a:solidFill>
                <a:schemeClr val="tx1"/>
              </a:solidFill>
              <a:round/>
              <a:headEnd/>
              <a:tailEnd/>
            </a:ln>
            <a:effectLst/>
          </p:spPr>
          <p:txBody>
            <a:bodyPr/>
            <a:lstStyle/>
            <a:p>
              <a:pPr fontAlgn="base">
                <a:spcBef>
                  <a:spcPct val="0"/>
                </a:spcBef>
                <a:spcAft>
                  <a:spcPct val="0"/>
                </a:spcAft>
              </a:pPr>
              <a:endParaRPr lang="ja-JP" altLang="en-US" smtClean="0">
                <a:solidFill>
                  <a:srgbClr val="000000"/>
                </a:solidFill>
              </a:endParaRPr>
            </a:p>
          </p:txBody>
        </p:sp>
        <p:graphicFrame>
          <p:nvGraphicFramePr>
            <p:cNvPr id="888841" name="Object 9"/>
            <p:cNvGraphicFramePr>
              <a:graphicFrameLocks noChangeAspect="1"/>
            </p:cNvGraphicFramePr>
            <p:nvPr/>
          </p:nvGraphicFramePr>
          <p:xfrm>
            <a:off x="1814" y="2931"/>
            <a:ext cx="703" cy="227"/>
          </p:xfrm>
          <a:graphic>
            <a:graphicData uri="http://schemas.openxmlformats.org/presentationml/2006/ole">
              <p:oleObj spid="_x0000_s98312" name="Drawing" r:id="rId7" imgW="2205000" imgH="711000" progId="">
                <p:embed/>
              </p:oleObj>
            </a:graphicData>
          </a:graphic>
        </p:graphicFrame>
        <p:graphicFrame>
          <p:nvGraphicFramePr>
            <p:cNvPr id="888842" name="Object 10"/>
            <p:cNvGraphicFramePr>
              <a:graphicFrameLocks noChangeAspect="1"/>
            </p:cNvGraphicFramePr>
            <p:nvPr/>
          </p:nvGraphicFramePr>
          <p:xfrm>
            <a:off x="1814" y="1162"/>
            <a:ext cx="703" cy="227"/>
          </p:xfrm>
          <a:graphic>
            <a:graphicData uri="http://schemas.openxmlformats.org/presentationml/2006/ole">
              <p:oleObj spid="_x0000_s98313" name="Drawing" r:id="rId8" imgW="2205000" imgH="711000" progId="">
                <p:embed/>
              </p:oleObj>
            </a:graphicData>
          </a:graphic>
        </p:graphicFrame>
        <p:sp>
          <p:nvSpPr>
            <p:cNvPr id="888843" name="Line 11"/>
            <p:cNvSpPr>
              <a:spLocks noChangeShapeType="1"/>
            </p:cNvSpPr>
            <p:nvPr/>
          </p:nvSpPr>
          <p:spPr bwMode="auto">
            <a:xfrm>
              <a:off x="1655" y="1525"/>
              <a:ext cx="1588" cy="0"/>
            </a:xfrm>
            <a:prstGeom prst="line">
              <a:avLst/>
            </a:prstGeom>
            <a:noFill/>
            <a:ln w="38100">
              <a:solidFill>
                <a:schemeClr val="tx1"/>
              </a:solidFill>
              <a:round/>
              <a:headEnd/>
              <a:tailEnd/>
            </a:ln>
            <a:effectLst/>
          </p:spPr>
          <p:txBody>
            <a:bodyPr/>
            <a:lstStyle/>
            <a:p>
              <a:pPr fontAlgn="base">
                <a:spcBef>
                  <a:spcPct val="0"/>
                </a:spcBef>
                <a:spcAft>
                  <a:spcPct val="0"/>
                </a:spcAft>
              </a:pPr>
              <a:endParaRPr lang="ja-JP" altLang="en-US" smtClean="0">
                <a:solidFill>
                  <a:srgbClr val="000000"/>
                </a:solidFill>
              </a:endParaRPr>
            </a:p>
          </p:txBody>
        </p:sp>
        <p:sp>
          <p:nvSpPr>
            <p:cNvPr id="888844" name="Line 12"/>
            <p:cNvSpPr>
              <a:spLocks noChangeShapeType="1"/>
            </p:cNvSpPr>
            <p:nvPr/>
          </p:nvSpPr>
          <p:spPr bwMode="auto">
            <a:xfrm>
              <a:off x="1655" y="2750"/>
              <a:ext cx="1588" cy="0"/>
            </a:xfrm>
            <a:prstGeom prst="line">
              <a:avLst/>
            </a:prstGeom>
            <a:noFill/>
            <a:ln w="38100">
              <a:solidFill>
                <a:schemeClr val="tx1"/>
              </a:solidFill>
              <a:round/>
              <a:headEnd/>
              <a:tailEnd/>
            </a:ln>
            <a:effectLst/>
          </p:spPr>
          <p:txBody>
            <a:bodyPr/>
            <a:lstStyle/>
            <a:p>
              <a:pPr fontAlgn="base">
                <a:spcBef>
                  <a:spcPct val="0"/>
                </a:spcBef>
                <a:spcAft>
                  <a:spcPct val="0"/>
                </a:spcAft>
              </a:pPr>
              <a:endParaRPr lang="ja-JP" altLang="en-US" smtClean="0">
                <a:solidFill>
                  <a:srgbClr val="000000"/>
                </a:solidFill>
              </a:endParaRPr>
            </a:p>
          </p:txBody>
        </p:sp>
      </p:grpSp>
      <p:grpSp>
        <p:nvGrpSpPr>
          <p:cNvPr id="4" name="Group 13"/>
          <p:cNvGrpSpPr>
            <a:grpSpLocks/>
          </p:cNvGrpSpPr>
          <p:nvPr/>
        </p:nvGrpSpPr>
        <p:grpSpPr bwMode="auto">
          <a:xfrm>
            <a:off x="4930775" y="692150"/>
            <a:ext cx="2520950" cy="4321175"/>
            <a:chOff x="3106" y="436"/>
            <a:chExt cx="1588" cy="2722"/>
          </a:xfrm>
        </p:grpSpPr>
        <p:graphicFrame>
          <p:nvGraphicFramePr>
            <p:cNvPr id="888846" name="Object 14"/>
            <p:cNvGraphicFramePr>
              <a:graphicFrameLocks noChangeAspect="1"/>
            </p:cNvGraphicFramePr>
            <p:nvPr/>
          </p:nvGraphicFramePr>
          <p:xfrm>
            <a:off x="3447" y="436"/>
            <a:ext cx="703" cy="227"/>
          </p:xfrm>
          <a:graphic>
            <a:graphicData uri="http://schemas.openxmlformats.org/presentationml/2006/ole">
              <p:oleObj spid="_x0000_s98309" name="Drawing" r:id="rId9" imgW="2205000" imgH="711000" progId="">
                <p:embed/>
              </p:oleObj>
            </a:graphicData>
          </a:graphic>
        </p:graphicFrame>
        <p:sp>
          <p:nvSpPr>
            <p:cNvPr id="888847" name="Line 15"/>
            <p:cNvSpPr>
              <a:spLocks noChangeShapeType="1"/>
            </p:cNvSpPr>
            <p:nvPr/>
          </p:nvSpPr>
          <p:spPr bwMode="auto">
            <a:xfrm>
              <a:off x="3243" y="754"/>
              <a:ext cx="0" cy="998"/>
            </a:xfrm>
            <a:prstGeom prst="line">
              <a:avLst/>
            </a:prstGeom>
            <a:noFill/>
            <a:ln w="38100">
              <a:solidFill>
                <a:schemeClr val="tx1"/>
              </a:solidFill>
              <a:round/>
              <a:headEnd/>
              <a:tailEnd/>
            </a:ln>
            <a:effectLst/>
          </p:spPr>
          <p:txBody>
            <a:bodyPr/>
            <a:lstStyle/>
            <a:p>
              <a:pPr fontAlgn="base">
                <a:spcBef>
                  <a:spcPct val="0"/>
                </a:spcBef>
                <a:spcAft>
                  <a:spcPct val="0"/>
                </a:spcAft>
              </a:pPr>
              <a:endParaRPr lang="ja-JP" altLang="en-US" smtClean="0">
                <a:solidFill>
                  <a:srgbClr val="000000"/>
                </a:solidFill>
              </a:endParaRPr>
            </a:p>
          </p:txBody>
        </p:sp>
        <p:sp>
          <p:nvSpPr>
            <p:cNvPr id="888848" name="Line 16"/>
            <p:cNvSpPr>
              <a:spLocks noChangeShapeType="1"/>
            </p:cNvSpPr>
            <p:nvPr/>
          </p:nvSpPr>
          <p:spPr bwMode="auto">
            <a:xfrm>
              <a:off x="3243" y="1752"/>
              <a:ext cx="1414" cy="0"/>
            </a:xfrm>
            <a:prstGeom prst="line">
              <a:avLst/>
            </a:prstGeom>
            <a:noFill/>
            <a:ln w="38100">
              <a:solidFill>
                <a:schemeClr val="tx1"/>
              </a:solidFill>
              <a:round/>
              <a:headEnd/>
              <a:tailEnd/>
            </a:ln>
            <a:effectLst/>
          </p:spPr>
          <p:txBody>
            <a:bodyPr/>
            <a:lstStyle/>
            <a:p>
              <a:pPr fontAlgn="base">
                <a:spcBef>
                  <a:spcPct val="0"/>
                </a:spcBef>
                <a:spcAft>
                  <a:spcPct val="0"/>
                </a:spcAft>
              </a:pPr>
              <a:endParaRPr lang="ja-JP" altLang="en-US" smtClean="0">
                <a:solidFill>
                  <a:srgbClr val="000000"/>
                </a:solidFill>
              </a:endParaRPr>
            </a:p>
          </p:txBody>
        </p:sp>
        <p:sp>
          <p:nvSpPr>
            <p:cNvPr id="888849" name="Line 17"/>
            <p:cNvSpPr>
              <a:spLocks noChangeShapeType="1"/>
            </p:cNvSpPr>
            <p:nvPr/>
          </p:nvSpPr>
          <p:spPr bwMode="auto">
            <a:xfrm>
              <a:off x="3243" y="754"/>
              <a:ext cx="1414" cy="0"/>
            </a:xfrm>
            <a:prstGeom prst="line">
              <a:avLst/>
            </a:prstGeom>
            <a:noFill/>
            <a:ln w="38100">
              <a:solidFill>
                <a:schemeClr val="tx1"/>
              </a:solidFill>
              <a:round/>
              <a:headEnd/>
              <a:tailEnd/>
            </a:ln>
            <a:effectLst/>
          </p:spPr>
          <p:txBody>
            <a:bodyPr/>
            <a:lstStyle/>
            <a:p>
              <a:pPr fontAlgn="base">
                <a:spcBef>
                  <a:spcPct val="0"/>
                </a:spcBef>
                <a:spcAft>
                  <a:spcPct val="0"/>
                </a:spcAft>
              </a:pPr>
              <a:endParaRPr lang="ja-JP" altLang="en-US" smtClean="0">
                <a:solidFill>
                  <a:srgbClr val="000000"/>
                </a:solidFill>
              </a:endParaRPr>
            </a:p>
          </p:txBody>
        </p:sp>
        <p:graphicFrame>
          <p:nvGraphicFramePr>
            <p:cNvPr id="888850" name="Object 18"/>
            <p:cNvGraphicFramePr>
              <a:graphicFrameLocks noChangeAspect="1"/>
            </p:cNvGraphicFramePr>
            <p:nvPr/>
          </p:nvGraphicFramePr>
          <p:xfrm>
            <a:off x="3447" y="1888"/>
            <a:ext cx="703" cy="227"/>
          </p:xfrm>
          <a:graphic>
            <a:graphicData uri="http://schemas.openxmlformats.org/presentationml/2006/ole">
              <p:oleObj spid="_x0000_s98310" name="Drawing" r:id="rId10" imgW="2205000" imgH="711000" progId="">
                <p:embed/>
              </p:oleObj>
            </a:graphicData>
          </a:graphic>
        </p:graphicFrame>
        <p:graphicFrame>
          <p:nvGraphicFramePr>
            <p:cNvPr id="888851" name="Object 19"/>
            <p:cNvGraphicFramePr>
              <a:graphicFrameLocks noChangeAspect="1"/>
            </p:cNvGraphicFramePr>
            <p:nvPr/>
          </p:nvGraphicFramePr>
          <p:xfrm>
            <a:off x="3447" y="2931"/>
            <a:ext cx="703" cy="227"/>
          </p:xfrm>
          <a:graphic>
            <a:graphicData uri="http://schemas.openxmlformats.org/presentationml/2006/ole">
              <p:oleObj spid="_x0000_s98311" name="Drawing" r:id="rId11" imgW="2205000" imgH="711000" progId="">
                <p:embed/>
              </p:oleObj>
            </a:graphicData>
          </a:graphic>
        </p:graphicFrame>
        <p:sp>
          <p:nvSpPr>
            <p:cNvPr id="888852" name="Line 20"/>
            <p:cNvSpPr>
              <a:spLocks noChangeShapeType="1"/>
            </p:cNvSpPr>
            <p:nvPr/>
          </p:nvSpPr>
          <p:spPr bwMode="auto">
            <a:xfrm>
              <a:off x="3106" y="2750"/>
              <a:ext cx="1588" cy="0"/>
            </a:xfrm>
            <a:prstGeom prst="line">
              <a:avLst/>
            </a:prstGeom>
            <a:noFill/>
            <a:ln w="38100">
              <a:solidFill>
                <a:schemeClr val="tx1"/>
              </a:solidFill>
              <a:round/>
              <a:headEnd/>
              <a:tailEnd/>
            </a:ln>
            <a:effectLst/>
          </p:spPr>
          <p:txBody>
            <a:bodyPr/>
            <a:lstStyle/>
            <a:p>
              <a:pPr fontAlgn="base">
                <a:spcBef>
                  <a:spcPct val="0"/>
                </a:spcBef>
                <a:spcAft>
                  <a:spcPct val="0"/>
                </a:spcAft>
              </a:pPr>
              <a:endParaRPr lang="ja-JP" altLang="en-US" smtClean="0">
                <a:solidFill>
                  <a:srgbClr val="000000"/>
                </a:solidFill>
              </a:endParaRPr>
            </a:p>
          </p:txBody>
        </p:sp>
      </p:grpSp>
      <p:grpSp>
        <p:nvGrpSpPr>
          <p:cNvPr id="5" name="Group 21"/>
          <p:cNvGrpSpPr>
            <a:grpSpLocks/>
          </p:cNvGrpSpPr>
          <p:nvPr/>
        </p:nvGrpSpPr>
        <p:grpSpPr bwMode="auto">
          <a:xfrm>
            <a:off x="7451725" y="981075"/>
            <a:ext cx="1260475" cy="4183063"/>
            <a:chOff x="4694" y="618"/>
            <a:chExt cx="794" cy="2635"/>
          </a:xfrm>
        </p:grpSpPr>
        <p:grpSp>
          <p:nvGrpSpPr>
            <p:cNvPr id="6" name="Group 22"/>
            <p:cNvGrpSpPr>
              <a:grpSpLocks/>
            </p:cNvGrpSpPr>
            <p:nvPr/>
          </p:nvGrpSpPr>
          <p:grpSpPr bwMode="auto">
            <a:xfrm>
              <a:off x="4785" y="618"/>
              <a:ext cx="703" cy="2268"/>
              <a:chOff x="4785" y="618"/>
              <a:chExt cx="703" cy="2268"/>
            </a:xfrm>
          </p:grpSpPr>
          <p:graphicFrame>
            <p:nvGraphicFramePr>
              <p:cNvPr id="888855" name="Object 23"/>
              <p:cNvGraphicFramePr>
                <a:graphicFrameLocks noChangeAspect="1"/>
              </p:cNvGraphicFramePr>
              <p:nvPr/>
            </p:nvGraphicFramePr>
            <p:xfrm>
              <a:off x="4785" y="2659"/>
              <a:ext cx="703" cy="227"/>
            </p:xfrm>
            <a:graphic>
              <a:graphicData uri="http://schemas.openxmlformats.org/presentationml/2006/ole">
                <p:oleObj spid="_x0000_s98306" name="Drawing" r:id="rId12" imgW="2205000" imgH="711000" progId="">
                  <p:embed/>
                </p:oleObj>
              </a:graphicData>
            </a:graphic>
          </p:graphicFrame>
          <p:graphicFrame>
            <p:nvGraphicFramePr>
              <p:cNvPr id="888856" name="Object 24"/>
              <p:cNvGraphicFramePr>
                <a:graphicFrameLocks noChangeAspect="1"/>
              </p:cNvGraphicFramePr>
              <p:nvPr/>
            </p:nvGraphicFramePr>
            <p:xfrm>
              <a:off x="4785" y="1661"/>
              <a:ext cx="703" cy="227"/>
            </p:xfrm>
            <a:graphic>
              <a:graphicData uri="http://schemas.openxmlformats.org/presentationml/2006/ole">
                <p:oleObj spid="_x0000_s98307" name="Drawing" r:id="rId13" imgW="2205000" imgH="711000" progId="">
                  <p:embed/>
                </p:oleObj>
              </a:graphicData>
            </a:graphic>
          </p:graphicFrame>
          <p:graphicFrame>
            <p:nvGraphicFramePr>
              <p:cNvPr id="888857" name="Object 25"/>
              <p:cNvGraphicFramePr>
                <a:graphicFrameLocks noChangeAspect="1"/>
              </p:cNvGraphicFramePr>
              <p:nvPr/>
            </p:nvGraphicFramePr>
            <p:xfrm>
              <a:off x="4785" y="618"/>
              <a:ext cx="703" cy="227"/>
            </p:xfrm>
            <a:graphic>
              <a:graphicData uri="http://schemas.openxmlformats.org/presentationml/2006/ole">
                <p:oleObj spid="_x0000_s98308" name="Drawing" r:id="rId14" imgW="2205000" imgH="711000" progId="">
                  <p:embed/>
                </p:oleObj>
              </a:graphicData>
            </a:graphic>
          </p:graphicFrame>
        </p:grpSp>
        <p:sp>
          <p:nvSpPr>
            <p:cNvPr id="888858" name="Text Box 26"/>
            <p:cNvSpPr txBox="1">
              <a:spLocks noChangeArrowheads="1"/>
            </p:cNvSpPr>
            <p:nvPr/>
          </p:nvSpPr>
          <p:spPr bwMode="auto">
            <a:xfrm>
              <a:off x="4967" y="890"/>
              <a:ext cx="404" cy="231"/>
            </a:xfrm>
            <a:prstGeom prst="rect">
              <a:avLst/>
            </a:prstGeom>
            <a:solidFill>
              <a:schemeClr val="bg1"/>
            </a:solidFill>
            <a:ln w="9525">
              <a:noFill/>
              <a:miter lim="800000"/>
              <a:headEnd/>
              <a:tailEnd/>
            </a:ln>
            <a:effectLst/>
          </p:spPr>
          <p:txBody>
            <a:bodyPr wrap="none">
              <a:spAutoFit/>
            </a:bodyPr>
            <a:lstStyle/>
            <a:p>
              <a:pPr algn="ctr" fontAlgn="base">
                <a:spcBef>
                  <a:spcPct val="0"/>
                </a:spcBef>
                <a:spcAft>
                  <a:spcPct val="0"/>
                </a:spcAft>
              </a:pPr>
              <a:r>
                <a:rPr lang="ja-JP" altLang="en-US" smtClean="0">
                  <a:solidFill>
                    <a:srgbClr val="000000"/>
                  </a:solidFill>
                </a:rPr>
                <a:t>関東</a:t>
              </a:r>
            </a:p>
          </p:txBody>
        </p:sp>
        <p:sp>
          <p:nvSpPr>
            <p:cNvPr id="888859" name="Text Box 27"/>
            <p:cNvSpPr txBox="1">
              <a:spLocks noChangeArrowheads="1"/>
            </p:cNvSpPr>
            <p:nvPr/>
          </p:nvSpPr>
          <p:spPr bwMode="auto">
            <a:xfrm>
              <a:off x="4694" y="1979"/>
              <a:ext cx="764" cy="231"/>
            </a:xfrm>
            <a:prstGeom prst="rect">
              <a:avLst/>
            </a:prstGeom>
            <a:solidFill>
              <a:schemeClr val="bg1"/>
            </a:solidFill>
            <a:ln w="9525">
              <a:noFill/>
              <a:miter lim="800000"/>
              <a:headEnd/>
              <a:tailEnd/>
            </a:ln>
            <a:effectLst/>
          </p:spPr>
          <p:txBody>
            <a:bodyPr wrap="none">
              <a:spAutoFit/>
            </a:bodyPr>
            <a:lstStyle/>
            <a:p>
              <a:pPr fontAlgn="base">
                <a:spcBef>
                  <a:spcPct val="0"/>
                </a:spcBef>
                <a:spcAft>
                  <a:spcPct val="0"/>
                </a:spcAft>
              </a:pPr>
              <a:r>
                <a:rPr lang="ja-JP" altLang="en-US" smtClean="0">
                  <a:solidFill>
                    <a:srgbClr val="000000"/>
                  </a:solidFill>
                </a:rPr>
                <a:t>岡山・広島</a:t>
              </a:r>
            </a:p>
          </p:txBody>
        </p:sp>
        <p:sp>
          <p:nvSpPr>
            <p:cNvPr id="888860" name="Text Box 28"/>
            <p:cNvSpPr txBox="1">
              <a:spLocks noChangeArrowheads="1"/>
            </p:cNvSpPr>
            <p:nvPr/>
          </p:nvSpPr>
          <p:spPr bwMode="auto">
            <a:xfrm>
              <a:off x="4876" y="3022"/>
              <a:ext cx="548" cy="231"/>
            </a:xfrm>
            <a:prstGeom prst="rect">
              <a:avLst/>
            </a:prstGeom>
            <a:solidFill>
              <a:schemeClr val="bg1"/>
            </a:solidFill>
            <a:ln w="9525">
              <a:noFill/>
              <a:miter lim="800000"/>
              <a:headEnd/>
              <a:tailEnd/>
            </a:ln>
            <a:effectLst/>
          </p:spPr>
          <p:txBody>
            <a:bodyPr wrap="none">
              <a:spAutoFit/>
            </a:bodyPr>
            <a:lstStyle/>
            <a:p>
              <a:pPr fontAlgn="base">
                <a:spcBef>
                  <a:spcPct val="0"/>
                </a:spcBef>
                <a:spcAft>
                  <a:spcPct val="0"/>
                </a:spcAft>
              </a:pPr>
              <a:r>
                <a:rPr lang="ja-JP" altLang="en-US" smtClean="0">
                  <a:solidFill>
                    <a:srgbClr val="000000"/>
                  </a:solidFill>
                </a:rPr>
                <a:t>北九州</a:t>
              </a:r>
            </a:p>
          </p:txBody>
        </p:sp>
      </p:grpSp>
    </p:spTree>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left)">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ipe(left)">
                                      <p:cBhvr>
                                        <p:cTn id="1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正方形/長方形 27"/>
          <p:cNvSpPr/>
          <p:nvPr/>
        </p:nvSpPr>
        <p:spPr>
          <a:xfrm>
            <a:off x="827088" y="690563"/>
            <a:ext cx="7489825" cy="5978525"/>
          </a:xfrm>
          <a:prstGeom prst="rect">
            <a:avLst/>
          </a:prstGeom>
          <a:solidFill>
            <a:srgbClr val="FFFFFF"/>
          </a:solidFill>
          <a:ln w="9525" cap="flat" cmpd="sng" algn="ctr">
            <a:solidFill>
              <a:srgbClr val="4F81BD">
                <a:shade val="95000"/>
                <a:satMod val="105000"/>
              </a:srgbClr>
            </a:solidFill>
            <a:prstDash val="solid"/>
          </a:ln>
          <a:effectLst>
            <a:outerShdw blurRad="40000" dist="23000" dir="5400000" rotWithShape="0">
              <a:srgbClr val="000000">
                <a:alpha val="35000"/>
              </a:srgbClr>
            </a:outerShdw>
          </a:effectLst>
        </p:spPr>
        <p:txBody>
          <a:bodyPr anchor="ctr"/>
          <a:lstStyle/>
          <a:p>
            <a:pPr algn="ctr">
              <a:defRPr/>
            </a:pPr>
            <a:endParaRPr lang="ja-JP" altLang="en-US" kern="0">
              <a:solidFill>
                <a:sysClr val="window" lastClr="FFFFFF"/>
              </a:solidFill>
              <a:latin typeface="Calibri"/>
            </a:endParaRPr>
          </a:p>
        </p:txBody>
      </p:sp>
      <p:pic>
        <p:nvPicPr>
          <p:cNvPr id="889859" name="Picture 2" descr="G:\Paper_for_wet_Rice\Figure\Figure for paper\Figure\Figure3_GeneTree_edt_Okinawa150-01.jpg"/>
          <p:cNvPicPr>
            <a:picLocks noChangeAspect="1" noChangeArrowheads="1"/>
          </p:cNvPicPr>
          <p:nvPr/>
        </p:nvPicPr>
        <p:blipFill>
          <a:blip r:embed="rId4" cstate="print"/>
          <a:srcRect/>
          <a:stretch>
            <a:fillRect/>
          </a:stretch>
        </p:blipFill>
        <p:spPr bwMode="auto">
          <a:xfrm>
            <a:off x="2908300" y="746125"/>
            <a:ext cx="4176713" cy="5419725"/>
          </a:xfrm>
          <a:prstGeom prst="rect">
            <a:avLst/>
          </a:prstGeom>
          <a:noFill/>
          <a:ln w="9525">
            <a:noFill/>
            <a:miter lim="800000"/>
            <a:headEnd/>
            <a:tailEnd/>
          </a:ln>
        </p:spPr>
      </p:pic>
      <p:sp>
        <p:nvSpPr>
          <p:cNvPr id="30" name="Text Box 21"/>
          <p:cNvSpPr txBox="1">
            <a:spLocks noChangeArrowheads="1"/>
          </p:cNvSpPr>
          <p:nvPr/>
        </p:nvSpPr>
        <p:spPr bwMode="auto">
          <a:xfrm>
            <a:off x="1042988" y="188913"/>
            <a:ext cx="7056437" cy="579437"/>
          </a:xfrm>
          <a:prstGeom prst="rect">
            <a:avLst/>
          </a:prstGeom>
          <a:noFill/>
          <a:ln>
            <a:noFill/>
          </a:ln>
          <a:extLst>
            <a:ext uri="{909E8E84-426E-40DD-AFC4-6F175D3DCCD1}"/>
            <a:ext uri="{91240B29-F687-4F45-9708-019B960494DF}"/>
          </a:extLst>
        </p:spPr>
        <p:txBody>
          <a:bodyPr>
            <a:spAutoFit/>
          </a:bodyPr>
          <a:lstStyle/>
          <a:p>
            <a:pPr algn="ctr" fontAlgn="base">
              <a:spcBef>
                <a:spcPct val="50000"/>
              </a:spcBef>
              <a:spcAft>
                <a:spcPct val="0"/>
              </a:spcAft>
            </a:pPr>
            <a:r>
              <a:rPr lang="en-US" altLang="ja-JP" sz="3200" b="1" smtClean="0">
                <a:solidFill>
                  <a:srgbClr val="254061"/>
                </a:solidFill>
              </a:rPr>
              <a:t>Out of Northern Kyushu</a:t>
            </a:r>
          </a:p>
        </p:txBody>
      </p:sp>
      <p:sp>
        <p:nvSpPr>
          <p:cNvPr id="31" name="テキスト ボックス 30"/>
          <p:cNvSpPr txBox="1"/>
          <p:nvPr/>
        </p:nvSpPr>
        <p:spPr>
          <a:xfrm>
            <a:off x="935038" y="6124575"/>
            <a:ext cx="7272337" cy="400050"/>
          </a:xfrm>
          <a:prstGeom prst="rect">
            <a:avLst/>
          </a:prstGeom>
          <a:noFill/>
          <a:ln>
            <a:solidFill>
              <a:sysClr val="windowText" lastClr="000000"/>
            </a:solidFill>
          </a:ln>
        </p:spPr>
        <p:txBody>
          <a:bodyPr>
            <a:spAutoFit/>
          </a:bodyPr>
          <a:lstStyle/>
          <a:p>
            <a:pPr algn="ctr">
              <a:defRPr/>
            </a:pPr>
            <a:r>
              <a:rPr lang="ja-JP" altLang="en-US" sz="2000" b="1" kern="0" dirty="0">
                <a:solidFill>
                  <a:sysClr val="windowText" lastClr="000000"/>
                </a:solidFill>
              </a:rPr>
              <a:t>南日本グループの多様性が北部九州を起源とすることを示唆する。</a:t>
            </a:r>
          </a:p>
        </p:txBody>
      </p:sp>
      <p:sp>
        <p:nvSpPr>
          <p:cNvPr id="32" name="テキスト ボックス 31"/>
          <p:cNvSpPr txBox="1"/>
          <p:nvPr/>
        </p:nvSpPr>
        <p:spPr>
          <a:xfrm>
            <a:off x="4779963" y="5818188"/>
            <a:ext cx="3529012" cy="306387"/>
          </a:xfrm>
          <a:prstGeom prst="rect">
            <a:avLst/>
          </a:prstGeom>
          <a:noFill/>
        </p:spPr>
        <p:txBody>
          <a:bodyPr>
            <a:spAutoFit/>
          </a:bodyPr>
          <a:lstStyle/>
          <a:p>
            <a:pPr algn="r" fontAlgn="base">
              <a:spcBef>
                <a:spcPct val="0"/>
              </a:spcBef>
              <a:spcAft>
                <a:spcPct val="0"/>
              </a:spcAft>
            </a:pPr>
            <a:r>
              <a:rPr lang="en-US" altLang="ja-JP" sz="1400" smtClean="0">
                <a:solidFill>
                  <a:srgbClr val="000000"/>
                </a:solidFill>
                <a:latin typeface="Calibri" pitchFamily="34" charset="0"/>
              </a:rPr>
              <a:t>Katsumura </a:t>
            </a:r>
            <a:r>
              <a:rPr lang="en-US" altLang="ja-JP" sz="1400" i="1" smtClean="0">
                <a:solidFill>
                  <a:srgbClr val="000000"/>
                </a:solidFill>
                <a:latin typeface="Calibri" pitchFamily="34" charset="0"/>
              </a:rPr>
              <a:t>et al. </a:t>
            </a:r>
            <a:r>
              <a:rPr lang="en-US" altLang="ja-JP" sz="1400" smtClean="0">
                <a:solidFill>
                  <a:srgbClr val="000000"/>
                </a:solidFill>
                <a:latin typeface="Calibri" pitchFamily="34" charset="0"/>
              </a:rPr>
              <a:t>(2011)</a:t>
            </a:r>
            <a:r>
              <a:rPr kumimoji="0" lang="en-US" altLang="ja-JP" sz="1400" i="1" smtClean="0">
                <a:solidFill>
                  <a:srgbClr val="000000"/>
                </a:solidFill>
                <a:latin typeface="Calibri" pitchFamily="34" charset="0"/>
              </a:rPr>
              <a:t> </a:t>
            </a:r>
            <a:r>
              <a:rPr lang="en-US" altLang="ja-JP" sz="1400" i="1" smtClean="0">
                <a:solidFill>
                  <a:srgbClr val="000000"/>
                </a:solidFill>
                <a:latin typeface="Calibri" pitchFamily="34" charset="0"/>
              </a:rPr>
              <a:t>Anthropol. Sci.</a:t>
            </a:r>
          </a:p>
        </p:txBody>
      </p:sp>
      <p:grpSp>
        <p:nvGrpSpPr>
          <p:cNvPr id="2" name="グループ化 9"/>
          <p:cNvGrpSpPr>
            <a:grpSpLocks/>
          </p:cNvGrpSpPr>
          <p:nvPr/>
        </p:nvGrpSpPr>
        <p:grpSpPr bwMode="auto">
          <a:xfrm>
            <a:off x="2268538" y="836613"/>
            <a:ext cx="4527550" cy="4608512"/>
            <a:chOff x="-388810" y="836712"/>
            <a:chExt cx="4528762" cy="4608513"/>
          </a:xfrm>
        </p:grpSpPr>
        <p:sp>
          <p:nvSpPr>
            <p:cNvPr id="34" name="正方形/長方形 33"/>
            <p:cNvSpPr/>
            <p:nvPr/>
          </p:nvSpPr>
          <p:spPr bwMode="auto">
            <a:xfrm>
              <a:off x="1510348" y="4581625"/>
              <a:ext cx="1802294" cy="863600"/>
            </a:xfrm>
            <a:prstGeom prst="rect">
              <a:avLst/>
            </a:prstGeom>
            <a:solidFill>
              <a:srgbClr val="FFC000">
                <a:alpha val="30196"/>
              </a:srgbClr>
            </a:solidFill>
            <a:ln w="25400" cap="flat" cmpd="sng" algn="ctr">
              <a:solidFill>
                <a:srgbClr val="FFC000"/>
              </a:solidFill>
              <a:prstDash val="solid"/>
            </a:ln>
            <a:effectLst/>
          </p:spPr>
          <p:txBody>
            <a:bodyPr anchor="ctr"/>
            <a:lstStyle/>
            <a:p>
              <a:pPr algn="ctr">
                <a:defRPr/>
              </a:pPr>
              <a:endParaRPr kumimoji="0" lang="ja-JP" altLang="en-US" kern="0">
                <a:solidFill>
                  <a:sysClr val="window" lastClr="FFFFFF"/>
                </a:solidFill>
                <a:latin typeface="Calibri"/>
              </a:endParaRPr>
            </a:p>
          </p:txBody>
        </p:sp>
        <p:sp>
          <p:nvSpPr>
            <p:cNvPr id="35" name="正方形/長方形 34"/>
            <p:cNvSpPr/>
            <p:nvPr/>
          </p:nvSpPr>
          <p:spPr bwMode="auto">
            <a:xfrm>
              <a:off x="1853340" y="3932338"/>
              <a:ext cx="2215155" cy="649287"/>
            </a:xfrm>
            <a:prstGeom prst="rect">
              <a:avLst/>
            </a:prstGeom>
            <a:solidFill>
              <a:srgbClr val="00B0F0">
                <a:alpha val="30196"/>
              </a:srgbClr>
            </a:solidFill>
            <a:ln w="25400" cap="flat" cmpd="sng" algn="ctr">
              <a:solidFill>
                <a:srgbClr val="00B0F0"/>
              </a:solidFill>
              <a:prstDash val="solid"/>
            </a:ln>
            <a:effectLst/>
          </p:spPr>
          <p:txBody>
            <a:bodyPr anchor="ctr"/>
            <a:lstStyle/>
            <a:p>
              <a:pPr algn="ctr">
                <a:defRPr/>
              </a:pPr>
              <a:endParaRPr kumimoji="0" lang="ja-JP" altLang="en-US" kern="0">
                <a:solidFill>
                  <a:sysClr val="window" lastClr="FFFFFF"/>
                </a:solidFill>
                <a:latin typeface="Calibri"/>
              </a:endParaRPr>
            </a:p>
          </p:txBody>
        </p:sp>
        <p:sp>
          <p:nvSpPr>
            <p:cNvPr id="36" name="正方形/長方形 35"/>
            <p:cNvSpPr>
              <a:spLocks noChangeArrowheads="1"/>
            </p:cNvSpPr>
            <p:nvPr/>
          </p:nvSpPr>
          <p:spPr bwMode="auto">
            <a:xfrm>
              <a:off x="2485334" y="3451325"/>
              <a:ext cx="1654618" cy="481013"/>
            </a:xfrm>
            <a:prstGeom prst="rect">
              <a:avLst/>
            </a:prstGeom>
            <a:solidFill>
              <a:srgbClr val="FFC000">
                <a:alpha val="30000"/>
              </a:srgbClr>
            </a:solidFill>
            <a:ln w="25400">
              <a:solidFill>
                <a:srgbClr val="FFC000">
                  <a:alpha val="80000"/>
                </a:srgbClr>
              </a:solidFill>
              <a:miter lim="800000"/>
              <a:headEnd/>
              <a:tailEnd/>
            </a:ln>
          </p:spPr>
          <p:txBody>
            <a:bodyPr anchor="ctr"/>
            <a:lstStyle/>
            <a:p>
              <a:pPr algn="ctr">
                <a:defRPr/>
              </a:pPr>
              <a:endParaRPr kumimoji="0" lang="ja-JP" altLang="en-US" kern="0">
                <a:solidFill>
                  <a:sysClr val="window" lastClr="FFFFFF"/>
                </a:solidFill>
                <a:latin typeface="Calibri"/>
              </a:endParaRPr>
            </a:p>
          </p:txBody>
        </p:sp>
        <p:sp>
          <p:nvSpPr>
            <p:cNvPr id="37" name="正方形/長方形 36"/>
            <p:cNvSpPr>
              <a:spLocks noChangeArrowheads="1"/>
            </p:cNvSpPr>
            <p:nvPr/>
          </p:nvSpPr>
          <p:spPr bwMode="auto">
            <a:xfrm>
              <a:off x="2555203" y="2997299"/>
              <a:ext cx="1008332" cy="458788"/>
            </a:xfrm>
            <a:prstGeom prst="rect">
              <a:avLst/>
            </a:prstGeom>
            <a:solidFill>
              <a:srgbClr val="00B0F0">
                <a:alpha val="30000"/>
              </a:srgbClr>
            </a:solidFill>
            <a:ln w="25400">
              <a:solidFill>
                <a:srgbClr val="00B0F0">
                  <a:alpha val="80000"/>
                </a:srgbClr>
              </a:solidFill>
              <a:miter lim="800000"/>
              <a:headEnd/>
              <a:tailEnd/>
            </a:ln>
          </p:spPr>
          <p:txBody>
            <a:bodyPr anchor="ctr"/>
            <a:lstStyle/>
            <a:p>
              <a:pPr algn="ctr">
                <a:defRPr/>
              </a:pPr>
              <a:endParaRPr kumimoji="0" lang="ja-JP" altLang="en-US" kern="0">
                <a:solidFill>
                  <a:sysClr val="window" lastClr="FFFFFF"/>
                </a:solidFill>
                <a:latin typeface="Calibri"/>
              </a:endParaRPr>
            </a:p>
          </p:txBody>
        </p:sp>
        <p:sp>
          <p:nvSpPr>
            <p:cNvPr id="38" name="正方形/長方形 37"/>
            <p:cNvSpPr>
              <a:spLocks noChangeArrowheads="1"/>
            </p:cNvSpPr>
            <p:nvPr/>
          </p:nvSpPr>
          <p:spPr bwMode="auto">
            <a:xfrm>
              <a:off x="2210623" y="2548037"/>
              <a:ext cx="1511705" cy="449262"/>
            </a:xfrm>
            <a:prstGeom prst="rect">
              <a:avLst/>
            </a:prstGeom>
            <a:solidFill>
              <a:srgbClr val="FF66CC">
                <a:alpha val="30000"/>
              </a:srgbClr>
            </a:solidFill>
            <a:ln w="25400">
              <a:solidFill>
                <a:srgbClr val="FF66CC">
                  <a:alpha val="80000"/>
                </a:srgbClr>
              </a:solidFill>
              <a:miter lim="800000"/>
              <a:headEnd/>
              <a:tailEnd/>
            </a:ln>
          </p:spPr>
          <p:txBody>
            <a:bodyPr anchor="ctr"/>
            <a:lstStyle/>
            <a:p>
              <a:pPr algn="ctr">
                <a:defRPr/>
              </a:pPr>
              <a:endParaRPr kumimoji="0" lang="ja-JP" altLang="en-US" kern="0">
                <a:solidFill>
                  <a:sysClr val="window" lastClr="FFFFFF"/>
                </a:solidFill>
                <a:latin typeface="Calibri"/>
              </a:endParaRPr>
            </a:p>
          </p:txBody>
        </p:sp>
        <p:sp>
          <p:nvSpPr>
            <p:cNvPr id="39" name="正方形/長方形 38"/>
            <p:cNvSpPr>
              <a:spLocks noChangeArrowheads="1"/>
            </p:cNvSpPr>
            <p:nvPr/>
          </p:nvSpPr>
          <p:spPr bwMode="auto">
            <a:xfrm>
              <a:off x="2267788" y="2276574"/>
              <a:ext cx="1044855" cy="288925"/>
            </a:xfrm>
            <a:prstGeom prst="rect">
              <a:avLst/>
            </a:prstGeom>
            <a:solidFill>
              <a:srgbClr val="00B0F0">
                <a:alpha val="30000"/>
              </a:srgbClr>
            </a:solidFill>
            <a:ln w="25400">
              <a:solidFill>
                <a:srgbClr val="00B0F0">
                  <a:alpha val="80000"/>
                </a:srgbClr>
              </a:solidFill>
              <a:miter lim="800000"/>
              <a:headEnd/>
              <a:tailEnd/>
            </a:ln>
          </p:spPr>
          <p:txBody>
            <a:bodyPr anchor="ctr"/>
            <a:lstStyle/>
            <a:p>
              <a:pPr algn="ctr">
                <a:defRPr/>
              </a:pPr>
              <a:endParaRPr kumimoji="0" lang="ja-JP" altLang="en-US" kern="0">
                <a:solidFill>
                  <a:sysClr val="window" lastClr="FFFFFF"/>
                </a:solidFill>
                <a:latin typeface="Calibri"/>
              </a:endParaRPr>
            </a:p>
          </p:txBody>
        </p:sp>
        <p:sp>
          <p:nvSpPr>
            <p:cNvPr id="40" name="正方形/長方形 39"/>
            <p:cNvSpPr>
              <a:spLocks noChangeArrowheads="1"/>
            </p:cNvSpPr>
            <p:nvPr/>
          </p:nvSpPr>
          <p:spPr bwMode="auto">
            <a:xfrm>
              <a:off x="2628247" y="1916212"/>
              <a:ext cx="1079789" cy="274637"/>
            </a:xfrm>
            <a:prstGeom prst="rect">
              <a:avLst/>
            </a:prstGeom>
            <a:solidFill>
              <a:srgbClr val="FF66CC">
                <a:alpha val="30000"/>
              </a:srgbClr>
            </a:solidFill>
            <a:ln w="25400">
              <a:solidFill>
                <a:srgbClr val="FF66CC">
                  <a:alpha val="80000"/>
                </a:srgbClr>
              </a:solidFill>
              <a:miter lim="800000"/>
              <a:headEnd/>
              <a:tailEnd/>
            </a:ln>
          </p:spPr>
          <p:txBody>
            <a:bodyPr anchor="ctr"/>
            <a:lstStyle/>
            <a:p>
              <a:pPr algn="ctr">
                <a:defRPr/>
              </a:pPr>
              <a:endParaRPr kumimoji="0" lang="ja-JP" altLang="en-US" kern="0">
                <a:solidFill>
                  <a:sysClr val="window" lastClr="FFFFFF"/>
                </a:solidFill>
                <a:latin typeface="Calibri"/>
              </a:endParaRPr>
            </a:p>
          </p:txBody>
        </p:sp>
        <p:sp>
          <p:nvSpPr>
            <p:cNvPr id="41" name="正方形/長方形 40"/>
            <p:cNvSpPr>
              <a:spLocks noChangeArrowheads="1"/>
            </p:cNvSpPr>
            <p:nvPr/>
          </p:nvSpPr>
          <p:spPr bwMode="auto">
            <a:xfrm>
              <a:off x="2555203" y="1655862"/>
              <a:ext cx="936876" cy="260350"/>
            </a:xfrm>
            <a:prstGeom prst="rect">
              <a:avLst/>
            </a:prstGeom>
            <a:solidFill>
              <a:srgbClr val="00B0F0">
                <a:alpha val="30000"/>
              </a:srgbClr>
            </a:solidFill>
            <a:ln w="25400">
              <a:solidFill>
                <a:srgbClr val="00B0F0">
                  <a:alpha val="80000"/>
                </a:srgbClr>
              </a:solidFill>
              <a:miter lim="800000"/>
              <a:headEnd/>
              <a:tailEnd/>
            </a:ln>
          </p:spPr>
          <p:txBody>
            <a:bodyPr anchor="ctr"/>
            <a:lstStyle/>
            <a:p>
              <a:pPr algn="ctr">
                <a:defRPr/>
              </a:pPr>
              <a:endParaRPr kumimoji="0" lang="ja-JP" altLang="en-US" kern="0">
                <a:solidFill>
                  <a:sysClr val="window" lastClr="FFFFFF"/>
                </a:solidFill>
                <a:latin typeface="Calibri"/>
              </a:endParaRPr>
            </a:p>
          </p:txBody>
        </p:sp>
        <p:sp>
          <p:nvSpPr>
            <p:cNvPr id="42" name="正方形/長方形 41"/>
            <p:cNvSpPr>
              <a:spLocks noChangeArrowheads="1"/>
            </p:cNvSpPr>
            <p:nvPr/>
          </p:nvSpPr>
          <p:spPr bwMode="auto">
            <a:xfrm>
              <a:off x="2555203" y="836712"/>
              <a:ext cx="1513292" cy="835025"/>
            </a:xfrm>
            <a:prstGeom prst="rect">
              <a:avLst/>
            </a:prstGeom>
            <a:solidFill>
              <a:srgbClr val="FF66CC">
                <a:alpha val="30000"/>
              </a:srgbClr>
            </a:solidFill>
            <a:ln w="25400">
              <a:solidFill>
                <a:srgbClr val="FF66CC">
                  <a:alpha val="80000"/>
                </a:srgbClr>
              </a:solidFill>
              <a:miter lim="800000"/>
              <a:headEnd/>
              <a:tailEnd/>
            </a:ln>
          </p:spPr>
          <p:txBody>
            <a:bodyPr anchor="ctr"/>
            <a:lstStyle/>
            <a:p>
              <a:pPr algn="ctr">
                <a:defRPr/>
              </a:pPr>
              <a:endParaRPr kumimoji="0" lang="ja-JP" altLang="en-US" kern="0">
                <a:solidFill>
                  <a:sysClr val="window" lastClr="FFFFFF"/>
                </a:solidFill>
                <a:latin typeface="Calibri"/>
              </a:endParaRPr>
            </a:p>
          </p:txBody>
        </p:sp>
        <p:sp>
          <p:nvSpPr>
            <p:cNvPr id="43" name="正方形/長方形 42"/>
            <p:cNvSpPr/>
            <p:nvPr/>
          </p:nvSpPr>
          <p:spPr>
            <a:xfrm>
              <a:off x="-388810" y="836712"/>
              <a:ext cx="1727662" cy="468312"/>
            </a:xfrm>
            <a:prstGeom prst="rect">
              <a:avLst/>
            </a:prstGeom>
            <a:solidFill>
              <a:srgbClr val="00B0F0">
                <a:alpha val="30196"/>
              </a:srgbClr>
            </a:solidFill>
            <a:ln w="25400" cap="flat" cmpd="sng" algn="ctr">
              <a:solidFill>
                <a:srgbClr val="00B0F0"/>
              </a:solidFill>
              <a:prstDash val="solid"/>
            </a:ln>
            <a:effectLst/>
          </p:spPr>
          <p:txBody>
            <a:bodyPr anchor="ctr"/>
            <a:lstStyle/>
            <a:p>
              <a:pPr algn="ctr">
                <a:defRPr/>
              </a:pPr>
              <a:r>
                <a:rPr kumimoji="0" lang="ja-JP" altLang="en-US" b="1" kern="0">
                  <a:solidFill>
                    <a:sysClr val="windowText" lastClr="000000"/>
                  </a:solidFill>
                  <a:latin typeface="Calibri"/>
                </a:rPr>
                <a:t>関東</a:t>
              </a:r>
            </a:p>
          </p:txBody>
        </p:sp>
        <p:sp>
          <p:nvSpPr>
            <p:cNvPr id="44" name="正方形/長方形 43"/>
            <p:cNvSpPr/>
            <p:nvPr/>
          </p:nvSpPr>
          <p:spPr>
            <a:xfrm>
              <a:off x="-388810" y="1378049"/>
              <a:ext cx="1727662" cy="412750"/>
            </a:xfrm>
            <a:prstGeom prst="rect">
              <a:avLst/>
            </a:prstGeom>
            <a:solidFill>
              <a:srgbClr val="FF66CC">
                <a:alpha val="30196"/>
              </a:srgbClr>
            </a:solidFill>
            <a:ln w="25400" cap="flat" cmpd="sng" algn="ctr">
              <a:solidFill>
                <a:srgbClr val="FF66CC"/>
              </a:solidFill>
              <a:prstDash val="solid"/>
            </a:ln>
            <a:effectLst/>
          </p:spPr>
          <p:txBody>
            <a:bodyPr anchor="ctr"/>
            <a:lstStyle/>
            <a:p>
              <a:pPr algn="ctr">
                <a:defRPr/>
              </a:pPr>
              <a:r>
                <a:rPr kumimoji="0" lang="ja-JP" altLang="en-US" b="1" kern="0">
                  <a:solidFill>
                    <a:sysClr val="windowText" lastClr="000000"/>
                  </a:solidFill>
                  <a:latin typeface="Calibri"/>
                </a:rPr>
                <a:t>岡山・広島</a:t>
              </a:r>
            </a:p>
          </p:txBody>
        </p:sp>
        <p:sp>
          <p:nvSpPr>
            <p:cNvPr id="45" name="正方形/長方形 44"/>
            <p:cNvSpPr/>
            <p:nvPr/>
          </p:nvSpPr>
          <p:spPr>
            <a:xfrm>
              <a:off x="-388810" y="1884462"/>
              <a:ext cx="1727662" cy="409575"/>
            </a:xfrm>
            <a:prstGeom prst="rect">
              <a:avLst/>
            </a:prstGeom>
            <a:solidFill>
              <a:srgbClr val="FFC000">
                <a:alpha val="30196"/>
              </a:srgbClr>
            </a:solidFill>
            <a:ln w="25400" cap="flat" cmpd="sng" algn="ctr">
              <a:solidFill>
                <a:srgbClr val="FFC000"/>
              </a:solidFill>
              <a:prstDash val="solid"/>
            </a:ln>
            <a:effectLst/>
          </p:spPr>
          <p:txBody>
            <a:bodyPr anchor="ctr"/>
            <a:lstStyle/>
            <a:p>
              <a:pPr algn="ctr">
                <a:defRPr/>
              </a:pPr>
              <a:r>
                <a:rPr kumimoji="0" lang="ja-JP" altLang="en-US" b="1" kern="0" dirty="0">
                  <a:solidFill>
                    <a:sysClr val="windowText" lastClr="000000"/>
                  </a:solidFill>
                  <a:latin typeface="Calibri"/>
                </a:rPr>
                <a:t>北部九州・佐賀</a:t>
              </a:r>
            </a:p>
          </p:txBody>
        </p:sp>
      </p:grpSp>
      <p:grpSp>
        <p:nvGrpSpPr>
          <p:cNvPr id="3" name="グループ化 45"/>
          <p:cNvGrpSpPr>
            <a:grpSpLocks/>
          </p:cNvGrpSpPr>
          <p:nvPr/>
        </p:nvGrpSpPr>
        <p:grpSpPr bwMode="auto">
          <a:xfrm>
            <a:off x="3348038" y="3500438"/>
            <a:ext cx="1647825" cy="400050"/>
            <a:chOff x="763318" y="3501008"/>
            <a:chExt cx="1648149" cy="400110"/>
          </a:xfrm>
        </p:grpSpPr>
        <p:sp>
          <p:nvSpPr>
            <p:cNvPr id="47" name="テキスト ボックス 46"/>
            <p:cNvSpPr txBox="1"/>
            <p:nvPr/>
          </p:nvSpPr>
          <p:spPr>
            <a:xfrm>
              <a:off x="763318" y="3501008"/>
              <a:ext cx="1297242" cy="400110"/>
            </a:xfrm>
            <a:prstGeom prst="rect">
              <a:avLst/>
            </a:prstGeom>
            <a:solidFill>
              <a:srgbClr val="FFFFFF">
                <a:alpha val="80000"/>
              </a:srgbClr>
            </a:solidFill>
          </p:spPr>
          <p:txBody>
            <a:bodyPr>
              <a:spAutoFit/>
            </a:bodyPr>
            <a:lstStyle/>
            <a:p>
              <a:pPr>
                <a:defRPr/>
              </a:pPr>
              <a:r>
                <a:rPr lang="ja-JP" altLang="en-US" sz="2000" b="1" kern="0" dirty="0">
                  <a:solidFill>
                    <a:sysClr val="windowText" lastClr="000000"/>
                  </a:solidFill>
                </a:rPr>
                <a:t>北部九州</a:t>
              </a:r>
            </a:p>
          </p:txBody>
        </p:sp>
        <p:cxnSp>
          <p:nvCxnSpPr>
            <p:cNvPr id="48" name="直線矢印コネクタ 47"/>
            <p:cNvCxnSpPr/>
            <p:nvPr/>
          </p:nvCxnSpPr>
          <p:spPr>
            <a:xfrm>
              <a:off x="2051033" y="3691537"/>
              <a:ext cx="360434" cy="0"/>
            </a:xfrm>
            <a:prstGeom prst="straightConnector1">
              <a:avLst/>
            </a:prstGeom>
            <a:noFill/>
            <a:ln w="25400" cap="flat" cmpd="sng" algn="ctr">
              <a:solidFill>
                <a:srgbClr val="FF0000"/>
              </a:solidFill>
              <a:prstDash val="solid"/>
              <a:tailEnd type="arrow"/>
            </a:ln>
            <a:effectLst>
              <a:outerShdw blurRad="40000" dist="20000" dir="5400000" rotWithShape="0">
                <a:srgbClr val="000000">
                  <a:alpha val="38000"/>
                </a:srgbClr>
              </a:outerShdw>
            </a:effectLst>
          </p:spPr>
        </p:cxnSp>
      </p:grpSp>
      <p:grpSp>
        <p:nvGrpSpPr>
          <p:cNvPr id="4" name="グループ化 48"/>
          <p:cNvGrpSpPr>
            <a:grpSpLocks/>
          </p:cNvGrpSpPr>
          <p:nvPr/>
        </p:nvGrpSpPr>
        <p:grpSpPr bwMode="auto">
          <a:xfrm>
            <a:off x="2411413" y="4833938"/>
            <a:ext cx="1639887" cy="400050"/>
            <a:chOff x="-100778" y="4834615"/>
            <a:chExt cx="1639671" cy="400110"/>
          </a:xfrm>
        </p:grpSpPr>
        <p:sp>
          <p:nvSpPr>
            <p:cNvPr id="50" name="テキスト ボックス 49"/>
            <p:cNvSpPr txBox="1"/>
            <p:nvPr/>
          </p:nvSpPr>
          <p:spPr>
            <a:xfrm>
              <a:off x="-100778" y="4834615"/>
              <a:ext cx="1296816" cy="400110"/>
            </a:xfrm>
            <a:prstGeom prst="rect">
              <a:avLst/>
            </a:prstGeom>
            <a:solidFill>
              <a:srgbClr val="FFFFFF">
                <a:alpha val="80000"/>
              </a:srgbClr>
            </a:solidFill>
          </p:spPr>
          <p:txBody>
            <a:bodyPr>
              <a:spAutoFit/>
            </a:bodyPr>
            <a:lstStyle/>
            <a:p>
              <a:pPr>
                <a:defRPr/>
              </a:pPr>
              <a:r>
                <a:rPr lang="ja-JP" altLang="en-US" sz="2000" b="1" kern="0" dirty="0">
                  <a:solidFill>
                    <a:sysClr val="windowText" lastClr="000000"/>
                  </a:solidFill>
                </a:rPr>
                <a:t>北部九州</a:t>
              </a:r>
            </a:p>
          </p:txBody>
        </p:sp>
        <p:cxnSp>
          <p:nvCxnSpPr>
            <p:cNvPr id="51" name="直線矢印コネクタ 50"/>
            <p:cNvCxnSpPr/>
            <p:nvPr/>
          </p:nvCxnSpPr>
          <p:spPr>
            <a:xfrm>
              <a:off x="1178578" y="5034670"/>
              <a:ext cx="360315" cy="0"/>
            </a:xfrm>
            <a:prstGeom prst="straightConnector1">
              <a:avLst/>
            </a:prstGeom>
            <a:noFill/>
            <a:ln w="25400" cap="flat" cmpd="sng" algn="ctr">
              <a:solidFill>
                <a:srgbClr val="FF0000"/>
              </a:solidFill>
              <a:prstDash val="solid"/>
              <a:tailEnd type="arrow"/>
            </a:ln>
            <a:effectLst>
              <a:outerShdw blurRad="40000" dist="20000" dir="5400000" rotWithShape="0">
                <a:srgbClr val="000000">
                  <a:alpha val="38000"/>
                </a:srgbClr>
              </a:outerShdw>
            </a:effectLst>
          </p:spPr>
        </p:cxnSp>
      </p:grpSp>
    </p:spTree>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par>
                                <p:cTn id="13" presetID="10" presetClass="entr" presetSubtype="0" fill="hold" nodeType="with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500"/>
                                        <p:tgtEl>
                                          <p:spTgt spid="4"/>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31"/>
                                        </p:tgtEl>
                                        <p:attrNameLst>
                                          <p:attrName>style.visibility</p:attrName>
                                        </p:attrNameLst>
                                      </p:cBhvr>
                                      <p:to>
                                        <p:strVal val="visible"/>
                                      </p:to>
                                    </p:set>
                                    <p:animEffect transition="in" filter="fade">
                                      <p:cBhvr>
                                        <p:cTn id="20" dur="500"/>
                                        <p:tgtEl>
                                          <p:spTgt spid="31"/>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32"/>
                                        </p:tgtEl>
                                        <p:attrNameLst>
                                          <p:attrName>style.visibility</p:attrName>
                                        </p:attrNameLst>
                                      </p:cBhvr>
                                      <p:to>
                                        <p:strVal val="visible"/>
                                      </p:to>
                                    </p:set>
                                    <p:animEffect transition="in" filter="fade">
                                      <p:cBhvr>
                                        <p:cTn id="23"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32" grpId="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a:grpSpLocks/>
          </p:cNvGrpSpPr>
          <p:nvPr/>
        </p:nvGrpSpPr>
        <p:grpSpPr bwMode="auto">
          <a:xfrm>
            <a:off x="611188" y="2695575"/>
            <a:ext cx="1116012" cy="1368425"/>
            <a:chOff x="476" y="1797"/>
            <a:chExt cx="703" cy="862"/>
          </a:xfrm>
        </p:grpSpPr>
        <p:graphicFrame>
          <p:nvGraphicFramePr>
            <p:cNvPr id="891907" name="Object 3"/>
            <p:cNvGraphicFramePr>
              <a:graphicFrameLocks noChangeAspect="1"/>
            </p:cNvGraphicFramePr>
            <p:nvPr/>
          </p:nvGraphicFramePr>
          <p:xfrm>
            <a:off x="476" y="1797"/>
            <a:ext cx="703" cy="227"/>
          </p:xfrm>
          <a:graphic>
            <a:graphicData uri="http://schemas.openxmlformats.org/presentationml/2006/ole">
              <p:oleObj spid="_x0000_s99338" name="Drawing" r:id="rId4" imgW="2205000" imgH="711000" progId="">
                <p:embed/>
              </p:oleObj>
            </a:graphicData>
          </a:graphic>
        </p:graphicFrame>
        <p:graphicFrame>
          <p:nvGraphicFramePr>
            <p:cNvPr id="891908" name="Object 4"/>
            <p:cNvGraphicFramePr>
              <a:graphicFrameLocks noChangeAspect="1"/>
            </p:cNvGraphicFramePr>
            <p:nvPr/>
          </p:nvGraphicFramePr>
          <p:xfrm>
            <a:off x="476" y="2432"/>
            <a:ext cx="703" cy="227"/>
          </p:xfrm>
          <a:graphic>
            <a:graphicData uri="http://schemas.openxmlformats.org/presentationml/2006/ole">
              <p:oleObj spid="_x0000_s99339" name="Drawing" r:id="rId5" imgW="2205000" imgH="711000" progId="">
                <p:embed/>
              </p:oleObj>
            </a:graphicData>
          </a:graphic>
        </p:graphicFrame>
        <p:graphicFrame>
          <p:nvGraphicFramePr>
            <p:cNvPr id="891909" name="Object 5"/>
            <p:cNvGraphicFramePr>
              <a:graphicFrameLocks noChangeAspect="1"/>
            </p:cNvGraphicFramePr>
            <p:nvPr/>
          </p:nvGraphicFramePr>
          <p:xfrm>
            <a:off x="476" y="2114"/>
            <a:ext cx="703" cy="227"/>
          </p:xfrm>
          <a:graphic>
            <a:graphicData uri="http://schemas.openxmlformats.org/presentationml/2006/ole">
              <p:oleObj spid="_x0000_s99340" name="Drawing" r:id="rId6" imgW="2205000" imgH="711000" progId="">
                <p:embed/>
              </p:oleObj>
            </a:graphicData>
          </a:graphic>
        </p:graphicFrame>
      </p:grpSp>
      <p:grpSp>
        <p:nvGrpSpPr>
          <p:cNvPr id="3" name="Group 6"/>
          <p:cNvGrpSpPr>
            <a:grpSpLocks/>
          </p:cNvGrpSpPr>
          <p:nvPr/>
        </p:nvGrpSpPr>
        <p:grpSpPr bwMode="auto">
          <a:xfrm>
            <a:off x="1979613" y="1844675"/>
            <a:ext cx="3168650" cy="3168650"/>
            <a:chOff x="1247" y="1162"/>
            <a:chExt cx="1996" cy="1996"/>
          </a:xfrm>
        </p:grpSpPr>
        <p:sp>
          <p:nvSpPr>
            <p:cNvPr id="891911" name="Line 7"/>
            <p:cNvSpPr>
              <a:spLocks noChangeShapeType="1"/>
            </p:cNvSpPr>
            <p:nvPr/>
          </p:nvSpPr>
          <p:spPr bwMode="auto">
            <a:xfrm>
              <a:off x="1247" y="2115"/>
              <a:ext cx="408" cy="0"/>
            </a:xfrm>
            <a:prstGeom prst="line">
              <a:avLst/>
            </a:prstGeom>
            <a:noFill/>
            <a:ln w="38100">
              <a:solidFill>
                <a:schemeClr val="tx1"/>
              </a:solidFill>
              <a:round/>
              <a:headEnd/>
              <a:tailEnd/>
            </a:ln>
            <a:effectLst/>
          </p:spPr>
          <p:txBody>
            <a:bodyPr/>
            <a:lstStyle/>
            <a:p>
              <a:pPr fontAlgn="base">
                <a:spcBef>
                  <a:spcPct val="0"/>
                </a:spcBef>
                <a:spcAft>
                  <a:spcPct val="0"/>
                </a:spcAft>
              </a:pPr>
              <a:endParaRPr lang="ja-JP" altLang="en-US" smtClean="0">
                <a:solidFill>
                  <a:srgbClr val="000000"/>
                </a:solidFill>
              </a:endParaRPr>
            </a:p>
          </p:txBody>
        </p:sp>
        <p:sp>
          <p:nvSpPr>
            <p:cNvPr id="891912" name="Line 8"/>
            <p:cNvSpPr>
              <a:spLocks noChangeShapeType="1"/>
            </p:cNvSpPr>
            <p:nvPr/>
          </p:nvSpPr>
          <p:spPr bwMode="auto">
            <a:xfrm>
              <a:off x="1655" y="1525"/>
              <a:ext cx="0" cy="1225"/>
            </a:xfrm>
            <a:prstGeom prst="line">
              <a:avLst/>
            </a:prstGeom>
            <a:noFill/>
            <a:ln w="38100">
              <a:solidFill>
                <a:schemeClr val="tx1"/>
              </a:solidFill>
              <a:round/>
              <a:headEnd/>
              <a:tailEnd/>
            </a:ln>
            <a:effectLst/>
          </p:spPr>
          <p:txBody>
            <a:bodyPr/>
            <a:lstStyle/>
            <a:p>
              <a:pPr fontAlgn="base">
                <a:spcBef>
                  <a:spcPct val="0"/>
                </a:spcBef>
                <a:spcAft>
                  <a:spcPct val="0"/>
                </a:spcAft>
              </a:pPr>
              <a:endParaRPr lang="ja-JP" altLang="en-US" smtClean="0">
                <a:solidFill>
                  <a:srgbClr val="000000"/>
                </a:solidFill>
              </a:endParaRPr>
            </a:p>
          </p:txBody>
        </p:sp>
        <p:graphicFrame>
          <p:nvGraphicFramePr>
            <p:cNvPr id="891913" name="Object 9"/>
            <p:cNvGraphicFramePr>
              <a:graphicFrameLocks noChangeAspect="1"/>
            </p:cNvGraphicFramePr>
            <p:nvPr/>
          </p:nvGraphicFramePr>
          <p:xfrm>
            <a:off x="1814" y="2931"/>
            <a:ext cx="703" cy="227"/>
          </p:xfrm>
          <a:graphic>
            <a:graphicData uri="http://schemas.openxmlformats.org/presentationml/2006/ole">
              <p:oleObj spid="_x0000_s99336" name="Drawing" r:id="rId7" imgW="2205000" imgH="711000" progId="">
                <p:embed/>
              </p:oleObj>
            </a:graphicData>
          </a:graphic>
        </p:graphicFrame>
        <p:graphicFrame>
          <p:nvGraphicFramePr>
            <p:cNvPr id="891914" name="Object 10"/>
            <p:cNvGraphicFramePr>
              <a:graphicFrameLocks noChangeAspect="1"/>
            </p:cNvGraphicFramePr>
            <p:nvPr/>
          </p:nvGraphicFramePr>
          <p:xfrm>
            <a:off x="1814" y="1162"/>
            <a:ext cx="703" cy="227"/>
          </p:xfrm>
          <a:graphic>
            <a:graphicData uri="http://schemas.openxmlformats.org/presentationml/2006/ole">
              <p:oleObj spid="_x0000_s99337" name="Drawing" r:id="rId8" imgW="2205000" imgH="711000" progId="">
                <p:embed/>
              </p:oleObj>
            </a:graphicData>
          </a:graphic>
        </p:graphicFrame>
        <p:sp>
          <p:nvSpPr>
            <p:cNvPr id="891915" name="Line 11"/>
            <p:cNvSpPr>
              <a:spLocks noChangeShapeType="1"/>
            </p:cNvSpPr>
            <p:nvPr/>
          </p:nvSpPr>
          <p:spPr bwMode="auto">
            <a:xfrm>
              <a:off x="1655" y="1525"/>
              <a:ext cx="1588" cy="0"/>
            </a:xfrm>
            <a:prstGeom prst="line">
              <a:avLst/>
            </a:prstGeom>
            <a:noFill/>
            <a:ln w="38100">
              <a:solidFill>
                <a:schemeClr val="tx1"/>
              </a:solidFill>
              <a:round/>
              <a:headEnd/>
              <a:tailEnd/>
            </a:ln>
            <a:effectLst/>
          </p:spPr>
          <p:txBody>
            <a:bodyPr/>
            <a:lstStyle/>
            <a:p>
              <a:pPr fontAlgn="base">
                <a:spcBef>
                  <a:spcPct val="0"/>
                </a:spcBef>
                <a:spcAft>
                  <a:spcPct val="0"/>
                </a:spcAft>
              </a:pPr>
              <a:endParaRPr lang="ja-JP" altLang="en-US" smtClean="0">
                <a:solidFill>
                  <a:srgbClr val="000000"/>
                </a:solidFill>
              </a:endParaRPr>
            </a:p>
          </p:txBody>
        </p:sp>
        <p:sp>
          <p:nvSpPr>
            <p:cNvPr id="891916" name="Line 12"/>
            <p:cNvSpPr>
              <a:spLocks noChangeShapeType="1"/>
            </p:cNvSpPr>
            <p:nvPr/>
          </p:nvSpPr>
          <p:spPr bwMode="auto">
            <a:xfrm>
              <a:off x="1655" y="2750"/>
              <a:ext cx="1588" cy="0"/>
            </a:xfrm>
            <a:prstGeom prst="line">
              <a:avLst/>
            </a:prstGeom>
            <a:noFill/>
            <a:ln w="38100">
              <a:solidFill>
                <a:schemeClr val="tx1"/>
              </a:solidFill>
              <a:round/>
              <a:headEnd/>
              <a:tailEnd/>
            </a:ln>
            <a:effectLst/>
          </p:spPr>
          <p:txBody>
            <a:bodyPr/>
            <a:lstStyle/>
            <a:p>
              <a:pPr fontAlgn="base">
                <a:spcBef>
                  <a:spcPct val="0"/>
                </a:spcBef>
                <a:spcAft>
                  <a:spcPct val="0"/>
                </a:spcAft>
              </a:pPr>
              <a:endParaRPr lang="ja-JP" altLang="en-US" smtClean="0">
                <a:solidFill>
                  <a:srgbClr val="000000"/>
                </a:solidFill>
              </a:endParaRPr>
            </a:p>
          </p:txBody>
        </p:sp>
      </p:grpSp>
      <p:grpSp>
        <p:nvGrpSpPr>
          <p:cNvPr id="4" name="Group 13"/>
          <p:cNvGrpSpPr>
            <a:grpSpLocks/>
          </p:cNvGrpSpPr>
          <p:nvPr/>
        </p:nvGrpSpPr>
        <p:grpSpPr bwMode="auto">
          <a:xfrm>
            <a:off x="4930775" y="692150"/>
            <a:ext cx="2520950" cy="4321175"/>
            <a:chOff x="3106" y="436"/>
            <a:chExt cx="1588" cy="2722"/>
          </a:xfrm>
        </p:grpSpPr>
        <p:graphicFrame>
          <p:nvGraphicFramePr>
            <p:cNvPr id="891918" name="Object 14"/>
            <p:cNvGraphicFramePr>
              <a:graphicFrameLocks noChangeAspect="1"/>
            </p:cNvGraphicFramePr>
            <p:nvPr/>
          </p:nvGraphicFramePr>
          <p:xfrm>
            <a:off x="3447" y="436"/>
            <a:ext cx="703" cy="227"/>
          </p:xfrm>
          <a:graphic>
            <a:graphicData uri="http://schemas.openxmlformats.org/presentationml/2006/ole">
              <p:oleObj spid="_x0000_s99333" name="Drawing" r:id="rId9" imgW="2205000" imgH="711000" progId="">
                <p:embed/>
              </p:oleObj>
            </a:graphicData>
          </a:graphic>
        </p:graphicFrame>
        <p:sp>
          <p:nvSpPr>
            <p:cNvPr id="891919" name="Line 15"/>
            <p:cNvSpPr>
              <a:spLocks noChangeShapeType="1"/>
            </p:cNvSpPr>
            <p:nvPr/>
          </p:nvSpPr>
          <p:spPr bwMode="auto">
            <a:xfrm>
              <a:off x="3243" y="754"/>
              <a:ext cx="0" cy="998"/>
            </a:xfrm>
            <a:prstGeom prst="line">
              <a:avLst/>
            </a:prstGeom>
            <a:noFill/>
            <a:ln w="38100">
              <a:solidFill>
                <a:schemeClr val="tx1"/>
              </a:solidFill>
              <a:round/>
              <a:headEnd/>
              <a:tailEnd/>
            </a:ln>
            <a:effectLst/>
          </p:spPr>
          <p:txBody>
            <a:bodyPr/>
            <a:lstStyle/>
            <a:p>
              <a:pPr fontAlgn="base">
                <a:spcBef>
                  <a:spcPct val="0"/>
                </a:spcBef>
                <a:spcAft>
                  <a:spcPct val="0"/>
                </a:spcAft>
              </a:pPr>
              <a:endParaRPr lang="ja-JP" altLang="en-US" smtClean="0">
                <a:solidFill>
                  <a:srgbClr val="000000"/>
                </a:solidFill>
              </a:endParaRPr>
            </a:p>
          </p:txBody>
        </p:sp>
        <p:sp>
          <p:nvSpPr>
            <p:cNvPr id="891920" name="Line 16"/>
            <p:cNvSpPr>
              <a:spLocks noChangeShapeType="1"/>
            </p:cNvSpPr>
            <p:nvPr/>
          </p:nvSpPr>
          <p:spPr bwMode="auto">
            <a:xfrm>
              <a:off x="3243" y="1752"/>
              <a:ext cx="1414" cy="0"/>
            </a:xfrm>
            <a:prstGeom prst="line">
              <a:avLst/>
            </a:prstGeom>
            <a:noFill/>
            <a:ln w="38100">
              <a:solidFill>
                <a:schemeClr val="tx1"/>
              </a:solidFill>
              <a:round/>
              <a:headEnd/>
              <a:tailEnd/>
            </a:ln>
            <a:effectLst/>
          </p:spPr>
          <p:txBody>
            <a:bodyPr/>
            <a:lstStyle/>
            <a:p>
              <a:pPr fontAlgn="base">
                <a:spcBef>
                  <a:spcPct val="0"/>
                </a:spcBef>
                <a:spcAft>
                  <a:spcPct val="0"/>
                </a:spcAft>
              </a:pPr>
              <a:endParaRPr lang="ja-JP" altLang="en-US" smtClean="0">
                <a:solidFill>
                  <a:srgbClr val="000000"/>
                </a:solidFill>
              </a:endParaRPr>
            </a:p>
          </p:txBody>
        </p:sp>
        <p:sp>
          <p:nvSpPr>
            <p:cNvPr id="891921" name="Line 17"/>
            <p:cNvSpPr>
              <a:spLocks noChangeShapeType="1"/>
            </p:cNvSpPr>
            <p:nvPr/>
          </p:nvSpPr>
          <p:spPr bwMode="auto">
            <a:xfrm>
              <a:off x="3243" y="754"/>
              <a:ext cx="1414" cy="0"/>
            </a:xfrm>
            <a:prstGeom prst="line">
              <a:avLst/>
            </a:prstGeom>
            <a:noFill/>
            <a:ln w="38100">
              <a:solidFill>
                <a:schemeClr val="tx1"/>
              </a:solidFill>
              <a:round/>
              <a:headEnd/>
              <a:tailEnd/>
            </a:ln>
            <a:effectLst/>
          </p:spPr>
          <p:txBody>
            <a:bodyPr/>
            <a:lstStyle/>
            <a:p>
              <a:pPr fontAlgn="base">
                <a:spcBef>
                  <a:spcPct val="0"/>
                </a:spcBef>
                <a:spcAft>
                  <a:spcPct val="0"/>
                </a:spcAft>
              </a:pPr>
              <a:endParaRPr lang="ja-JP" altLang="en-US" smtClean="0">
                <a:solidFill>
                  <a:srgbClr val="000000"/>
                </a:solidFill>
              </a:endParaRPr>
            </a:p>
          </p:txBody>
        </p:sp>
        <p:graphicFrame>
          <p:nvGraphicFramePr>
            <p:cNvPr id="891922" name="Object 18"/>
            <p:cNvGraphicFramePr>
              <a:graphicFrameLocks noChangeAspect="1"/>
            </p:cNvGraphicFramePr>
            <p:nvPr/>
          </p:nvGraphicFramePr>
          <p:xfrm>
            <a:off x="3447" y="1888"/>
            <a:ext cx="703" cy="227"/>
          </p:xfrm>
          <a:graphic>
            <a:graphicData uri="http://schemas.openxmlformats.org/presentationml/2006/ole">
              <p:oleObj spid="_x0000_s99334" name="Drawing" r:id="rId10" imgW="2205000" imgH="711000" progId="">
                <p:embed/>
              </p:oleObj>
            </a:graphicData>
          </a:graphic>
        </p:graphicFrame>
        <p:graphicFrame>
          <p:nvGraphicFramePr>
            <p:cNvPr id="891923" name="Object 19"/>
            <p:cNvGraphicFramePr>
              <a:graphicFrameLocks noChangeAspect="1"/>
            </p:cNvGraphicFramePr>
            <p:nvPr/>
          </p:nvGraphicFramePr>
          <p:xfrm>
            <a:off x="3447" y="2931"/>
            <a:ext cx="703" cy="227"/>
          </p:xfrm>
          <a:graphic>
            <a:graphicData uri="http://schemas.openxmlformats.org/presentationml/2006/ole">
              <p:oleObj spid="_x0000_s99335" name="Drawing" r:id="rId11" imgW="2205000" imgH="711000" progId="">
                <p:embed/>
              </p:oleObj>
            </a:graphicData>
          </a:graphic>
        </p:graphicFrame>
        <p:sp>
          <p:nvSpPr>
            <p:cNvPr id="891924" name="Line 20"/>
            <p:cNvSpPr>
              <a:spLocks noChangeShapeType="1"/>
            </p:cNvSpPr>
            <p:nvPr/>
          </p:nvSpPr>
          <p:spPr bwMode="auto">
            <a:xfrm>
              <a:off x="3106" y="2750"/>
              <a:ext cx="1588" cy="0"/>
            </a:xfrm>
            <a:prstGeom prst="line">
              <a:avLst/>
            </a:prstGeom>
            <a:noFill/>
            <a:ln w="38100">
              <a:solidFill>
                <a:schemeClr val="tx1"/>
              </a:solidFill>
              <a:round/>
              <a:headEnd/>
              <a:tailEnd/>
            </a:ln>
            <a:effectLst/>
          </p:spPr>
          <p:txBody>
            <a:bodyPr/>
            <a:lstStyle/>
            <a:p>
              <a:pPr fontAlgn="base">
                <a:spcBef>
                  <a:spcPct val="0"/>
                </a:spcBef>
                <a:spcAft>
                  <a:spcPct val="0"/>
                </a:spcAft>
              </a:pPr>
              <a:endParaRPr lang="ja-JP" altLang="en-US" smtClean="0">
                <a:solidFill>
                  <a:srgbClr val="000000"/>
                </a:solidFill>
              </a:endParaRPr>
            </a:p>
          </p:txBody>
        </p:sp>
      </p:grpSp>
      <p:grpSp>
        <p:nvGrpSpPr>
          <p:cNvPr id="5" name="Group 21"/>
          <p:cNvGrpSpPr>
            <a:grpSpLocks/>
          </p:cNvGrpSpPr>
          <p:nvPr/>
        </p:nvGrpSpPr>
        <p:grpSpPr bwMode="auto">
          <a:xfrm>
            <a:off x="7451725" y="981075"/>
            <a:ext cx="1260475" cy="4183063"/>
            <a:chOff x="4694" y="618"/>
            <a:chExt cx="794" cy="2635"/>
          </a:xfrm>
        </p:grpSpPr>
        <p:grpSp>
          <p:nvGrpSpPr>
            <p:cNvPr id="6" name="Group 22"/>
            <p:cNvGrpSpPr>
              <a:grpSpLocks/>
            </p:cNvGrpSpPr>
            <p:nvPr/>
          </p:nvGrpSpPr>
          <p:grpSpPr bwMode="auto">
            <a:xfrm>
              <a:off x="4785" y="618"/>
              <a:ext cx="703" cy="2268"/>
              <a:chOff x="4785" y="618"/>
              <a:chExt cx="703" cy="2268"/>
            </a:xfrm>
          </p:grpSpPr>
          <p:graphicFrame>
            <p:nvGraphicFramePr>
              <p:cNvPr id="891927" name="Object 23"/>
              <p:cNvGraphicFramePr>
                <a:graphicFrameLocks noChangeAspect="1"/>
              </p:cNvGraphicFramePr>
              <p:nvPr/>
            </p:nvGraphicFramePr>
            <p:xfrm>
              <a:off x="4785" y="2659"/>
              <a:ext cx="703" cy="227"/>
            </p:xfrm>
            <a:graphic>
              <a:graphicData uri="http://schemas.openxmlformats.org/presentationml/2006/ole">
                <p:oleObj spid="_x0000_s99330" name="Drawing" r:id="rId12" imgW="2205000" imgH="711000" progId="">
                  <p:embed/>
                </p:oleObj>
              </a:graphicData>
            </a:graphic>
          </p:graphicFrame>
          <p:graphicFrame>
            <p:nvGraphicFramePr>
              <p:cNvPr id="891928" name="Object 24"/>
              <p:cNvGraphicFramePr>
                <a:graphicFrameLocks noChangeAspect="1"/>
              </p:cNvGraphicFramePr>
              <p:nvPr/>
            </p:nvGraphicFramePr>
            <p:xfrm>
              <a:off x="4785" y="1661"/>
              <a:ext cx="703" cy="227"/>
            </p:xfrm>
            <a:graphic>
              <a:graphicData uri="http://schemas.openxmlformats.org/presentationml/2006/ole">
                <p:oleObj spid="_x0000_s99331" name="Drawing" r:id="rId13" imgW="2205000" imgH="711000" progId="">
                  <p:embed/>
                </p:oleObj>
              </a:graphicData>
            </a:graphic>
          </p:graphicFrame>
          <p:graphicFrame>
            <p:nvGraphicFramePr>
              <p:cNvPr id="891929" name="Object 25"/>
              <p:cNvGraphicFramePr>
                <a:graphicFrameLocks noChangeAspect="1"/>
              </p:cNvGraphicFramePr>
              <p:nvPr/>
            </p:nvGraphicFramePr>
            <p:xfrm>
              <a:off x="4785" y="618"/>
              <a:ext cx="703" cy="227"/>
            </p:xfrm>
            <a:graphic>
              <a:graphicData uri="http://schemas.openxmlformats.org/presentationml/2006/ole">
                <p:oleObj spid="_x0000_s99332" name="Drawing" r:id="rId14" imgW="2205000" imgH="711000" progId="">
                  <p:embed/>
                </p:oleObj>
              </a:graphicData>
            </a:graphic>
          </p:graphicFrame>
        </p:grpSp>
        <p:sp>
          <p:nvSpPr>
            <p:cNvPr id="891930" name="Text Box 26"/>
            <p:cNvSpPr txBox="1">
              <a:spLocks noChangeArrowheads="1"/>
            </p:cNvSpPr>
            <p:nvPr/>
          </p:nvSpPr>
          <p:spPr bwMode="auto">
            <a:xfrm>
              <a:off x="4967" y="890"/>
              <a:ext cx="404" cy="231"/>
            </a:xfrm>
            <a:prstGeom prst="rect">
              <a:avLst/>
            </a:prstGeom>
            <a:solidFill>
              <a:schemeClr val="bg1"/>
            </a:solidFill>
            <a:ln w="9525">
              <a:noFill/>
              <a:miter lim="800000"/>
              <a:headEnd/>
              <a:tailEnd/>
            </a:ln>
            <a:effectLst/>
          </p:spPr>
          <p:txBody>
            <a:bodyPr wrap="none">
              <a:spAutoFit/>
            </a:bodyPr>
            <a:lstStyle/>
            <a:p>
              <a:pPr algn="ctr" fontAlgn="base">
                <a:spcBef>
                  <a:spcPct val="0"/>
                </a:spcBef>
                <a:spcAft>
                  <a:spcPct val="0"/>
                </a:spcAft>
              </a:pPr>
              <a:r>
                <a:rPr lang="ja-JP" altLang="en-US" smtClean="0">
                  <a:solidFill>
                    <a:srgbClr val="000000"/>
                  </a:solidFill>
                </a:rPr>
                <a:t>関東</a:t>
              </a:r>
            </a:p>
          </p:txBody>
        </p:sp>
        <p:sp>
          <p:nvSpPr>
            <p:cNvPr id="891931" name="Text Box 27"/>
            <p:cNvSpPr txBox="1">
              <a:spLocks noChangeArrowheads="1"/>
            </p:cNvSpPr>
            <p:nvPr/>
          </p:nvSpPr>
          <p:spPr bwMode="auto">
            <a:xfrm>
              <a:off x="4694" y="1979"/>
              <a:ext cx="764" cy="231"/>
            </a:xfrm>
            <a:prstGeom prst="rect">
              <a:avLst/>
            </a:prstGeom>
            <a:solidFill>
              <a:schemeClr val="bg1"/>
            </a:solidFill>
            <a:ln w="9525">
              <a:noFill/>
              <a:miter lim="800000"/>
              <a:headEnd/>
              <a:tailEnd/>
            </a:ln>
            <a:effectLst/>
          </p:spPr>
          <p:txBody>
            <a:bodyPr wrap="none">
              <a:spAutoFit/>
            </a:bodyPr>
            <a:lstStyle/>
            <a:p>
              <a:pPr fontAlgn="base">
                <a:spcBef>
                  <a:spcPct val="0"/>
                </a:spcBef>
                <a:spcAft>
                  <a:spcPct val="0"/>
                </a:spcAft>
              </a:pPr>
              <a:r>
                <a:rPr lang="ja-JP" altLang="en-US" smtClean="0">
                  <a:solidFill>
                    <a:srgbClr val="000000"/>
                  </a:solidFill>
                </a:rPr>
                <a:t>岡山・広島</a:t>
              </a:r>
            </a:p>
          </p:txBody>
        </p:sp>
        <p:sp>
          <p:nvSpPr>
            <p:cNvPr id="891932" name="Text Box 28"/>
            <p:cNvSpPr txBox="1">
              <a:spLocks noChangeArrowheads="1"/>
            </p:cNvSpPr>
            <p:nvPr/>
          </p:nvSpPr>
          <p:spPr bwMode="auto">
            <a:xfrm>
              <a:off x="4876" y="3022"/>
              <a:ext cx="548" cy="231"/>
            </a:xfrm>
            <a:prstGeom prst="rect">
              <a:avLst/>
            </a:prstGeom>
            <a:solidFill>
              <a:schemeClr val="bg1"/>
            </a:solidFill>
            <a:ln w="9525">
              <a:noFill/>
              <a:miter lim="800000"/>
              <a:headEnd/>
              <a:tailEnd/>
            </a:ln>
            <a:effectLst/>
          </p:spPr>
          <p:txBody>
            <a:bodyPr wrap="none">
              <a:spAutoFit/>
            </a:bodyPr>
            <a:lstStyle/>
            <a:p>
              <a:pPr fontAlgn="base">
                <a:spcBef>
                  <a:spcPct val="0"/>
                </a:spcBef>
                <a:spcAft>
                  <a:spcPct val="0"/>
                </a:spcAft>
              </a:pPr>
              <a:r>
                <a:rPr lang="ja-JP" altLang="en-US" smtClean="0">
                  <a:solidFill>
                    <a:srgbClr val="000000"/>
                  </a:solidFill>
                </a:rPr>
                <a:t>北九州</a:t>
              </a:r>
            </a:p>
          </p:txBody>
        </p:sp>
      </p:grpSp>
      <p:grpSp>
        <p:nvGrpSpPr>
          <p:cNvPr id="7" name="Group 29"/>
          <p:cNvGrpSpPr>
            <a:grpSpLocks/>
          </p:cNvGrpSpPr>
          <p:nvPr/>
        </p:nvGrpSpPr>
        <p:grpSpPr bwMode="auto">
          <a:xfrm>
            <a:off x="827088" y="765175"/>
            <a:ext cx="7559675" cy="4364038"/>
            <a:chOff x="703" y="618"/>
            <a:chExt cx="4762" cy="2749"/>
          </a:xfrm>
        </p:grpSpPr>
        <p:sp>
          <p:nvSpPr>
            <p:cNvPr id="891934" name="Line 30"/>
            <p:cNvSpPr>
              <a:spLocks noChangeShapeType="1"/>
            </p:cNvSpPr>
            <p:nvPr/>
          </p:nvSpPr>
          <p:spPr bwMode="auto">
            <a:xfrm flipV="1">
              <a:off x="703" y="618"/>
              <a:ext cx="4762" cy="2749"/>
            </a:xfrm>
            <a:prstGeom prst="line">
              <a:avLst/>
            </a:prstGeom>
            <a:noFill/>
            <a:ln w="76200">
              <a:solidFill>
                <a:schemeClr val="bg2"/>
              </a:solidFill>
              <a:prstDash val="sysDot"/>
              <a:round/>
              <a:headEnd/>
              <a:tailEnd/>
            </a:ln>
            <a:effectLst/>
          </p:spPr>
          <p:txBody>
            <a:bodyPr/>
            <a:lstStyle/>
            <a:p>
              <a:pPr fontAlgn="base">
                <a:spcBef>
                  <a:spcPct val="0"/>
                </a:spcBef>
                <a:spcAft>
                  <a:spcPct val="0"/>
                </a:spcAft>
              </a:pPr>
              <a:endParaRPr lang="ja-JP" altLang="en-US" smtClean="0">
                <a:solidFill>
                  <a:srgbClr val="000000"/>
                </a:solidFill>
              </a:endParaRPr>
            </a:p>
          </p:txBody>
        </p:sp>
        <p:sp>
          <p:nvSpPr>
            <p:cNvPr id="891935" name="Line 31"/>
            <p:cNvSpPr>
              <a:spLocks noChangeShapeType="1"/>
            </p:cNvSpPr>
            <p:nvPr/>
          </p:nvSpPr>
          <p:spPr bwMode="auto">
            <a:xfrm flipH="1" flipV="1">
              <a:off x="703" y="618"/>
              <a:ext cx="4762" cy="2749"/>
            </a:xfrm>
            <a:prstGeom prst="line">
              <a:avLst/>
            </a:prstGeom>
            <a:noFill/>
            <a:ln w="76200">
              <a:solidFill>
                <a:schemeClr val="bg2"/>
              </a:solidFill>
              <a:prstDash val="sysDot"/>
              <a:round/>
              <a:headEnd/>
              <a:tailEnd/>
            </a:ln>
            <a:effectLst/>
          </p:spPr>
          <p:txBody>
            <a:bodyPr/>
            <a:lstStyle/>
            <a:p>
              <a:pPr fontAlgn="base">
                <a:spcBef>
                  <a:spcPct val="0"/>
                </a:spcBef>
                <a:spcAft>
                  <a:spcPct val="0"/>
                </a:spcAft>
              </a:pPr>
              <a:endParaRPr lang="ja-JP" altLang="en-US" smtClean="0">
                <a:solidFill>
                  <a:srgbClr val="000000"/>
                </a:solidFill>
              </a:endParaRPr>
            </a:p>
          </p:txBody>
        </p:sp>
      </p:grpSp>
    </p:spTree>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left)">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ipe(left)">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dissolve">
                                      <p:cBhvr>
                                        <p:cTn id="2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2930" name="Rectangle 2"/>
          <p:cNvSpPr>
            <a:spLocks noChangeArrowheads="1"/>
          </p:cNvSpPr>
          <p:nvPr/>
        </p:nvSpPr>
        <p:spPr bwMode="auto">
          <a:xfrm>
            <a:off x="1763713" y="4581525"/>
            <a:ext cx="6985000" cy="2016125"/>
          </a:xfrm>
          <a:prstGeom prst="rect">
            <a:avLst/>
          </a:prstGeom>
          <a:solidFill>
            <a:srgbClr val="FFFF99"/>
          </a:solidFill>
          <a:ln w="9525">
            <a:noFill/>
            <a:miter lim="800000"/>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892931" name="Rectangle 3"/>
          <p:cNvSpPr>
            <a:spLocks noChangeArrowheads="1"/>
          </p:cNvSpPr>
          <p:nvPr/>
        </p:nvSpPr>
        <p:spPr bwMode="auto">
          <a:xfrm>
            <a:off x="1763713" y="2349500"/>
            <a:ext cx="6985000" cy="2016125"/>
          </a:xfrm>
          <a:prstGeom prst="rect">
            <a:avLst/>
          </a:prstGeom>
          <a:solidFill>
            <a:srgbClr val="FFCCFF"/>
          </a:solidFill>
          <a:ln w="9525">
            <a:noFill/>
            <a:miter lim="800000"/>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892932" name="Rectangle 4"/>
          <p:cNvSpPr>
            <a:spLocks noChangeArrowheads="1"/>
          </p:cNvSpPr>
          <p:nvPr/>
        </p:nvSpPr>
        <p:spPr bwMode="auto">
          <a:xfrm>
            <a:off x="1835150" y="0"/>
            <a:ext cx="6985000" cy="2016125"/>
          </a:xfrm>
          <a:prstGeom prst="rect">
            <a:avLst/>
          </a:prstGeom>
          <a:solidFill>
            <a:schemeClr val="accent1"/>
          </a:solidFill>
          <a:ln w="9525">
            <a:noFill/>
            <a:miter lim="800000"/>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graphicFrame>
        <p:nvGraphicFramePr>
          <p:cNvPr id="892933" name="Object 5"/>
          <p:cNvGraphicFramePr>
            <a:graphicFrameLocks noChangeAspect="1"/>
          </p:cNvGraphicFramePr>
          <p:nvPr/>
        </p:nvGraphicFramePr>
        <p:xfrm>
          <a:off x="7524750" y="1557338"/>
          <a:ext cx="669925" cy="215900"/>
        </p:xfrm>
        <a:graphic>
          <a:graphicData uri="http://schemas.openxmlformats.org/presentationml/2006/ole">
            <p:oleObj spid="_x0000_s100354" name="Drawing" r:id="rId4" imgW="2205000" imgH="711000" progId="">
              <p:embed/>
            </p:oleObj>
          </a:graphicData>
        </a:graphic>
      </p:graphicFrame>
      <p:sp>
        <p:nvSpPr>
          <p:cNvPr id="892934" name="Text Box 6"/>
          <p:cNvSpPr txBox="1">
            <a:spLocks noChangeArrowheads="1"/>
          </p:cNvSpPr>
          <p:nvPr/>
        </p:nvSpPr>
        <p:spPr bwMode="auto">
          <a:xfrm>
            <a:off x="1331913" y="5013325"/>
            <a:ext cx="869950" cy="366713"/>
          </a:xfrm>
          <a:prstGeom prst="rect">
            <a:avLst/>
          </a:prstGeom>
          <a:solidFill>
            <a:schemeClr val="bg1"/>
          </a:solidFill>
          <a:ln w="9525">
            <a:noFill/>
            <a:miter lim="800000"/>
            <a:headEnd/>
            <a:tailEnd/>
          </a:ln>
          <a:effectLst/>
        </p:spPr>
        <p:txBody>
          <a:bodyPr wrap="none">
            <a:spAutoFit/>
          </a:bodyPr>
          <a:lstStyle/>
          <a:p>
            <a:pPr fontAlgn="base">
              <a:spcBef>
                <a:spcPct val="0"/>
              </a:spcBef>
              <a:spcAft>
                <a:spcPct val="0"/>
              </a:spcAft>
            </a:pPr>
            <a:r>
              <a:rPr lang="ja-JP" altLang="en-US" smtClean="0">
                <a:solidFill>
                  <a:srgbClr val="000000"/>
                </a:solidFill>
              </a:rPr>
              <a:t>北九州</a:t>
            </a:r>
          </a:p>
        </p:txBody>
      </p:sp>
      <p:graphicFrame>
        <p:nvGraphicFramePr>
          <p:cNvPr id="892935" name="Object 7"/>
          <p:cNvGraphicFramePr>
            <a:graphicFrameLocks noChangeAspect="1"/>
          </p:cNvGraphicFramePr>
          <p:nvPr/>
        </p:nvGraphicFramePr>
        <p:xfrm>
          <a:off x="7524750" y="549275"/>
          <a:ext cx="673100" cy="215900"/>
        </p:xfrm>
        <a:graphic>
          <a:graphicData uri="http://schemas.openxmlformats.org/presentationml/2006/ole">
            <p:oleObj spid="_x0000_s100355" name="Drawing" r:id="rId5" imgW="2205000" imgH="711000" progId="">
              <p:embed/>
            </p:oleObj>
          </a:graphicData>
        </a:graphic>
      </p:graphicFrame>
      <p:graphicFrame>
        <p:nvGraphicFramePr>
          <p:cNvPr id="892936" name="Object 8"/>
          <p:cNvGraphicFramePr>
            <a:graphicFrameLocks noChangeAspect="1"/>
          </p:cNvGraphicFramePr>
          <p:nvPr/>
        </p:nvGraphicFramePr>
        <p:xfrm>
          <a:off x="7524750" y="3068638"/>
          <a:ext cx="669925" cy="215900"/>
        </p:xfrm>
        <a:graphic>
          <a:graphicData uri="http://schemas.openxmlformats.org/presentationml/2006/ole">
            <p:oleObj spid="_x0000_s100356" name="Drawing" r:id="rId6" imgW="2205000" imgH="711000" progId="">
              <p:embed/>
            </p:oleObj>
          </a:graphicData>
        </a:graphic>
      </p:graphicFrame>
      <p:sp>
        <p:nvSpPr>
          <p:cNvPr id="892937" name="Line 9"/>
          <p:cNvSpPr>
            <a:spLocks noChangeShapeType="1"/>
          </p:cNvSpPr>
          <p:nvPr/>
        </p:nvSpPr>
        <p:spPr bwMode="auto">
          <a:xfrm>
            <a:off x="3276600" y="2001838"/>
            <a:ext cx="1871663" cy="0"/>
          </a:xfrm>
          <a:prstGeom prst="line">
            <a:avLst/>
          </a:prstGeom>
          <a:noFill/>
          <a:ln w="38100">
            <a:solidFill>
              <a:schemeClr val="tx1"/>
            </a:solidFill>
            <a:round/>
            <a:headEnd/>
            <a:tailEnd/>
          </a:ln>
          <a:effectLst/>
        </p:spPr>
        <p:txBody>
          <a:bodyPr/>
          <a:lstStyle/>
          <a:p>
            <a:pPr fontAlgn="base">
              <a:spcBef>
                <a:spcPct val="0"/>
              </a:spcBef>
              <a:spcAft>
                <a:spcPct val="0"/>
              </a:spcAft>
            </a:pPr>
            <a:endParaRPr lang="ja-JP" altLang="en-US" smtClean="0">
              <a:solidFill>
                <a:srgbClr val="000000"/>
              </a:solidFill>
            </a:endParaRPr>
          </a:p>
        </p:txBody>
      </p:sp>
      <p:sp>
        <p:nvSpPr>
          <p:cNvPr id="892938" name="Line 10"/>
          <p:cNvSpPr>
            <a:spLocks noChangeShapeType="1"/>
          </p:cNvSpPr>
          <p:nvPr/>
        </p:nvSpPr>
        <p:spPr bwMode="auto">
          <a:xfrm>
            <a:off x="3276600" y="1641475"/>
            <a:ext cx="4105275" cy="0"/>
          </a:xfrm>
          <a:prstGeom prst="line">
            <a:avLst/>
          </a:prstGeom>
          <a:noFill/>
          <a:ln w="38100">
            <a:solidFill>
              <a:schemeClr val="tx1"/>
            </a:solidFill>
            <a:round/>
            <a:headEnd/>
            <a:tailEnd/>
          </a:ln>
          <a:effectLst/>
        </p:spPr>
        <p:txBody>
          <a:bodyPr/>
          <a:lstStyle/>
          <a:p>
            <a:pPr fontAlgn="base">
              <a:spcBef>
                <a:spcPct val="0"/>
              </a:spcBef>
              <a:spcAft>
                <a:spcPct val="0"/>
              </a:spcAft>
            </a:pPr>
            <a:endParaRPr lang="ja-JP" altLang="en-US" smtClean="0">
              <a:solidFill>
                <a:srgbClr val="000000"/>
              </a:solidFill>
            </a:endParaRPr>
          </a:p>
        </p:txBody>
      </p:sp>
      <p:sp>
        <p:nvSpPr>
          <p:cNvPr id="892939" name="Line 11"/>
          <p:cNvSpPr>
            <a:spLocks noChangeShapeType="1"/>
          </p:cNvSpPr>
          <p:nvPr/>
        </p:nvSpPr>
        <p:spPr bwMode="auto">
          <a:xfrm>
            <a:off x="3276600" y="1293813"/>
            <a:ext cx="2447925" cy="0"/>
          </a:xfrm>
          <a:prstGeom prst="line">
            <a:avLst/>
          </a:prstGeom>
          <a:noFill/>
          <a:ln w="38100">
            <a:solidFill>
              <a:schemeClr val="tx1"/>
            </a:solidFill>
            <a:round/>
            <a:headEnd/>
            <a:tailEnd/>
          </a:ln>
          <a:effectLst/>
        </p:spPr>
        <p:txBody>
          <a:bodyPr/>
          <a:lstStyle/>
          <a:p>
            <a:pPr fontAlgn="base">
              <a:spcBef>
                <a:spcPct val="0"/>
              </a:spcBef>
              <a:spcAft>
                <a:spcPct val="0"/>
              </a:spcAft>
            </a:pPr>
            <a:endParaRPr lang="ja-JP" altLang="en-US" smtClean="0">
              <a:solidFill>
                <a:srgbClr val="000000"/>
              </a:solidFill>
            </a:endParaRPr>
          </a:p>
        </p:txBody>
      </p:sp>
      <p:sp>
        <p:nvSpPr>
          <p:cNvPr id="892940" name="Text Box 12"/>
          <p:cNvSpPr txBox="1">
            <a:spLocks noChangeArrowheads="1"/>
          </p:cNvSpPr>
          <p:nvPr/>
        </p:nvSpPr>
        <p:spPr bwMode="auto">
          <a:xfrm>
            <a:off x="5867400" y="1065213"/>
            <a:ext cx="387350" cy="457200"/>
          </a:xfrm>
          <a:prstGeom prst="rect">
            <a:avLst/>
          </a:prstGeom>
          <a:noFill/>
          <a:ln w="9525">
            <a:noFill/>
            <a:miter lim="800000"/>
            <a:headEnd/>
            <a:tailEnd/>
          </a:ln>
          <a:effectLst/>
        </p:spPr>
        <p:txBody>
          <a:bodyPr wrap="none">
            <a:spAutoFit/>
          </a:bodyPr>
          <a:lstStyle/>
          <a:p>
            <a:pPr fontAlgn="base">
              <a:spcBef>
                <a:spcPct val="0"/>
              </a:spcBef>
              <a:spcAft>
                <a:spcPct val="0"/>
              </a:spcAft>
            </a:pPr>
            <a:r>
              <a:rPr lang="en-US" altLang="ja-JP" sz="2400" smtClean="0">
                <a:solidFill>
                  <a:srgbClr val="000000"/>
                </a:solidFill>
              </a:rPr>
              <a:t>X</a:t>
            </a:r>
          </a:p>
        </p:txBody>
      </p:sp>
      <p:sp>
        <p:nvSpPr>
          <p:cNvPr id="892941" name="Text Box 13"/>
          <p:cNvSpPr txBox="1">
            <a:spLocks noChangeArrowheads="1"/>
          </p:cNvSpPr>
          <p:nvPr/>
        </p:nvSpPr>
        <p:spPr bwMode="auto">
          <a:xfrm>
            <a:off x="5219700" y="1785938"/>
            <a:ext cx="387350" cy="457200"/>
          </a:xfrm>
          <a:prstGeom prst="rect">
            <a:avLst/>
          </a:prstGeom>
          <a:noFill/>
          <a:ln w="9525">
            <a:noFill/>
            <a:miter lim="800000"/>
            <a:headEnd/>
            <a:tailEnd/>
          </a:ln>
          <a:effectLst/>
        </p:spPr>
        <p:txBody>
          <a:bodyPr wrap="none">
            <a:spAutoFit/>
          </a:bodyPr>
          <a:lstStyle/>
          <a:p>
            <a:pPr fontAlgn="base">
              <a:spcBef>
                <a:spcPct val="0"/>
              </a:spcBef>
              <a:spcAft>
                <a:spcPct val="0"/>
              </a:spcAft>
            </a:pPr>
            <a:r>
              <a:rPr lang="en-US" altLang="ja-JP" sz="2400" smtClean="0">
                <a:solidFill>
                  <a:srgbClr val="000000"/>
                </a:solidFill>
              </a:rPr>
              <a:t>X</a:t>
            </a:r>
          </a:p>
        </p:txBody>
      </p:sp>
      <p:sp>
        <p:nvSpPr>
          <p:cNvPr id="892942" name="Line 14"/>
          <p:cNvSpPr>
            <a:spLocks noChangeShapeType="1"/>
          </p:cNvSpPr>
          <p:nvPr/>
        </p:nvSpPr>
        <p:spPr bwMode="auto">
          <a:xfrm>
            <a:off x="3276600" y="950913"/>
            <a:ext cx="2232025" cy="0"/>
          </a:xfrm>
          <a:prstGeom prst="line">
            <a:avLst/>
          </a:prstGeom>
          <a:noFill/>
          <a:ln w="38100">
            <a:solidFill>
              <a:schemeClr val="tx1"/>
            </a:solidFill>
            <a:round/>
            <a:headEnd/>
            <a:tailEnd/>
          </a:ln>
          <a:effectLst/>
        </p:spPr>
        <p:txBody>
          <a:bodyPr/>
          <a:lstStyle/>
          <a:p>
            <a:pPr fontAlgn="base">
              <a:spcBef>
                <a:spcPct val="0"/>
              </a:spcBef>
              <a:spcAft>
                <a:spcPct val="0"/>
              </a:spcAft>
            </a:pPr>
            <a:endParaRPr lang="ja-JP" altLang="en-US" smtClean="0">
              <a:solidFill>
                <a:srgbClr val="000000"/>
              </a:solidFill>
            </a:endParaRPr>
          </a:p>
        </p:txBody>
      </p:sp>
      <p:sp>
        <p:nvSpPr>
          <p:cNvPr id="892943" name="Line 15"/>
          <p:cNvSpPr>
            <a:spLocks noChangeShapeType="1"/>
          </p:cNvSpPr>
          <p:nvPr/>
        </p:nvSpPr>
        <p:spPr bwMode="auto">
          <a:xfrm>
            <a:off x="3276600" y="620713"/>
            <a:ext cx="4175125" cy="0"/>
          </a:xfrm>
          <a:prstGeom prst="line">
            <a:avLst/>
          </a:prstGeom>
          <a:noFill/>
          <a:ln w="38100">
            <a:solidFill>
              <a:schemeClr val="tx1"/>
            </a:solidFill>
            <a:round/>
            <a:headEnd/>
            <a:tailEnd/>
          </a:ln>
          <a:effectLst/>
        </p:spPr>
        <p:txBody>
          <a:bodyPr/>
          <a:lstStyle/>
          <a:p>
            <a:pPr fontAlgn="base">
              <a:spcBef>
                <a:spcPct val="0"/>
              </a:spcBef>
              <a:spcAft>
                <a:spcPct val="0"/>
              </a:spcAft>
            </a:pPr>
            <a:endParaRPr lang="ja-JP" altLang="en-US" smtClean="0">
              <a:solidFill>
                <a:srgbClr val="000000"/>
              </a:solidFill>
            </a:endParaRPr>
          </a:p>
        </p:txBody>
      </p:sp>
      <p:sp>
        <p:nvSpPr>
          <p:cNvPr id="892944" name="Line 16"/>
          <p:cNvSpPr>
            <a:spLocks noChangeShapeType="1"/>
          </p:cNvSpPr>
          <p:nvPr/>
        </p:nvSpPr>
        <p:spPr bwMode="auto">
          <a:xfrm>
            <a:off x="3276600" y="260350"/>
            <a:ext cx="4105275" cy="0"/>
          </a:xfrm>
          <a:prstGeom prst="line">
            <a:avLst/>
          </a:prstGeom>
          <a:noFill/>
          <a:ln w="38100">
            <a:solidFill>
              <a:schemeClr val="tx1"/>
            </a:solidFill>
            <a:round/>
            <a:headEnd/>
            <a:tailEnd/>
          </a:ln>
          <a:effectLst/>
        </p:spPr>
        <p:txBody>
          <a:bodyPr/>
          <a:lstStyle/>
          <a:p>
            <a:pPr fontAlgn="base">
              <a:spcBef>
                <a:spcPct val="0"/>
              </a:spcBef>
              <a:spcAft>
                <a:spcPct val="0"/>
              </a:spcAft>
            </a:pPr>
            <a:endParaRPr lang="ja-JP" altLang="en-US" smtClean="0">
              <a:solidFill>
                <a:srgbClr val="000000"/>
              </a:solidFill>
            </a:endParaRPr>
          </a:p>
        </p:txBody>
      </p:sp>
      <p:sp>
        <p:nvSpPr>
          <p:cNvPr id="892945" name="Text Box 17"/>
          <p:cNvSpPr txBox="1">
            <a:spLocks noChangeArrowheads="1"/>
          </p:cNvSpPr>
          <p:nvPr/>
        </p:nvSpPr>
        <p:spPr bwMode="auto">
          <a:xfrm>
            <a:off x="5580063" y="704850"/>
            <a:ext cx="387350" cy="457200"/>
          </a:xfrm>
          <a:prstGeom prst="rect">
            <a:avLst/>
          </a:prstGeom>
          <a:noFill/>
          <a:ln w="9525">
            <a:noFill/>
            <a:miter lim="800000"/>
            <a:headEnd/>
            <a:tailEnd/>
          </a:ln>
          <a:effectLst/>
        </p:spPr>
        <p:txBody>
          <a:bodyPr wrap="none">
            <a:spAutoFit/>
          </a:bodyPr>
          <a:lstStyle/>
          <a:p>
            <a:pPr fontAlgn="base">
              <a:spcBef>
                <a:spcPct val="0"/>
              </a:spcBef>
              <a:spcAft>
                <a:spcPct val="0"/>
              </a:spcAft>
            </a:pPr>
            <a:r>
              <a:rPr lang="en-US" altLang="ja-JP" sz="2400" smtClean="0">
                <a:solidFill>
                  <a:srgbClr val="000000"/>
                </a:solidFill>
              </a:rPr>
              <a:t>X</a:t>
            </a:r>
          </a:p>
        </p:txBody>
      </p:sp>
      <p:grpSp>
        <p:nvGrpSpPr>
          <p:cNvPr id="2" name="Group 18"/>
          <p:cNvGrpSpPr>
            <a:grpSpLocks/>
          </p:cNvGrpSpPr>
          <p:nvPr/>
        </p:nvGrpSpPr>
        <p:grpSpPr bwMode="auto">
          <a:xfrm>
            <a:off x="1331913" y="1700213"/>
            <a:ext cx="720725" cy="3168650"/>
            <a:chOff x="839" y="1071"/>
            <a:chExt cx="454" cy="1996"/>
          </a:xfrm>
        </p:grpSpPr>
        <p:sp>
          <p:nvSpPr>
            <p:cNvPr id="892947" name="Line 19"/>
            <p:cNvSpPr>
              <a:spLocks noChangeShapeType="1"/>
            </p:cNvSpPr>
            <p:nvPr/>
          </p:nvSpPr>
          <p:spPr bwMode="auto">
            <a:xfrm>
              <a:off x="839" y="2069"/>
              <a:ext cx="453" cy="0"/>
            </a:xfrm>
            <a:prstGeom prst="line">
              <a:avLst/>
            </a:prstGeom>
            <a:noFill/>
            <a:ln w="38100">
              <a:solidFill>
                <a:schemeClr val="tx1"/>
              </a:solidFill>
              <a:round/>
              <a:headEnd/>
              <a:tailEnd type="triangle" w="lg" len="lg"/>
            </a:ln>
            <a:effectLst/>
          </p:spPr>
          <p:txBody>
            <a:bodyPr/>
            <a:lstStyle/>
            <a:p>
              <a:pPr fontAlgn="base">
                <a:spcBef>
                  <a:spcPct val="0"/>
                </a:spcBef>
                <a:spcAft>
                  <a:spcPct val="0"/>
                </a:spcAft>
              </a:pPr>
              <a:endParaRPr lang="ja-JP" altLang="en-US" smtClean="0">
                <a:solidFill>
                  <a:srgbClr val="000000"/>
                </a:solidFill>
              </a:endParaRPr>
            </a:p>
          </p:txBody>
        </p:sp>
        <p:sp>
          <p:nvSpPr>
            <p:cNvPr id="892948" name="Line 20"/>
            <p:cNvSpPr>
              <a:spLocks noChangeShapeType="1"/>
            </p:cNvSpPr>
            <p:nvPr/>
          </p:nvSpPr>
          <p:spPr bwMode="auto">
            <a:xfrm flipV="1">
              <a:off x="839" y="1071"/>
              <a:ext cx="454" cy="998"/>
            </a:xfrm>
            <a:prstGeom prst="line">
              <a:avLst/>
            </a:prstGeom>
            <a:noFill/>
            <a:ln w="38100">
              <a:solidFill>
                <a:schemeClr val="tx1"/>
              </a:solidFill>
              <a:round/>
              <a:headEnd/>
              <a:tailEnd type="triangle" w="lg" len="lg"/>
            </a:ln>
            <a:effectLst/>
          </p:spPr>
          <p:txBody>
            <a:bodyPr/>
            <a:lstStyle/>
            <a:p>
              <a:pPr fontAlgn="base">
                <a:spcBef>
                  <a:spcPct val="0"/>
                </a:spcBef>
                <a:spcAft>
                  <a:spcPct val="0"/>
                </a:spcAft>
              </a:pPr>
              <a:endParaRPr lang="ja-JP" altLang="en-US" smtClean="0">
                <a:solidFill>
                  <a:srgbClr val="000000"/>
                </a:solidFill>
              </a:endParaRPr>
            </a:p>
          </p:txBody>
        </p:sp>
        <p:sp>
          <p:nvSpPr>
            <p:cNvPr id="892949" name="Line 21"/>
            <p:cNvSpPr>
              <a:spLocks noChangeShapeType="1"/>
            </p:cNvSpPr>
            <p:nvPr/>
          </p:nvSpPr>
          <p:spPr bwMode="auto">
            <a:xfrm>
              <a:off x="839" y="2069"/>
              <a:ext cx="454" cy="998"/>
            </a:xfrm>
            <a:prstGeom prst="line">
              <a:avLst/>
            </a:prstGeom>
            <a:noFill/>
            <a:ln w="38100">
              <a:solidFill>
                <a:schemeClr val="tx1"/>
              </a:solidFill>
              <a:round/>
              <a:headEnd/>
              <a:tailEnd type="triangle" w="lg" len="lg"/>
            </a:ln>
            <a:effectLst/>
          </p:spPr>
          <p:txBody>
            <a:bodyPr/>
            <a:lstStyle/>
            <a:p>
              <a:pPr fontAlgn="base">
                <a:spcBef>
                  <a:spcPct val="0"/>
                </a:spcBef>
                <a:spcAft>
                  <a:spcPct val="0"/>
                </a:spcAft>
              </a:pPr>
              <a:endParaRPr lang="ja-JP" altLang="en-US" smtClean="0">
                <a:solidFill>
                  <a:srgbClr val="000000"/>
                </a:solidFill>
              </a:endParaRPr>
            </a:p>
          </p:txBody>
        </p:sp>
      </p:grpSp>
      <p:grpSp>
        <p:nvGrpSpPr>
          <p:cNvPr id="3" name="Group 22"/>
          <p:cNvGrpSpPr>
            <a:grpSpLocks/>
          </p:cNvGrpSpPr>
          <p:nvPr/>
        </p:nvGrpSpPr>
        <p:grpSpPr bwMode="auto">
          <a:xfrm>
            <a:off x="395288" y="2349500"/>
            <a:ext cx="673100" cy="1944688"/>
            <a:chOff x="249" y="1480"/>
            <a:chExt cx="424" cy="1225"/>
          </a:xfrm>
        </p:grpSpPr>
        <p:graphicFrame>
          <p:nvGraphicFramePr>
            <p:cNvPr id="892951" name="Object 23"/>
            <p:cNvGraphicFramePr>
              <a:graphicFrameLocks noChangeAspect="1"/>
            </p:cNvGraphicFramePr>
            <p:nvPr/>
          </p:nvGraphicFramePr>
          <p:xfrm>
            <a:off x="249" y="1480"/>
            <a:ext cx="424" cy="136"/>
          </p:xfrm>
          <a:graphic>
            <a:graphicData uri="http://schemas.openxmlformats.org/presentationml/2006/ole">
              <p:oleObj spid="_x0000_s100380" name="Drawing" r:id="rId7" imgW="2205000" imgH="711000" progId="">
                <p:embed/>
              </p:oleObj>
            </a:graphicData>
          </a:graphic>
        </p:graphicFrame>
        <p:graphicFrame>
          <p:nvGraphicFramePr>
            <p:cNvPr id="892952" name="Object 24"/>
            <p:cNvGraphicFramePr>
              <a:graphicFrameLocks noChangeAspect="1"/>
            </p:cNvGraphicFramePr>
            <p:nvPr/>
          </p:nvGraphicFramePr>
          <p:xfrm>
            <a:off x="249" y="1915"/>
            <a:ext cx="422" cy="136"/>
          </p:xfrm>
          <a:graphic>
            <a:graphicData uri="http://schemas.openxmlformats.org/presentationml/2006/ole">
              <p:oleObj spid="_x0000_s100381" name="Drawing" r:id="rId8" imgW="2205000" imgH="711000" progId="">
                <p:embed/>
              </p:oleObj>
            </a:graphicData>
          </a:graphic>
        </p:graphicFrame>
        <p:graphicFrame>
          <p:nvGraphicFramePr>
            <p:cNvPr id="892953" name="Object 25"/>
            <p:cNvGraphicFramePr>
              <a:graphicFrameLocks noChangeAspect="1"/>
            </p:cNvGraphicFramePr>
            <p:nvPr/>
          </p:nvGraphicFramePr>
          <p:xfrm>
            <a:off x="249" y="2351"/>
            <a:ext cx="422" cy="136"/>
          </p:xfrm>
          <a:graphic>
            <a:graphicData uri="http://schemas.openxmlformats.org/presentationml/2006/ole">
              <p:oleObj spid="_x0000_s100382" name="Drawing" r:id="rId9" imgW="2205000" imgH="711000" progId="">
                <p:embed/>
              </p:oleObj>
            </a:graphicData>
          </a:graphic>
        </p:graphicFrame>
        <p:graphicFrame>
          <p:nvGraphicFramePr>
            <p:cNvPr id="892954" name="Object 26"/>
            <p:cNvGraphicFramePr>
              <a:graphicFrameLocks noChangeAspect="1"/>
            </p:cNvGraphicFramePr>
            <p:nvPr/>
          </p:nvGraphicFramePr>
          <p:xfrm>
            <a:off x="249" y="1697"/>
            <a:ext cx="424" cy="136"/>
          </p:xfrm>
          <a:graphic>
            <a:graphicData uri="http://schemas.openxmlformats.org/presentationml/2006/ole">
              <p:oleObj spid="_x0000_s100383" name="Drawing" r:id="rId10" imgW="2205000" imgH="711000" progId="">
                <p:embed/>
              </p:oleObj>
            </a:graphicData>
          </a:graphic>
        </p:graphicFrame>
        <p:graphicFrame>
          <p:nvGraphicFramePr>
            <p:cNvPr id="892955" name="Object 27"/>
            <p:cNvGraphicFramePr>
              <a:graphicFrameLocks noChangeAspect="1"/>
            </p:cNvGraphicFramePr>
            <p:nvPr/>
          </p:nvGraphicFramePr>
          <p:xfrm>
            <a:off x="249" y="2133"/>
            <a:ext cx="422" cy="136"/>
          </p:xfrm>
          <a:graphic>
            <a:graphicData uri="http://schemas.openxmlformats.org/presentationml/2006/ole">
              <p:oleObj spid="_x0000_s100384" name="Drawing" r:id="rId11" imgW="2205000" imgH="711000" progId="">
                <p:embed/>
              </p:oleObj>
            </a:graphicData>
          </a:graphic>
        </p:graphicFrame>
        <p:graphicFrame>
          <p:nvGraphicFramePr>
            <p:cNvPr id="892956" name="Object 28"/>
            <p:cNvGraphicFramePr>
              <a:graphicFrameLocks noChangeAspect="1"/>
            </p:cNvGraphicFramePr>
            <p:nvPr/>
          </p:nvGraphicFramePr>
          <p:xfrm>
            <a:off x="249" y="2569"/>
            <a:ext cx="422" cy="136"/>
          </p:xfrm>
          <a:graphic>
            <a:graphicData uri="http://schemas.openxmlformats.org/presentationml/2006/ole">
              <p:oleObj spid="_x0000_s100385" name="Drawing" r:id="rId12" imgW="2205000" imgH="711000" progId="">
                <p:embed/>
              </p:oleObj>
            </a:graphicData>
          </a:graphic>
        </p:graphicFrame>
      </p:grpSp>
      <p:grpSp>
        <p:nvGrpSpPr>
          <p:cNvPr id="4" name="Group 29"/>
          <p:cNvGrpSpPr>
            <a:grpSpLocks/>
          </p:cNvGrpSpPr>
          <p:nvPr/>
        </p:nvGrpSpPr>
        <p:grpSpPr bwMode="auto">
          <a:xfrm>
            <a:off x="2411413" y="188913"/>
            <a:ext cx="673100" cy="1944687"/>
            <a:chOff x="249" y="1480"/>
            <a:chExt cx="424" cy="1225"/>
          </a:xfrm>
        </p:grpSpPr>
        <p:graphicFrame>
          <p:nvGraphicFramePr>
            <p:cNvPr id="892958" name="Object 30"/>
            <p:cNvGraphicFramePr>
              <a:graphicFrameLocks noChangeAspect="1"/>
            </p:cNvGraphicFramePr>
            <p:nvPr/>
          </p:nvGraphicFramePr>
          <p:xfrm>
            <a:off x="249" y="1480"/>
            <a:ext cx="424" cy="136"/>
          </p:xfrm>
          <a:graphic>
            <a:graphicData uri="http://schemas.openxmlformats.org/presentationml/2006/ole">
              <p:oleObj spid="_x0000_s100374" name="Drawing" r:id="rId13" imgW="2205000" imgH="711000" progId="">
                <p:embed/>
              </p:oleObj>
            </a:graphicData>
          </a:graphic>
        </p:graphicFrame>
        <p:graphicFrame>
          <p:nvGraphicFramePr>
            <p:cNvPr id="892959" name="Object 31"/>
            <p:cNvGraphicFramePr>
              <a:graphicFrameLocks noChangeAspect="1"/>
            </p:cNvGraphicFramePr>
            <p:nvPr/>
          </p:nvGraphicFramePr>
          <p:xfrm>
            <a:off x="249" y="1915"/>
            <a:ext cx="422" cy="136"/>
          </p:xfrm>
          <a:graphic>
            <a:graphicData uri="http://schemas.openxmlformats.org/presentationml/2006/ole">
              <p:oleObj spid="_x0000_s100375" name="Drawing" r:id="rId14" imgW="2205000" imgH="711000" progId="">
                <p:embed/>
              </p:oleObj>
            </a:graphicData>
          </a:graphic>
        </p:graphicFrame>
        <p:graphicFrame>
          <p:nvGraphicFramePr>
            <p:cNvPr id="892960" name="Object 32"/>
            <p:cNvGraphicFramePr>
              <a:graphicFrameLocks noChangeAspect="1"/>
            </p:cNvGraphicFramePr>
            <p:nvPr/>
          </p:nvGraphicFramePr>
          <p:xfrm>
            <a:off x="249" y="2351"/>
            <a:ext cx="422" cy="136"/>
          </p:xfrm>
          <a:graphic>
            <a:graphicData uri="http://schemas.openxmlformats.org/presentationml/2006/ole">
              <p:oleObj spid="_x0000_s100376" name="Drawing" r:id="rId15" imgW="2205000" imgH="711000" progId="">
                <p:embed/>
              </p:oleObj>
            </a:graphicData>
          </a:graphic>
        </p:graphicFrame>
        <p:graphicFrame>
          <p:nvGraphicFramePr>
            <p:cNvPr id="892961" name="Object 33"/>
            <p:cNvGraphicFramePr>
              <a:graphicFrameLocks noChangeAspect="1"/>
            </p:cNvGraphicFramePr>
            <p:nvPr/>
          </p:nvGraphicFramePr>
          <p:xfrm>
            <a:off x="249" y="1697"/>
            <a:ext cx="424" cy="136"/>
          </p:xfrm>
          <a:graphic>
            <a:graphicData uri="http://schemas.openxmlformats.org/presentationml/2006/ole">
              <p:oleObj spid="_x0000_s100377" name="Drawing" r:id="rId16" imgW="2205000" imgH="711000" progId="">
                <p:embed/>
              </p:oleObj>
            </a:graphicData>
          </a:graphic>
        </p:graphicFrame>
        <p:graphicFrame>
          <p:nvGraphicFramePr>
            <p:cNvPr id="892962" name="Object 34"/>
            <p:cNvGraphicFramePr>
              <a:graphicFrameLocks noChangeAspect="1"/>
            </p:cNvGraphicFramePr>
            <p:nvPr/>
          </p:nvGraphicFramePr>
          <p:xfrm>
            <a:off x="249" y="2133"/>
            <a:ext cx="422" cy="136"/>
          </p:xfrm>
          <a:graphic>
            <a:graphicData uri="http://schemas.openxmlformats.org/presentationml/2006/ole">
              <p:oleObj spid="_x0000_s100378" name="Drawing" r:id="rId17" imgW="2205000" imgH="711000" progId="">
                <p:embed/>
              </p:oleObj>
            </a:graphicData>
          </a:graphic>
        </p:graphicFrame>
        <p:graphicFrame>
          <p:nvGraphicFramePr>
            <p:cNvPr id="892963" name="Object 35"/>
            <p:cNvGraphicFramePr>
              <a:graphicFrameLocks noChangeAspect="1"/>
            </p:cNvGraphicFramePr>
            <p:nvPr/>
          </p:nvGraphicFramePr>
          <p:xfrm>
            <a:off x="249" y="2569"/>
            <a:ext cx="422" cy="136"/>
          </p:xfrm>
          <a:graphic>
            <a:graphicData uri="http://schemas.openxmlformats.org/presentationml/2006/ole">
              <p:oleObj spid="_x0000_s100379" name="Drawing" r:id="rId18" imgW="2205000" imgH="711000" progId="">
                <p:embed/>
              </p:oleObj>
            </a:graphicData>
          </a:graphic>
        </p:graphicFrame>
      </p:grpSp>
      <p:grpSp>
        <p:nvGrpSpPr>
          <p:cNvPr id="5" name="Group 36"/>
          <p:cNvGrpSpPr>
            <a:grpSpLocks/>
          </p:cNvGrpSpPr>
          <p:nvPr/>
        </p:nvGrpSpPr>
        <p:grpSpPr bwMode="auto">
          <a:xfrm>
            <a:off x="2411413" y="2420938"/>
            <a:ext cx="673100" cy="1944687"/>
            <a:chOff x="249" y="1480"/>
            <a:chExt cx="424" cy="1225"/>
          </a:xfrm>
        </p:grpSpPr>
        <p:graphicFrame>
          <p:nvGraphicFramePr>
            <p:cNvPr id="892965" name="Object 37"/>
            <p:cNvGraphicFramePr>
              <a:graphicFrameLocks noChangeAspect="1"/>
            </p:cNvGraphicFramePr>
            <p:nvPr/>
          </p:nvGraphicFramePr>
          <p:xfrm>
            <a:off x="249" y="1480"/>
            <a:ext cx="424" cy="136"/>
          </p:xfrm>
          <a:graphic>
            <a:graphicData uri="http://schemas.openxmlformats.org/presentationml/2006/ole">
              <p:oleObj spid="_x0000_s100368" name="Drawing" r:id="rId19" imgW="2205000" imgH="711000" progId="">
                <p:embed/>
              </p:oleObj>
            </a:graphicData>
          </a:graphic>
        </p:graphicFrame>
        <p:graphicFrame>
          <p:nvGraphicFramePr>
            <p:cNvPr id="892966" name="Object 38"/>
            <p:cNvGraphicFramePr>
              <a:graphicFrameLocks noChangeAspect="1"/>
            </p:cNvGraphicFramePr>
            <p:nvPr/>
          </p:nvGraphicFramePr>
          <p:xfrm>
            <a:off x="249" y="1915"/>
            <a:ext cx="422" cy="136"/>
          </p:xfrm>
          <a:graphic>
            <a:graphicData uri="http://schemas.openxmlformats.org/presentationml/2006/ole">
              <p:oleObj spid="_x0000_s100369" name="Drawing" r:id="rId20" imgW="2205000" imgH="711000" progId="">
                <p:embed/>
              </p:oleObj>
            </a:graphicData>
          </a:graphic>
        </p:graphicFrame>
        <p:graphicFrame>
          <p:nvGraphicFramePr>
            <p:cNvPr id="892967" name="Object 39"/>
            <p:cNvGraphicFramePr>
              <a:graphicFrameLocks noChangeAspect="1"/>
            </p:cNvGraphicFramePr>
            <p:nvPr/>
          </p:nvGraphicFramePr>
          <p:xfrm>
            <a:off x="249" y="2351"/>
            <a:ext cx="422" cy="136"/>
          </p:xfrm>
          <a:graphic>
            <a:graphicData uri="http://schemas.openxmlformats.org/presentationml/2006/ole">
              <p:oleObj spid="_x0000_s100370" name="Drawing" r:id="rId21" imgW="2205000" imgH="711000" progId="">
                <p:embed/>
              </p:oleObj>
            </a:graphicData>
          </a:graphic>
        </p:graphicFrame>
        <p:graphicFrame>
          <p:nvGraphicFramePr>
            <p:cNvPr id="892968" name="Object 40"/>
            <p:cNvGraphicFramePr>
              <a:graphicFrameLocks noChangeAspect="1"/>
            </p:cNvGraphicFramePr>
            <p:nvPr/>
          </p:nvGraphicFramePr>
          <p:xfrm>
            <a:off x="249" y="1697"/>
            <a:ext cx="424" cy="136"/>
          </p:xfrm>
          <a:graphic>
            <a:graphicData uri="http://schemas.openxmlformats.org/presentationml/2006/ole">
              <p:oleObj spid="_x0000_s100371" name="Drawing" r:id="rId22" imgW="2205000" imgH="711000" progId="">
                <p:embed/>
              </p:oleObj>
            </a:graphicData>
          </a:graphic>
        </p:graphicFrame>
        <p:graphicFrame>
          <p:nvGraphicFramePr>
            <p:cNvPr id="892969" name="Object 41"/>
            <p:cNvGraphicFramePr>
              <a:graphicFrameLocks noChangeAspect="1"/>
            </p:cNvGraphicFramePr>
            <p:nvPr/>
          </p:nvGraphicFramePr>
          <p:xfrm>
            <a:off x="249" y="2133"/>
            <a:ext cx="422" cy="136"/>
          </p:xfrm>
          <a:graphic>
            <a:graphicData uri="http://schemas.openxmlformats.org/presentationml/2006/ole">
              <p:oleObj spid="_x0000_s100372" name="Drawing" r:id="rId23" imgW="2205000" imgH="711000" progId="">
                <p:embed/>
              </p:oleObj>
            </a:graphicData>
          </a:graphic>
        </p:graphicFrame>
        <p:graphicFrame>
          <p:nvGraphicFramePr>
            <p:cNvPr id="892970" name="Object 42"/>
            <p:cNvGraphicFramePr>
              <a:graphicFrameLocks noChangeAspect="1"/>
            </p:cNvGraphicFramePr>
            <p:nvPr/>
          </p:nvGraphicFramePr>
          <p:xfrm>
            <a:off x="249" y="2569"/>
            <a:ext cx="422" cy="136"/>
          </p:xfrm>
          <a:graphic>
            <a:graphicData uri="http://schemas.openxmlformats.org/presentationml/2006/ole">
              <p:oleObj spid="_x0000_s100373" name="Drawing" r:id="rId24" imgW="2205000" imgH="711000" progId="">
                <p:embed/>
              </p:oleObj>
            </a:graphicData>
          </a:graphic>
        </p:graphicFrame>
      </p:grpSp>
      <p:grpSp>
        <p:nvGrpSpPr>
          <p:cNvPr id="6" name="Group 43"/>
          <p:cNvGrpSpPr>
            <a:grpSpLocks/>
          </p:cNvGrpSpPr>
          <p:nvPr/>
        </p:nvGrpSpPr>
        <p:grpSpPr bwMode="auto">
          <a:xfrm>
            <a:off x="2411413" y="4652963"/>
            <a:ext cx="673100" cy="1944687"/>
            <a:chOff x="249" y="1480"/>
            <a:chExt cx="424" cy="1225"/>
          </a:xfrm>
        </p:grpSpPr>
        <p:graphicFrame>
          <p:nvGraphicFramePr>
            <p:cNvPr id="892972" name="Object 44"/>
            <p:cNvGraphicFramePr>
              <a:graphicFrameLocks noChangeAspect="1"/>
            </p:cNvGraphicFramePr>
            <p:nvPr/>
          </p:nvGraphicFramePr>
          <p:xfrm>
            <a:off x="249" y="1480"/>
            <a:ext cx="424" cy="136"/>
          </p:xfrm>
          <a:graphic>
            <a:graphicData uri="http://schemas.openxmlformats.org/presentationml/2006/ole">
              <p:oleObj spid="_x0000_s100362" name="Drawing" r:id="rId25" imgW="2205000" imgH="711000" progId="">
                <p:embed/>
              </p:oleObj>
            </a:graphicData>
          </a:graphic>
        </p:graphicFrame>
        <p:graphicFrame>
          <p:nvGraphicFramePr>
            <p:cNvPr id="892973" name="Object 45"/>
            <p:cNvGraphicFramePr>
              <a:graphicFrameLocks noChangeAspect="1"/>
            </p:cNvGraphicFramePr>
            <p:nvPr/>
          </p:nvGraphicFramePr>
          <p:xfrm>
            <a:off x="249" y="1915"/>
            <a:ext cx="422" cy="136"/>
          </p:xfrm>
          <a:graphic>
            <a:graphicData uri="http://schemas.openxmlformats.org/presentationml/2006/ole">
              <p:oleObj spid="_x0000_s100363" name="Drawing" r:id="rId26" imgW="2205000" imgH="711000" progId="">
                <p:embed/>
              </p:oleObj>
            </a:graphicData>
          </a:graphic>
        </p:graphicFrame>
        <p:graphicFrame>
          <p:nvGraphicFramePr>
            <p:cNvPr id="892974" name="Object 46"/>
            <p:cNvGraphicFramePr>
              <a:graphicFrameLocks noChangeAspect="1"/>
            </p:cNvGraphicFramePr>
            <p:nvPr/>
          </p:nvGraphicFramePr>
          <p:xfrm>
            <a:off x="249" y="2351"/>
            <a:ext cx="422" cy="136"/>
          </p:xfrm>
          <a:graphic>
            <a:graphicData uri="http://schemas.openxmlformats.org/presentationml/2006/ole">
              <p:oleObj spid="_x0000_s100364" name="Drawing" r:id="rId27" imgW="2205000" imgH="711000" progId="">
                <p:embed/>
              </p:oleObj>
            </a:graphicData>
          </a:graphic>
        </p:graphicFrame>
        <p:graphicFrame>
          <p:nvGraphicFramePr>
            <p:cNvPr id="892975" name="Object 47"/>
            <p:cNvGraphicFramePr>
              <a:graphicFrameLocks noChangeAspect="1"/>
            </p:cNvGraphicFramePr>
            <p:nvPr/>
          </p:nvGraphicFramePr>
          <p:xfrm>
            <a:off x="249" y="1697"/>
            <a:ext cx="424" cy="136"/>
          </p:xfrm>
          <a:graphic>
            <a:graphicData uri="http://schemas.openxmlformats.org/presentationml/2006/ole">
              <p:oleObj spid="_x0000_s100365" name="Drawing" r:id="rId28" imgW="2205000" imgH="711000" progId="">
                <p:embed/>
              </p:oleObj>
            </a:graphicData>
          </a:graphic>
        </p:graphicFrame>
        <p:graphicFrame>
          <p:nvGraphicFramePr>
            <p:cNvPr id="892976" name="Object 48"/>
            <p:cNvGraphicFramePr>
              <a:graphicFrameLocks noChangeAspect="1"/>
            </p:cNvGraphicFramePr>
            <p:nvPr/>
          </p:nvGraphicFramePr>
          <p:xfrm>
            <a:off x="249" y="2133"/>
            <a:ext cx="422" cy="136"/>
          </p:xfrm>
          <a:graphic>
            <a:graphicData uri="http://schemas.openxmlformats.org/presentationml/2006/ole">
              <p:oleObj spid="_x0000_s100366" name="Drawing" r:id="rId29" imgW="2205000" imgH="711000" progId="">
                <p:embed/>
              </p:oleObj>
            </a:graphicData>
          </a:graphic>
        </p:graphicFrame>
        <p:graphicFrame>
          <p:nvGraphicFramePr>
            <p:cNvPr id="892977" name="Object 49"/>
            <p:cNvGraphicFramePr>
              <a:graphicFrameLocks noChangeAspect="1"/>
            </p:cNvGraphicFramePr>
            <p:nvPr/>
          </p:nvGraphicFramePr>
          <p:xfrm>
            <a:off x="249" y="2569"/>
            <a:ext cx="422" cy="136"/>
          </p:xfrm>
          <a:graphic>
            <a:graphicData uri="http://schemas.openxmlformats.org/presentationml/2006/ole">
              <p:oleObj spid="_x0000_s100367" name="Drawing" r:id="rId30" imgW="2205000" imgH="711000" progId="">
                <p:embed/>
              </p:oleObj>
            </a:graphicData>
          </a:graphic>
        </p:graphicFrame>
      </p:grpSp>
      <p:sp>
        <p:nvSpPr>
          <p:cNvPr id="892978" name="Text Box 50"/>
          <p:cNvSpPr txBox="1">
            <a:spLocks noChangeArrowheads="1"/>
          </p:cNvSpPr>
          <p:nvPr/>
        </p:nvSpPr>
        <p:spPr bwMode="auto">
          <a:xfrm>
            <a:off x="1763713" y="3500438"/>
            <a:ext cx="1212850" cy="366712"/>
          </a:xfrm>
          <a:prstGeom prst="rect">
            <a:avLst/>
          </a:prstGeom>
          <a:solidFill>
            <a:schemeClr val="bg1"/>
          </a:solidFill>
          <a:ln w="9525">
            <a:noFill/>
            <a:miter lim="800000"/>
            <a:headEnd/>
            <a:tailEnd/>
          </a:ln>
          <a:effectLst/>
        </p:spPr>
        <p:txBody>
          <a:bodyPr wrap="none">
            <a:spAutoFit/>
          </a:bodyPr>
          <a:lstStyle/>
          <a:p>
            <a:pPr fontAlgn="base">
              <a:spcBef>
                <a:spcPct val="0"/>
              </a:spcBef>
              <a:spcAft>
                <a:spcPct val="0"/>
              </a:spcAft>
            </a:pPr>
            <a:r>
              <a:rPr lang="ja-JP" altLang="en-US" smtClean="0">
                <a:solidFill>
                  <a:srgbClr val="000000"/>
                </a:solidFill>
              </a:rPr>
              <a:t>岡山・広島</a:t>
            </a:r>
          </a:p>
        </p:txBody>
      </p:sp>
      <p:sp>
        <p:nvSpPr>
          <p:cNvPr id="892979" name="Text Box 51"/>
          <p:cNvSpPr txBox="1">
            <a:spLocks noChangeArrowheads="1"/>
          </p:cNvSpPr>
          <p:nvPr/>
        </p:nvSpPr>
        <p:spPr bwMode="auto">
          <a:xfrm>
            <a:off x="1476375" y="836613"/>
            <a:ext cx="641350" cy="366712"/>
          </a:xfrm>
          <a:prstGeom prst="rect">
            <a:avLst/>
          </a:prstGeom>
          <a:solidFill>
            <a:schemeClr val="bg1"/>
          </a:solidFill>
          <a:ln w="9525">
            <a:noFill/>
            <a:miter lim="800000"/>
            <a:headEnd/>
            <a:tailEnd/>
          </a:ln>
          <a:effectLst/>
        </p:spPr>
        <p:txBody>
          <a:bodyPr wrap="none">
            <a:spAutoFit/>
          </a:bodyPr>
          <a:lstStyle/>
          <a:p>
            <a:pPr algn="ctr" fontAlgn="base">
              <a:spcBef>
                <a:spcPct val="0"/>
              </a:spcBef>
              <a:spcAft>
                <a:spcPct val="0"/>
              </a:spcAft>
            </a:pPr>
            <a:r>
              <a:rPr lang="ja-JP" altLang="en-US" smtClean="0">
                <a:solidFill>
                  <a:srgbClr val="000000"/>
                </a:solidFill>
              </a:rPr>
              <a:t>関東</a:t>
            </a:r>
          </a:p>
        </p:txBody>
      </p:sp>
      <p:graphicFrame>
        <p:nvGraphicFramePr>
          <p:cNvPr id="892980" name="Object 52"/>
          <p:cNvGraphicFramePr>
            <a:graphicFrameLocks noChangeAspect="1"/>
          </p:cNvGraphicFramePr>
          <p:nvPr/>
        </p:nvGraphicFramePr>
        <p:xfrm>
          <a:off x="7499350" y="115888"/>
          <a:ext cx="673100" cy="215900"/>
        </p:xfrm>
        <a:graphic>
          <a:graphicData uri="http://schemas.openxmlformats.org/presentationml/2006/ole">
            <p:oleObj spid="_x0000_s100357" name="Drawing" r:id="rId31" imgW="2205000" imgH="711000" progId="">
              <p:embed/>
            </p:oleObj>
          </a:graphicData>
        </a:graphic>
      </p:graphicFrame>
      <p:sp>
        <p:nvSpPr>
          <p:cNvPr id="892981" name="Line 53"/>
          <p:cNvSpPr>
            <a:spLocks noChangeShapeType="1"/>
          </p:cNvSpPr>
          <p:nvPr/>
        </p:nvSpPr>
        <p:spPr bwMode="auto">
          <a:xfrm>
            <a:off x="3276600" y="4292600"/>
            <a:ext cx="1871663" cy="0"/>
          </a:xfrm>
          <a:prstGeom prst="line">
            <a:avLst/>
          </a:prstGeom>
          <a:noFill/>
          <a:ln w="38100">
            <a:solidFill>
              <a:schemeClr val="tx1"/>
            </a:solidFill>
            <a:round/>
            <a:headEnd/>
            <a:tailEnd/>
          </a:ln>
          <a:effectLst/>
        </p:spPr>
        <p:txBody>
          <a:bodyPr/>
          <a:lstStyle/>
          <a:p>
            <a:pPr fontAlgn="base">
              <a:spcBef>
                <a:spcPct val="0"/>
              </a:spcBef>
              <a:spcAft>
                <a:spcPct val="0"/>
              </a:spcAft>
            </a:pPr>
            <a:endParaRPr lang="ja-JP" altLang="en-US" smtClean="0">
              <a:solidFill>
                <a:srgbClr val="000000"/>
              </a:solidFill>
            </a:endParaRPr>
          </a:p>
        </p:txBody>
      </p:sp>
      <p:sp>
        <p:nvSpPr>
          <p:cNvPr id="892982" name="Line 54"/>
          <p:cNvSpPr>
            <a:spLocks noChangeShapeType="1"/>
          </p:cNvSpPr>
          <p:nvPr/>
        </p:nvSpPr>
        <p:spPr bwMode="auto">
          <a:xfrm>
            <a:off x="3276600" y="3959225"/>
            <a:ext cx="3095625" cy="0"/>
          </a:xfrm>
          <a:prstGeom prst="line">
            <a:avLst/>
          </a:prstGeom>
          <a:noFill/>
          <a:ln w="38100">
            <a:solidFill>
              <a:schemeClr val="tx1"/>
            </a:solidFill>
            <a:round/>
            <a:headEnd/>
            <a:tailEnd/>
          </a:ln>
          <a:effectLst/>
        </p:spPr>
        <p:txBody>
          <a:bodyPr/>
          <a:lstStyle/>
          <a:p>
            <a:pPr fontAlgn="base">
              <a:spcBef>
                <a:spcPct val="0"/>
              </a:spcBef>
              <a:spcAft>
                <a:spcPct val="0"/>
              </a:spcAft>
            </a:pPr>
            <a:endParaRPr lang="ja-JP" altLang="en-US" smtClean="0">
              <a:solidFill>
                <a:srgbClr val="000000"/>
              </a:solidFill>
            </a:endParaRPr>
          </a:p>
        </p:txBody>
      </p:sp>
      <p:sp>
        <p:nvSpPr>
          <p:cNvPr id="892983" name="Line 55"/>
          <p:cNvSpPr>
            <a:spLocks noChangeShapeType="1"/>
          </p:cNvSpPr>
          <p:nvPr/>
        </p:nvSpPr>
        <p:spPr bwMode="auto">
          <a:xfrm>
            <a:off x="3276600" y="3525838"/>
            <a:ext cx="4103688" cy="0"/>
          </a:xfrm>
          <a:prstGeom prst="line">
            <a:avLst/>
          </a:prstGeom>
          <a:noFill/>
          <a:ln w="38100">
            <a:solidFill>
              <a:schemeClr val="tx1"/>
            </a:solidFill>
            <a:round/>
            <a:headEnd/>
            <a:tailEnd/>
          </a:ln>
          <a:effectLst/>
        </p:spPr>
        <p:txBody>
          <a:bodyPr/>
          <a:lstStyle/>
          <a:p>
            <a:pPr fontAlgn="base">
              <a:spcBef>
                <a:spcPct val="0"/>
              </a:spcBef>
              <a:spcAft>
                <a:spcPct val="0"/>
              </a:spcAft>
            </a:pPr>
            <a:endParaRPr lang="ja-JP" altLang="en-US" smtClean="0">
              <a:solidFill>
                <a:srgbClr val="000000"/>
              </a:solidFill>
            </a:endParaRPr>
          </a:p>
        </p:txBody>
      </p:sp>
      <p:sp>
        <p:nvSpPr>
          <p:cNvPr id="892984" name="Text Box 56"/>
          <p:cNvSpPr txBox="1">
            <a:spLocks noChangeArrowheads="1"/>
          </p:cNvSpPr>
          <p:nvPr/>
        </p:nvSpPr>
        <p:spPr bwMode="auto">
          <a:xfrm>
            <a:off x="6516688" y="3789363"/>
            <a:ext cx="387350" cy="457200"/>
          </a:xfrm>
          <a:prstGeom prst="rect">
            <a:avLst/>
          </a:prstGeom>
          <a:noFill/>
          <a:ln w="9525">
            <a:noFill/>
            <a:miter lim="800000"/>
            <a:headEnd/>
            <a:tailEnd/>
          </a:ln>
          <a:effectLst/>
        </p:spPr>
        <p:txBody>
          <a:bodyPr wrap="none">
            <a:spAutoFit/>
          </a:bodyPr>
          <a:lstStyle/>
          <a:p>
            <a:pPr fontAlgn="base">
              <a:spcBef>
                <a:spcPct val="0"/>
              </a:spcBef>
              <a:spcAft>
                <a:spcPct val="0"/>
              </a:spcAft>
            </a:pPr>
            <a:r>
              <a:rPr lang="en-US" altLang="ja-JP" sz="2400" smtClean="0">
                <a:solidFill>
                  <a:srgbClr val="000000"/>
                </a:solidFill>
              </a:rPr>
              <a:t>X</a:t>
            </a:r>
          </a:p>
        </p:txBody>
      </p:sp>
      <p:sp>
        <p:nvSpPr>
          <p:cNvPr id="892985" name="Text Box 57"/>
          <p:cNvSpPr txBox="1">
            <a:spLocks noChangeArrowheads="1"/>
          </p:cNvSpPr>
          <p:nvPr/>
        </p:nvSpPr>
        <p:spPr bwMode="auto">
          <a:xfrm>
            <a:off x="5219700" y="4051300"/>
            <a:ext cx="387350" cy="457200"/>
          </a:xfrm>
          <a:prstGeom prst="rect">
            <a:avLst/>
          </a:prstGeom>
          <a:noFill/>
          <a:ln w="9525">
            <a:noFill/>
            <a:miter lim="800000"/>
            <a:headEnd/>
            <a:tailEnd/>
          </a:ln>
          <a:effectLst/>
        </p:spPr>
        <p:txBody>
          <a:bodyPr wrap="none">
            <a:spAutoFit/>
          </a:bodyPr>
          <a:lstStyle/>
          <a:p>
            <a:pPr fontAlgn="base">
              <a:spcBef>
                <a:spcPct val="0"/>
              </a:spcBef>
              <a:spcAft>
                <a:spcPct val="0"/>
              </a:spcAft>
            </a:pPr>
            <a:r>
              <a:rPr lang="en-US" altLang="ja-JP" sz="2400" smtClean="0">
                <a:solidFill>
                  <a:srgbClr val="000000"/>
                </a:solidFill>
              </a:rPr>
              <a:t>X</a:t>
            </a:r>
          </a:p>
        </p:txBody>
      </p:sp>
      <p:sp>
        <p:nvSpPr>
          <p:cNvPr id="892986" name="Line 58"/>
          <p:cNvSpPr>
            <a:spLocks noChangeShapeType="1"/>
          </p:cNvSpPr>
          <p:nvPr/>
        </p:nvSpPr>
        <p:spPr bwMode="auto">
          <a:xfrm>
            <a:off x="3276600" y="3238500"/>
            <a:ext cx="4103688" cy="0"/>
          </a:xfrm>
          <a:prstGeom prst="line">
            <a:avLst/>
          </a:prstGeom>
          <a:noFill/>
          <a:ln w="38100">
            <a:solidFill>
              <a:schemeClr val="tx1"/>
            </a:solidFill>
            <a:round/>
            <a:headEnd/>
            <a:tailEnd/>
          </a:ln>
          <a:effectLst/>
        </p:spPr>
        <p:txBody>
          <a:bodyPr/>
          <a:lstStyle/>
          <a:p>
            <a:pPr fontAlgn="base">
              <a:spcBef>
                <a:spcPct val="0"/>
              </a:spcBef>
              <a:spcAft>
                <a:spcPct val="0"/>
              </a:spcAft>
            </a:pPr>
            <a:endParaRPr lang="ja-JP" altLang="en-US" smtClean="0">
              <a:solidFill>
                <a:srgbClr val="000000"/>
              </a:solidFill>
            </a:endParaRPr>
          </a:p>
        </p:txBody>
      </p:sp>
      <p:sp>
        <p:nvSpPr>
          <p:cNvPr id="892987" name="Line 59"/>
          <p:cNvSpPr>
            <a:spLocks noChangeShapeType="1"/>
          </p:cNvSpPr>
          <p:nvPr/>
        </p:nvSpPr>
        <p:spPr bwMode="auto">
          <a:xfrm>
            <a:off x="3276600" y="2878138"/>
            <a:ext cx="1366838" cy="0"/>
          </a:xfrm>
          <a:prstGeom prst="line">
            <a:avLst/>
          </a:prstGeom>
          <a:noFill/>
          <a:ln w="38100">
            <a:solidFill>
              <a:schemeClr val="tx1"/>
            </a:solidFill>
            <a:round/>
            <a:headEnd/>
            <a:tailEnd/>
          </a:ln>
          <a:effectLst/>
        </p:spPr>
        <p:txBody>
          <a:bodyPr/>
          <a:lstStyle/>
          <a:p>
            <a:pPr fontAlgn="base">
              <a:spcBef>
                <a:spcPct val="0"/>
              </a:spcBef>
              <a:spcAft>
                <a:spcPct val="0"/>
              </a:spcAft>
            </a:pPr>
            <a:endParaRPr lang="ja-JP" altLang="en-US" smtClean="0">
              <a:solidFill>
                <a:srgbClr val="000000"/>
              </a:solidFill>
            </a:endParaRPr>
          </a:p>
        </p:txBody>
      </p:sp>
      <p:sp>
        <p:nvSpPr>
          <p:cNvPr id="892988" name="Line 60"/>
          <p:cNvSpPr>
            <a:spLocks noChangeShapeType="1"/>
          </p:cNvSpPr>
          <p:nvPr/>
        </p:nvSpPr>
        <p:spPr bwMode="auto">
          <a:xfrm>
            <a:off x="3276600" y="2492375"/>
            <a:ext cx="4032250" cy="0"/>
          </a:xfrm>
          <a:prstGeom prst="line">
            <a:avLst/>
          </a:prstGeom>
          <a:noFill/>
          <a:ln w="38100">
            <a:solidFill>
              <a:schemeClr val="tx1"/>
            </a:solidFill>
            <a:round/>
            <a:headEnd/>
            <a:tailEnd/>
          </a:ln>
          <a:effectLst/>
        </p:spPr>
        <p:txBody>
          <a:bodyPr/>
          <a:lstStyle/>
          <a:p>
            <a:pPr fontAlgn="base">
              <a:spcBef>
                <a:spcPct val="0"/>
              </a:spcBef>
              <a:spcAft>
                <a:spcPct val="0"/>
              </a:spcAft>
            </a:pPr>
            <a:endParaRPr lang="ja-JP" altLang="en-US" smtClean="0">
              <a:solidFill>
                <a:srgbClr val="000000"/>
              </a:solidFill>
            </a:endParaRPr>
          </a:p>
        </p:txBody>
      </p:sp>
      <p:sp>
        <p:nvSpPr>
          <p:cNvPr id="892989" name="Text Box 61"/>
          <p:cNvSpPr txBox="1">
            <a:spLocks noChangeArrowheads="1"/>
          </p:cNvSpPr>
          <p:nvPr/>
        </p:nvSpPr>
        <p:spPr bwMode="auto">
          <a:xfrm>
            <a:off x="4716463" y="2636838"/>
            <a:ext cx="387350" cy="457200"/>
          </a:xfrm>
          <a:prstGeom prst="rect">
            <a:avLst/>
          </a:prstGeom>
          <a:noFill/>
          <a:ln w="9525">
            <a:noFill/>
            <a:miter lim="800000"/>
            <a:headEnd/>
            <a:tailEnd/>
          </a:ln>
          <a:effectLst/>
        </p:spPr>
        <p:txBody>
          <a:bodyPr wrap="none">
            <a:spAutoFit/>
          </a:bodyPr>
          <a:lstStyle/>
          <a:p>
            <a:pPr fontAlgn="base">
              <a:spcBef>
                <a:spcPct val="0"/>
              </a:spcBef>
              <a:spcAft>
                <a:spcPct val="0"/>
              </a:spcAft>
            </a:pPr>
            <a:r>
              <a:rPr lang="en-US" altLang="ja-JP" sz="2400" smtClean="0">
                <a:solidFill>
                  <a:srgbClr val="000000"/>
                </a:solidFill>
              </a:rPr>
              <a:t>X</a:t>
            </a:r>
          </a:p>
        </p:txBody>
      </p:sp>
      <p:graphicFrame>
        <p:nvGraphicFramePr>
          <p:cNvPr id="892990" name="Object 62"/>
          <p:cNvGraphicFramePr>
            <a:graphicFrameLocks noChangeAspect="1"/>
          </p:cNvGraphicFramePr>
          <p:nvPr/>
        </p:nvGraphicFramePr>
        <p:xfrm>
          <a:off x="7524750" y="3500438"/>
          <a:ext cx="669925" cy="215900"/>
        </p:xfrm>
        <a:graphic>
          <a:graphicData uri="http://schemas.openxmlformats.org/presentationml/2006/ole">
            <p:oleObj spid="_x0000_s100358" name="Drawing" r:id="rId32" imgW="2205000" imgH="711000" progId="">
              <p:embed/>
            </p:oleObj>
          </a:graphicData>
        </a:graphic>
      </p:graphicFrame>
      <p:sp>
        <p:nvSpPr>
          <p:cNvPr id="892991" name="Line 63"/>
          <p:cNvSpPr>
            <a:spLocks noChangeShapeType="1"/>
          </p:cNvSpPr>
          <p:nvPr/>
        </p:nvSpPr>
        <p:spPr bwMode="auto">
          <a:xfrm>
            <a:off x="3276600" y="6524625"/>
            <a:ext cx="4175125" cy="0"/>
          </a:xfrm>
          <a:prstGeom prst="line">
            <a:avLst/>
          </a:prstGeom>
          <a:noFill/>
          <a:ln w="38100">
            <a:solidFill>
              <a:schemeClr val="tx1"/>
            </a:solidFill>
            <a:round/>
            <a:headEnd/>
            <a:tailEnd/>
          </a:ln>
          <a:effectLst/>
        </p:spPr>
        <p:txBody>
          <a:bodyPr/>
          <a:lstStyle/>
          <a:p>
            <a:pPr fontAlgn="base">
              <a:spcBef>
                <a:spcPct val="0"/>
              </a:spcBef>
              <a:spcAft>
                <a:spcPct val="0"/>
              </a:spcAft>
            </a:pPr>
            <a:endParaRPr lang="ja-JP" altLang="en-US" smtClean="0">
              <a:solidFill>
                <a:srgbClr val="000000"/>
              </a:solidFill>
            </a:endParaRPr>
          </a:p>
        </p:txBody>
      </p:sp>
      <p:sp>
        <p:nvSpPr>
          <p:cNvPr id="892992" name="Line 64"/>
          <p:cNvSpPr>
            <a:spLocks noChangeShapeType="1"/>
          </p:cNvSpPr>
          <p:nvPr/>
        </p:nvSpPr>
        <p:spPr bwMode="auto">
          <a:xfrm>
            <a:off x="3276600" y="6165850"/>
            <a:ext cx="4175125" cy="0"/>
          </a:xfrm>
          <a:prstGeom prst="line">
            <a:avLst/>
          </a:prstGeom>
          <a:noFill/>
          <a:ln w="38100">
            <a:solidFill>
              <a:schemeClr val="tx1"/>
            </a:solidFill>
            <a:round/>
            <a:headEnd/>
            <a:tailEnd/>
          </a:ln>
          <a:effectLst/>
        </p:spPr>
        <p:txBody>
          <a:bodyPr/>
          <a:lstStyle/>
          <a:p>
            <a:pPr fontAlgn="base">
              <a:spcBef>
                <a:spcPct val="0"/>
              </a:spcBef>
              <a:spcAft>
                <a:spcPct val="0"/>
              </a:spcAft>
            </a:pPr>
            <a:endParaRPr lang="ja-JP" altLang="en-US" smtClean="0">
              <a:solidFill>
                <a:srgbClr val="000000"/>
              </a:solidFill>
            </a:endParaRPr>
          </a:p>
        </p:txBody>
      </p:sp>
      <p:sp>
        <p:nvSpPr>
          <p:cNvPr id="892993" name="Line 65"/>
          <p:cNvSpPr>
            <a:spLocks noChangeShapeType="1"/>
          </p:cNvSpPr>
          <p:nvPr/>
        </p:nvSpPr>
        <p:spPr bwMode="auto">
          <a:xfrm>
            <a:off x="3276600" y="5734050"/>
            <a:ext cx="2735263" cy="0"/>
          </a:xfrm>
          <a:prstGeom prst="line">
            <a:avLst/>
          </a:prstGeom>
          <a:noFill/>
          <a:ln w="38100">
            <a:solidFill>
              <a:schemeClr val="tx1"/>
            </a:solidFill>
            <a:round/>
            <a:headEnd/>
            <a:tailEnd/>
          </a:ln>
          <a:effectLst/>
        </p:spPr>
        <p:txBody>
          <a:bodyPr/>
          <a:lstStyle/>
          <a:p>
            <a:pPr fontAlgn="base">
              <a:spcBef>
                <a:spcPct val="0"/>
              </a:spcBef>
              <a:spcAft>
                <a:spcPct val="0"/>
              </a:spcAft>
            </a:pPr>
            <a:endParaRPr lang="ja-JP" altLang="en-US" smtClean="0">
              <a:solidFill>
                <a:srgbClr val="000000"/>
              </a:solidFill>
            </a:endParaRPr>
          </a:p>
        </p:txBody>
      </p:sp>
      <p:sp>
        <p:nvSpPr>
          <p:cNvPr id="892994" name="Line 66"/>
          <p:cNvSpPr>
            <a:spLocks noChangeShapeType="1"/>
          </p:cNvSpPr>
          <p:nvPr/>
        </p:nvSpPr>
        <p:spPr bwMode="auto">
          <a:xfrm>
            <a:off x="3276600" y="5445125"/>
            <a:ext cx="2519363" cy="0"/>
          </a:xfrm>
          <a:prstGeom prst="line">
            <a:avLst/>
          </a:prstGeom>
          <a:noFill/>
          <a:ln w="38100">
            <a:solidFill>
              <a:schemeClr val="tx1"/>
            </a:solidFill>
            <a:round/>
            <a:headEnd/>
            <a:tailEnd/>
          </a:ln>
          <a:effectLst/>
        </p:spPr>
        <p:txBody>
          <a:bodyPr/>
          <a:lstStyle/>
          <a:p>
            <a:pPr fontAlgn="base">
              <a:spcBef>
                <a:spcPct val="0"/>
              </a:spcBef>
              <a:spcAft>
                <a:spcPct val="0"/>
              </a:spcAft>
            </a:pPr>
            <a:endParaRPr lang="ja-JP" altLang="en-US" smtClean="0">
              <a:solidFill>
                <a:srgbClr val="000000"/>
              </a:solidFill>
            </a:endParaRPr>
          </a:p>
        </p:txBody>
      </p:sp>
      <p:sp>
        <p:nvSpPr>
          <p:cNvPr id="892995" name="Line 67"/>
          <p:cNvSpPr>
            <a:spLocks noChangeShapeType="1"/>
          </p:cNvSpPr>
          <p:nvPr/>
        </p:nvSpPr>
        <p:spPr bwMode="auto">
          <a:xfrm>
            <a:off x="3276600" y="5110163"/>
            <a:ext cx="1366838" cy="0"/>
          </a:xfrm>
          <a:prstGeom prst="line">
            <a:avLst/>
          </a:prstGeom>
          <a:noFill/>
          <a:ln w="38100">
            <a:solidFill>
              <a:schemeClr val="tx1"/>
            </a:solidFill>
            <a:round/>
            <a:headEnd/>
            <a:tailEnd/>
          </a:ln>
          <a:effectLst/>
        </p:spPr>
        <p:txBody>
          <a:bodyPr/>
          <a:lstStyle/>
          <a:p>
            <a:pPr fontAlgn="base">
              <a:spcBef>
                <a:spcPct val="0"/>
              </a:spcBef>
              <a:spcAft>
                <a:spcPct val="0"/>
              </a:spcAft>
            </a:pPr>
            <a:endParaRPr lang="ja-JP" altLang="en-US" smtClean="0">
              <a:solidFill>
                <a:srgbClr val="000000"/>
              </a:solidFill>
            </a:endParaRPr>
          </a:p>
        </p:txBody>
      </p:sp>
      <p:sp>
        <p:nvSpPr>
          <p:cNvPr id="892996" name="Line 68"/>
          <p:cNvSpPr>
            <a:spLocks noChangeShapeType="1"/>
          </p:cNvSpPr>
          <p:nvPr/>
        </p:nvSpPr>
        <p:spPr bwMode="auto">
          <a:xfrm>
            <a:off x="3276600" y="4749800"/>
            <a:ext cx="3167063" cy="0"/>
          </a:xfrm>
          <a:prstGeom prst="line">
            <a:avLst/>
          </a:prstGeom>
          <a:noFill/>
          <a:ln w="38100">
            <a:solidFill>
              <a:schemeClr val="tx1"/>
            </a:solidFill>
            <a:round/>
            <a:headEnd/>
            <a:tailEnd/>
          </a:ln>
          <a:effectLst/>
        </p:spPr>
        <p:txBody>
          <a:bodyPr/>
          <a:lstStyle/>
          <a:p>
            <a:pPr fontAlgn="base">
              <a:spcBef>
                <a:spcPct val="0"/>
              </a:spcBef>
              <a:spcAft>
                <a:spcPct val="0"/>
              </a:spcAft>
            </a:pPr>
            <a:endParaRPr lang="ja-JP" altLang="en-US" smtClean="0">
              <a:solidFill>
                <a:srgbClr val="000000"/>
              </a:solidFill>
            </a:endParaRPr>
          </a:p>
        </p:txBody>
      </p:sp>
      <p:graphicFrame>
        <p:nvGraphicFramePr>
          <p:cNvPr id="892997" name="Object 69"/>
          <p:cNvGraphicFramePr>
            <a:graphicFrameLocks noChangeAspect="1"/>
          </p:cNvGraphicFramePr>
          <p:nvPr/>
        </p:nvGraphicFramePr>
        <p:xfrm>
          <a:off x="7524750" y="2420938"/>
          <a:ext cx="673100" cy="215900"/>
        </p:xfrm>
        <a:graphic>
          <a:graphicData uri="http://schemas.openxmlformats.org/presentationml/2006/ole">
            <p:oleObj spid="_x0000_s100359" name="Drawing" r:id="rId33" imgW="2205000" imgH="711000" progId="">
              <p:embed/>
            </p:oleObj>
          </a:graphicData>
        </a:graphic>
      </p:graphicFrame>
      <p:sp>
        <p:nvSpPr>
          <p:cNvPr id="892998" name="Text Box 70"/>
          <p:cNvSpPr txBox="1">
            <a:spLocks noChangeArrowheads="1"/>
          </p:cNvSpPr>
          <p:nvPr/>
        </p:nvSpPr>
        <p:spPr bwMode="auto">
          <a:xfrm>
            <a:off x="6516688" y="4508500"/>
            <a:ext cx="387350" cy="457200"/>
          </a:xfrm>
          <a:prstGeom prst="rect">
            <a:avLst/>
          </a:prstGeom>
          <a:noFill/>
          <a:ln w="9525">
            <a:noFill/>
            <a:miter lim="800000"/>
            <a:headEnd/>
            <a:tailEnd/>
          </a:ln>
          <a:effectLst/>
        </p:spPr>
        <p:txBody>
          <a:bodyPr wrap="none">
            <a:spAutoFit/>
          </a:bodyPr>
          <a:lstStyle/>
          <a:p>
            <a:pPr fontAlgn="base">
              <a:spcBef>
                <a:spcPct val="0"/>
              </a:spcBef>
              <a:spcAft>
                <a:spcPct val="0"/>
              </a:spcAft>
            </a:pPr>
            <a:r>
              <a:rPr lang="en-US" altLang="ja-JP" sz="2400" smtClean="0">
                <a:solidFill>
                  <a:srgbClr val="000000"/>
                </a:solidFill>
              </a:rPr>
              <a:t>X</a:t>
            </a:r>
          </a:p>
        </p:txBody>
      </p:sp>
      <p:sp>
        <p:nvSpPr>
          <p:cNvPr id="892999" name="Text Box 71"/>
          <p:cNvSpPr txBox="1">
            <a:spLocks noChangeArrowheads="1"/>
          </p:cNvSpPr>
          <p:nvPr/>
        </p:nvSpPr>
        <p:spPr bwMode="auto">
          <a:xfrm>
            <a:off x="4787900" y="4868863"/>
            <a:ext cx="387350" cy="457200"/>
          </a:xfrm>
          <a:prstGeom prst="rect">
            <a:avLst/>
          </a:prstGeom>
          <a:noFill/>
          <a:ln w="9525">
            <a:noFill/>
            <a:miter lim="800000"/>
            <a:headEnd/>
            <a:tailEnd/>
          </a:ln>
          <a:effectLst/>
        </p:spPr>
        <p:txBody>
          <a:bodyPr wrap="none">
            <a:spAutoFit/>
          </a:bodyPr>
          <a:lstStyle/>
          <a:p>
            <a:pPr fontAlgn="base">
              <a:spcBef>
                <a:spcPct val="0"/>
              </a:spcBef>
              <a:spcAft>
                <a:spcPct val="0"/>
              </a:spcAft>
            </a:pPr>
            <a:r>
              <a:rPr lang="en-US" altLang="ja-JP" sz="2400" smtClean="0">
                <a:solidFill>
                  <a:srgbClr val="000000"/>
                </a:solidFill>
              </a:rPr>
              <a:t>X</a:t>
            </a:r>
          </a:p>
        </p:txBody>
      </p:sp>
      <p:sp>
        <p:nvSpPr>
          <p:cNvPr id="893000" name="Text Box 72"/>
          <p:cNvSpPr txBox="1">
            <a:spLocks noChangeArrowheads="1"/>
          </p:cNvSpPr>
          <p:nvPr/>
        </p:nvSpPr>
        <p:spPr bwMode="auto">
          <a:xfrm>
            <a:off x="5867400" y="5157788"/>
            <a:ext cx="387350" cy="457200"/>
          </a:xfrm>
          <a:prstGeom prst="rect">
            <a:avLst/>
          </a:prstGeom>
          <a:noFill/>
          <a:ln w="9525">
            <a:noFill/>
            <a:miter lim="800000"/>
            <a:headEnd/>
            <a:tailEnd/>
          </a:ln>
          <a:effectLst/>
        </p:spPr>
        <p:txBody>
          <a:bodyPr wrap="none">
            <a:spAutoFit/>
          </a:bodyPr>
          <a:lstStyle/>
          <a:p>
            <a:pPr fontAlgn="base">
              <a:spcBef>
                <a:spcPct val="0"/>
              </a:spcBef>
              <a:spcAft>
                <a:spcPct val="0"/>
              </a:spcAft>
            </a:pPr>
            <a:r>
              <a:rPr lang="en-US" altLang="ja-JP" sz="2400" smtClean="0">
                <a:solidFill>
                  <a:srgbClr val="000000"/>
                </a:solidFill>
              </a:rPr>
              <a:t>X</a:t>
            </a:r>
          </a:p>
        </p:txBody>
      </p:sp>
      <p:sp>
        <p:nvSpPr>
          <p:cNvPr id="893001" name="Text Box 73"/>
          <p:cNvSpPr txBox="1">
            <a:spLocks noChangeArrowheads="1"/>
          </p:cNvSpPr>
          <p:nvPr/>
        </p:nvSpPr>
        <p:spPr bwMode="auto">
          <a:xfrm>
            <a:off x="6084888" y="5516563"/>
            <a:ext cx="387350" cy="457200"/>
          </a:xfrm>
          <a:prstGeom prst="rect">
            <a:avLst/>
          </a:prstGeom>
          <a:noFill/>
          <a:ln w="9525">
            <a:noFill/>
            <a:miter lim="800000"/>
            <a:headEnd/>
            <a:tailEnd/>
          </a:ln>
          <a:effectLst/>
        </p:spPr>
        <p:txBody>
          <a:bodyPr wrap="none">
            <a:spAutoFit/>
          </a:bodyPr>
          <a:lstStyle/>
          <a:p>
            <a:pPr fontAlgn="base">
              <a:spcBef>
                <a:spcPct val="0"/>
              </a:spcBef>
              <a:spcAft>
                <a:spcPct val="0"/>
              </a:spcAft>
            </a:pPr>
            <a:r>
              <a:rPr lang="en-US" altLang="ja-JP" sz="2400" smtClean="0">
                <a:solidFill>
                  <a:srgbClr val="000000"/>
                </a:solidFill>
              </a:rPr>
              <a:t>X</a:t>
            </a:r>
          </a:p>
        </p:txBody>
      </p:sp>
      <p:graphicFrame>
        <p:nvGraphicFramePr>
          <p:cNvPr id="893002" name="Object 74"/>
          <p:cNvGraphicFramePr>
            <a:graphicFrameLocks noChangeAspect="1"/>
          </p:cNvGraphicFramePr>
          <p:nvPr/>
        </p:nvGraphicFramePr>
        <p:xfrm>
          <a:off x="7573963" y="6380163"/>
          <a:ext cx="669925" cy="215900"/>
        </p:xfrm>
        <a:graphic>
          <a:graphicData uri="http://schemas.openxmlformats.org/presentationml/2006/ole">
            <p:oleObj spid="_x0000_s100360" name="Drawing" r:id="rId34" imgW="2205000" imgH="711000" progId="">
              <p:embed/>
            </p:oleObj>
          </a:graphicData>
        </a:graphic>
      </p:graphicFrame>
      <p:graphicFrame>
        <p:nvGraphicFramePr>
          <p:cNvPr id="893003" name="Object 75"/>
          <p:cNvGraphicFramePr>
            <a:graphicFrameLocks noChangeAspect="1"/>
          </p:cNvGraphicFramePr>
          <p:nvPr/>
        </p:nvGraphicFramePr>
        <p:xfrm>
          <a:off x="7573963" y="6021388"/>
          <a:ext cx="669925" cy="215900"/>
        </p:xfrm>
        <a:graphic>
          <a:graphicData uri="http://schemas.openxmlformats.org/presentationml/2006/ole">
            <p:oleObj spid="_x0000_s100361" name="Drawing" r:id="rId35" imgW="2205000" imgH="711000" progId="">
              <p:embed/>
            </p:oleObj>
          </a:graphicData>
        </a:graphic>
      </p:graphicFrame>
      <p:sp>
        <p:nvSpPr>
          <p:cNvPr id="893004" name="Rectangle 76"/>
          <p:cNvSpPr>
            <a:spLocks noChangeArrowheads="1"/>
          </p:cNvSpPr>
          <p:nvPr/>
        </p:nvSpPr>
        <p:spPr bwMode="auto">
          <a:xfrm>
            <a:off x="1187450" y="0"/>
            <a:ext cx="2087563" cy="6858000"/>
          </a:xfrm>
          <a:prstGeom prst="rect">
            <a:avLst/>
          </a:prstGeom>
          <a:solidFill>
            <a:schemeClr val="bg1"/>
          </a:solidFill>
          <a:ln w="9525">
            <a:solidFill>
              <a:schemeClr val="bg1"/>
            </a:solidFill>
            <a:miter lim="800000"/>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
        <p:nvSpPr>
          <p:cNvPr id="893005" name="Rectangle 77"/>
          <p:cNvSpPr>
            <a:spLocks noChangeArrowheads="1"/>
          </p:cNvSpPr>
          <p:nvPr/>
        </p:nvSpPr>
        <p:spPr bwMode="auto">
          <a:xfrm>
            <a:off x="3276600" y="0"/>
            <a:ext cx="5867400" cy="6858000"/>
          </a:xfrm>
          <a:prstGeom prst="rect">
            <a:avLst/>
          </a:prstGeom>
          <a:solidFill>
            <a:schemeClr val="bg1"/>
          </a:solidFill>
          <a:ln w="9525">
            <a:solidFill>
              <a:schemeClr val="bg1"/>
            </a:solidFill>
            <a:miter lim="800000"/>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spTree>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8" fill="hold" grpId="0" nodeType="clickEffect">
                                  <p:stCondLst>
                                    <p:cond delay="0"/>
                                  </p:stCondLst>
                                  <p:childTnLst>
                                    <p:animEffect transition="out" filter="wipe(left)">
                                      <p:cBhvr>
                                        <p:cTn id="6" dur="500"/>
                                        <p:tgtEl>
                                          <p:spTgt spid="893004"/>
                                        </p:tgtEl>
                                      </p:cBhvr>
                                    </p:animEffect>
                                    <p:set>
                                      <p:cBhvr>
                                        <p:cTn id="7" dur="1" fill="hold">
                                          <p:stCondLst>
                                            <p:cond delay="499"/>
                                          </p:stCondLst>
                                        </p:cTn>
                                        <p:tgtEl>
                                          <p:spTgt spid="89300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8" fill="hold" grpId="0" nodeType="clickEffect">
                                  <p:stCondLst>
                                    <p:cond delay="0"/>
                                  </p:stCondLst>
                                  <p:childTnLst>
                                    <p:animEffect transition="out" filter="wipe(left)">
                                      <p:cBhvr>
                                        <p:cTn id="11" dur="500"/>
                                        <p:tgtEl>
                                          <p:spTgt spid="893005"/>
                                        </p:tgtEl>
                                      </p:cBhvr>
                                    </p:animEffect>
                                    <p:set>
                                      <p:cBhvr>
                                        <p:cTn id="12" dur="1" fill="hold">
                                          <p:stCondLst>
                                            <p:cond delay="499"/>
                                          </p:stCondLst>
                                        </p:cTn>
                                        <p:tgtEl>
                                          <p:spTgt spid="89300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93004" grpId="0" animBg="1"/>
      <p:bldP spid="893005" grpId="0" animBg="1"/>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93954" name="Picture 2" descr="japan1"/>
          <p:cNvPicPr>
            <a:picLocks noChangeAspect="1" noChangeArrowheads="1"/>
          </p:cNvPicPr>
          <p:nvPr/>
        </p:nvPicPr>
        <p:blipFill>
          <a:blip r:embed="rId2" cstate="print"/>
          <a:srcRect/>
          <a:stretch>
            <a:fillRect/>
          </a:stretch>
        </p:blipFill>
        <p:spPr bwMode="auto">
          <a:xfrm>
            <a:off x="1993900" y="1309688"/>
            <a:ext cx="1284288" cy="1798637"/>
          </a:xfrm>
          <a:prstGeom prst="rect">
            <a:avLst/>
          </a:prstGeom>
          <a:noFill/>
        </p:spPr>
      </p:pic>
      <p:pic>
        <p:nvPicPr>
          <p:cNvPr id="893955" name="Picture 3" descr="japan2"/>
          <p:cNvPicPr>
            <a:picLocks noChangeAspect="1" noChangeArrowheads="1"/>
          </p:cNvPicPr>
          <p:nvPr/>
        </p:nvPicPr>
        <p:blipFill>
          <a:blip r:embed="rId3" cstate="print"/>
          <a:srcRect/>
          <a:stretch>
            <a:fillRect/>
          </a:stretch>
        </p:blipFill>
        <p:spPr bwMode="auto">
          <a:xfrm>
            <a:off x="3586163" y="1309688"/>
            <a:ext cx="1724025" cy="1798637"/>
          </a:xfrm>
          <a:prstGeom prst="rect">
            <a:avLst/>
          </a:prstGeom>
          <a:noFill/>
        </p:spPr>
      </p:pic>
      <p:pic>
        <p:nvPicPr>
          <p:cNvPr id="893956" name="Picture 4" descr="japan3"/>
          <p:cNvPicPr>
            <a:picLocks noChangeAspect="1" noChangeArrowheads="1"/>
          </p:cNvPicPr>
          <p:nvPr/>
        </p:nvPicPr>
        <p:blipFill>
          <a:blip r:embed="rId4" cstate="print"/>
          <a:srcRect/>
          <a:stretch>
            <a:fillRect/>
          </a:stretch>
        </p:blipFill>
        <p:spPr bwMode="auto">
          <a:xfrm>
            <a:off x="5619750" y="1309688"/>
            <a:ext cx="1604963" cy="1800225"/>
          </a:xfrm>
          <a:prstGeom prst="rect">
            <a:avLst/>
          </a:prstGeom>
          <a:noFill/>
        </p:spPr>
      </p:pic>
      <p:sp>
        <p:nvSpPr>
          <p:cNvPr id="893957" name="Text Box 5"/>
          <p:cNvSpPr txBox="1">
            <a:spLocks noChangeArrowheads="1"/>
          </p:cNvSpPr>
          <p:nvPr/>
        </p:nvSpPr>
        <p:spPr bwMode="auto">
          <a:xfrm>
            <a:off x="1568450" y="877888"/>
            <a:ext cx="1962150" cy="366712"/>
          </a:xfrm>
          <a:prstGeom prst="rect">
            <a:avLst/>
          </a:prstGeom>
          <a:noFill/>
          <a:ln w="9525">
            <a:noFill/>
            <a:miter lim="800000"/>
            <a:headEnd/>
            <a:tailEnd/>
          </a:ln>
          <a:effectLst/>
        </p:spPr>
        <p:txBody>
          <a:bodyPr wrap="none">
            <a:spAutoFit/>
          </a:bodyPr>
          <a:lstStyle/>
          <a:p>
            <a:pPr fontAlgn="base">
              <a:spcBef>
                <a:spcPct val="0"/>
              </a:spcBef>
              <a:spcAft>
                <a:spcPct val="0"/>
              </a:spcAft>
            </a:pPr>
            <a:r>
              <a:rPr lang="en-US" altLang="ja-JP" smtClean="0">
                <a:solidFill>
                  <a:srgbClr val="000000"/>
                </a:solidFill>
              </a:rPr>
              <a:t>2300-1800</a:t>
            </a:r>
            <a:r>
              <a:rPr lang="ja-JP" altLang="en-US" smtClean="0">
                <a:solidFill>
                  <a:srgbClr val="000000"/>
                </a:solidFill>
              </a:rPr>
              <a:t>万年前</a:t>
            </a:r>
          </a:p>
        </p:txBody>
      </p:sp>
      <p:sp>
        <p:nvSpPr>
          <p:cNvPr id="893958" name="Text Box 6"/>
          <p:cNvSpPr txBox="1">
            <a:spLocks noChangeArrowheads="1"/>
          </p:cNvSpPr>
          <p:nvPr/>
        </p:nvSpPr>
        <p:spPr bwMode="auto">
          <a:xfrm>
            <a:off x="3656013" y="877888"/>
            <a:ext cx="1708150" cy="366712"/>
          </a:xfrm>
          <a:prstGeom prst="rect">
            <a:avLst/>
          </a:prstGeom>
          <a:noFill/>
          <a:ln w="9525">
            <a:noFill/>
            <a:miter lim="800000"/>
            <a:headEnd/>
            <a:tailEnd/>
          </a:ln>
          <a:effectLst/>
        </p:spPr>
        <p:txBody>
          <a:bodyPr wrap="none">
            <a:spAutoFit/>
          </a:bodyPr>
          <a:lstStyle/>
          <a:p>
            <a:pPr fontAlgn="base">
              <a:spcBef>
                <a:spcPct val="0"/>
              </a:spcBef>
              <a:spcAft>
                <a:spcPct val="0"/>
              </a:spcAft>
            </a:pPr>
            <a:r>
              <a:rPr lang="en-US" altLang="ja-JP" smtClean="0">
                <a:solidFill>
                  <a:srgbClr val="000000"/>
                </a:solidFill>
              </a:rPr>
              <a:t>350-200</a:t>
            </a:r>
            <a:r>
              <a:rPr lang="ja-JP" altLang="en-US" smtClean="0">
                <a:solidFill>
                  <a:srgbClr val="000000"/>
                </a:solidFill>
              </a:rPr>
              <a:t>万年前</a:t>
            </a:r>
          </a:p>
        </p:txBody>
      </p:sp>
      <p:sp>
        <p:nvSpPr>
          <p:cNvPr id="893959" name="Text Box 7"/>
          <p:cNvSpPr txBox="1">
            <a:spLocks noChangeArrowheads="1"/>
          </p:cNvSpPr>
          <p:nvPr/>
        </p:nvSpPr>
        <p:spPr bwMode="auto">
          <a:xfrm>
            <a:off x="5816600" y="877888"/>
            <a:ext cx="1025525" cy="366712"/>
          </a:xfrm>
          <a:prstGeom prst="rect">
            <a:avLst/>
          </a:prstGeom>
          <a:noFill/>
          <a:ln w="9525">
            <a:noFill/>
            <a:miter lim="800000"/>
            <a:headEnd/>
            <a:tailEnd/>
          </a:ln>
          <a:effectLst/>
        </p:spPr>
        <p:txBody>
          <a:bodyPr wrap="none">
            <a:spAutoFit/>
          </a:bodyPr>
          <a:lstStyle/>
          <a:p>
            <a:pPr fontAlgn="base">
              <a:spcBef>
                <a:spcPct val="0"/>
              </a:spcBef>
              <a:spcAft>
                <a:spcPct val="0"/>
              </a:spcAft>
            </a:pPr>
            <a:r>
              <a:rPr lang="ja-JP" altLang="en-US" smtClean="0">
                <a:solidFill>
                  <a:srgbClr val="000000"/>
                </a:solidFill>
              </a:rPr>
              <a:t>２万年前</a:t>
            </a:r>
          </a:p>
        </p:txBody>
      </p:sp>
      <p:sp>
        <p:nvSpPr>
          <p:cNvPr id="893960" name="Text Box 8"/>
          <p:cNvSpPr txBox="1">
            <a:spLocks noChangeArrowheads="1"/>
          </p:cNvSpPr>
          <p:nvPr/>
        </p:nvSpPr>
        <p:spPr bwMode="auto">
          <a:xfrm>
            <a:off x="1568450" y="5630863"/>
            <a:ext cx="3568606" cy="369332"/>
          </a:xfrm>
          <a:prstGeom prst="rect">
            <a:avLst/>
          </a:prstGeom>
          <a:noFill/>
          <a:ln w="9525">
            <a:noFill/>
            <a:miter lim="800000"/>
            <a:headEnd/>
            <a:tailEnd/>
          </a:ln>
          <a:effectLst/>
        </p:spPr>
        <p:txBody>
          <a:bodyPr wrap="none">
            <a:spAutoFit/>
          </a:bodyPr>
          <a:lstStyle/>
          <a:p>
            <a:pPr fontAlgn="base">
              <a:spcBef>
                <a:spcPct val="0"/>
              </a:spcBef>
              <a:spcAft>
                <a:spcPct val="0"/>
              </a:spcAft>
            </a:pPr>
            <a:r>
              <a:rPr lang="ja-JP" altLang="en-US" dirty="0" smtClean="0">
                <a:solidFill>
                  <a:srgbClr val="000000"/>
                </a:solidFill>
              </a:rPr>
              <a:t>（日本列島 </a:t>
            </a:r>
            <a:r>
              <a:rPr lang="en-US" altLang="ja-JP" dirty="0" smtClean="0">
                <a:solidFill>
                  <a:srgbClr val="000000"/>
                </a:solidFill>
              </a:rPr>
              <a:t>- Wikipedia.html</a:t>
            </a:r>
            <a:r>
              <a:rPr lang="ja-JP" altLang="en-US" dirty="0" smtClean="0">
                <a:solidFill>
                  <a:srgbClr val="000000"/>
                </a:solidFill>
              </a:rPr>
              <a:t>　より）</a:t>
            </a:r>
          </a:p>
        </p:txBody>
      </p:sp>
      <p:sp>
        <p:nvSpPr>
          <p:cNvPr id="893961" name="Text Box 9"/>
          <p:cNvSpPr txBox="1">
            <a:spLocks noChangeArrowheads="1"/>
          </p:cNvSpPr>
          <p:nvPr/>
        </p:nvSpPr>
        <p:spPr bwMode="auto">
          <a:xfrm>
            <a:off x="1901825" y="3254375"/>
            <a:ext cx="1395413" cy="1739900"/>
          </a:xfrm>
          <a:prstGeom prst="rect">
            <a:avLst/>
          </a:prstGeom>
          <a:noFill/>
          <a:ln w="9525">
            <a:noFill/>
            <a:miter lim="800000"/>
            <a:headEnd/>
            <a:tailEnd/>
          </a:ln>
          <a:effectLst/>
        </p:spPr>
        <p:txBody>
          <a:bodyPr>
            <a:spAutoFit/>
          </a:bodyPr>
          <a:lstStyle/>
          <a:p>
            <a:pPr fontAlgn="base">
              <a:spcBef>
                <a:spcPct val="0"/>
              </a:spcBef>
              <a:spcAft>
                <a:spcPct val="0"/>
              </a:spcAft>
            </a:pPr>
            <a:r>
              <a:rPr lang="ja-JP" altLang="en-US" smtClean="0">
                <a:solidFill>
                  <a:srgbClr val="000000"/>
                </a:solidFill>
              </a:rPr>
              <a:t>中新世前期には、沈み込みによる大陸辺縁の分離が活発化する。</a:t>
            </a:r>
          </a:p>
        </p:txBody>
      </p:sp>
      <p:sp>
        <p:nvSpPr>
          <p:cNvPr id="893962" name="Text Box 10"/>
          <p:cNvSpPr txBox="1">
            <a:spLocks noChangeArrowheads="1"/>
          </p:cNvSpPr>
          <p:nvPr/>
        </p:nvSpPr>
        <p:spPr bwMode="auto">
          <a:xfrm>
            <a:off x="3584575" y="3181350"/>
            <a:ext cx="1655763" cy="2014538"/>
          </a:xfrm>
          <a:prstGeom prst="rect">
            <a:avLst/>
          </a:prstGeom>
          <a:noFill/>
          <a:ln w="9525">
            <a:noFill/>
            <a:miter lim="800000"/>
            <a:headEnd/>
            <a:tailEnd/>
          </a:ln>
          <a:effectLst/>
        </p:spPr>
        <p:txBody>
          <a:bodyPr>
            <a:spAutoFit/>
          </a:bodyPr>
          <a:lstStyle/>
          <a:p>
            <a:pPr fontAlgn="base">
              <a:spcBef>
                <a:spcPct val="0"/>
              </a:spcBef>
              <a:spcAft>
                <a:spcPct val="0"/>
              </a:spcAft>
            </a:pPr>
            <a:r>
              <a:rPr lang="ja-JP" altLang="en-US" smtClean="0">
                <a:solidFill>
                  <a:srgbClr val="000000"/>
                </a:solidFill>
              </a:rPr>
              <a:t>鮮新世後期 </a:t>
            </a:r>
            <a:r>
              <a:rPr lang="en-US" altLang="ja-JP" smtClean="0">
                <a:solidFill>
                  <a:srgbClr val="000000"/>
                </a:solidFill>
              </a:rPr>
              <a:t>- </a:t>
            </a:r>
            <a:r>
              <a:rPr lang="ja-JP" altLang="en-US" smtClean="0">
                <a:solidFill>
                  <a:srgbClr val="000000"/>
                </a:solidFill>
              </a:rPr>
              <a:t>更新世前期には、日本海の拡大は終息して島孤は現在に近い配置になっている。</a:t>
            </a:r>
          </a:p>
        </p:txBody>
      </p:sp>
      <p:sp>
        <p:nvSpPr>
          <p:cNvPr id="893963" name="Text Box 11"/>
          <p:cNvSpPr txBox="1">
            <a:spLocks noChangeArrowheads="1"/>
          </p:cNvSpPr>
          <p:nvPr/>
        </p:nvSpPr>
        <p:spPr bwMode="auto">
          <a:xfrm>
            <a:off x="5529263" y="3254375"/>
            <a:ext cx="1727200" cy="2838450"/>
          </a:xfrm>
          <a:prstGeom prst="rect">
            <a:avLst/>
          </a:prstGeom>
          <a:noFill/>
          <a:ln w="9525">
            <a:noFill/>
            <a:miter lim="800000"/>
            <a:headEnd/>
            <a:tailEnd/>
          </a:ln>
          <a:effectLst/>
        </p:spPr>
        <p:txBody>
          <a:bodyPr>
            <a:spAutoFit/>
          </a:bodyPr>
          <a:lstStyle/>
          <a:p>
            <a:pPr fontAlgn="base">
              <a:spcBef>
                <a:spcPct val="0"/>
              </a:spcBef>
              <a:spcAft>
                <a:spcPct val="0"/>
              </a:spcAft>
            </a:pPr>
            <a:r>
              <a:rPr lang="ja-JP" altLang="en-US" smtClean="0">
                <a:solidFill>
                  <a:srgbClr val="000000"/>
                </a:solidFill>
              </a:rPr>
              <a:t>更新世の終わり</a:t>
            </a:r>
            <a:r>
              <a:rPr lang="en-US" altLang="ja-JP" smtClean="0">
                <a:solidFill>
                  <a:srgbClr val="000000"/>
                </a:solidFill>
              </a:rPr>
              <a:t>2</a:t>
            </a:r>
            <a:r>
              <a:rPr lang="ja-JP" altLang="en-US" smtClean="0">
                <a:solidFill>
                  <a:srgbClr val="000000"/>
                </a:solidFill>
              </a:rPr>
              <a:t>万年前頃には、ほぼ現在に近い地形であるが、</a:t>
            </a:r>
            <a:r>
              <a:rPr lang="ja-JP" altLang="en-US" smtClean="0">
                <a:solidFill>
                  <a:srgbClr val="FF0000"/>
                </a:solidFill>
              </a:rPr>
              <a:t>最終氷期</a:t>
            </a:r>
            <a:r>
              <a:rPr lang="ja-JP" altLang="en-US" smtClean="0">
                <a:solidFill>
                  <a:srgbClr val="000000"/>
                </a:solidFill>
              </a:rPr>
              <a:t>最盛期のため海面が低下し日本海と外洋を繋ぐ海峡は非常に狭かった。</a:t>
            </a:r>
          </a:p>
        </p:txBody>
      </p:sp>
      <p:sp>
        <p:nvSpPr>
          <p:cNvPr id="893964" name="Text Box 12"/>
          <p:cNvSpPr txBox="1">
            <a:spLocks noChangeArrowheads="1"/>
          </p:cNvSpPr>
          <p:nvPr/>
        </p:nvSpPr>
        <p:spPr bwMode="auto">
          <a:xfrm>
            <a:off x="1857375" y="333375"/>
            <a:ext cx="5883275" cy="366713"/>
          </a:xfrm>
          <a:prstGeom prst="rect">
            <a:avLst/>
          </a:prstGeom>
          <a:noFill/>
          <a:ln w="9525">
            <a:noFill/>
            <a:miter lim="800000"/>
            <a:headEnd/>
            <a:tailEnd/>
          </a:ln>
          <a:effectLst/>
        </p:spPr>
        <p:txBody>
          <a:bodyPr wrap="none">
            <a:spAutoFit/>
          </a:bodyPr>
          <a:lstStyle/>
          <a:p>
            <a:pPr fontAlgn="base">
              <a:spcBef>
                <a:spcPct val="0"/>
              </a:spcBef>
              <a:spcAft>
                <a:spcPct val="0"/>
              </a:spcAft>
            </a:pPr>
            <a:r>
              <a:rPr lang="ja-JP" altLang="en-US" b="1" smtClean="0">
                <a:solidFill>
                  <a:srgbClr val="FF0000"/>
                </a:solidFill>
              </a:rPr>
              <a:t>北集団と南集団の分離は、</a:t>
            </a:r>
            <a:r>
              <a:rPr lang="en-US" altLang="ja-JP" b="1" smtClean="0">
                <a:solidFill>
                  <a:srgbClr val="FF0000"/>
                </a:solidFill>
              </a:rPr>
              <a:t>1600</a:t>
            </a:r>
            <a:r>
              <a:rPr lang="ja-JP" altLang="en-US" b="1" smtClean="0">
                <a:solidFill>
                  <a:srgbClr val="FF0000"/>
                </a:solidFill>
              </a:rPr>
              <a:t>万年前ないしは</a:t>
            </a:r>
            <a:r>
              <a:rPr lang="en-US" altLang="ja-JP" b="1" smtClean="0">
                <a:solidFill>
                  <a:srgbClr val="FF0000"/>
                </a:solidFill>
              </a:rPr>
              <a:t>400</a:t>
            </a:r>
            <a:r>
              <a:rPr lang="ja-JP" altLang="en-US" b="1" smtClean="0">
                <a:solidFill>
                  <a:srgbClr val="FF0000"/>
                </a:solidFill>
              </a:rPr>
              <a:t>万年前</a:t>
            </a:r>
          </a:p>
        </p:txBody>
      </p:sp>
      <p:sp>
        <p:nvSpPr>
          <p:cNvPr id="13" name="テキスト ボックス 12"/>
          <p:cNvSpPr txBox="1"/>
          <p:nvPr/>
        </p:nvSpPr>
        <p:spPr>
          <a:xfrm>
            <a:off x="971600" y="6309320"/>
            <a:ext cx="6676828" cy="276999"/>
          </a:xfrm>
          <a:prstGeom prst="rect">
            <a:avLst/>
          </a:prstGeom>
          <a:noFill/>
        </p:spPr>
        <p:txBody>
          <a:bodyPr wrap="none" rtlCol="0">
            <a:spAutoFit/>
          </a:bodyPr>
          <a:lstStyle/>
          <a:p>
            <a:r>
              <a:rPr lang="en-US" altLang="ja-JP" sz="1200" dirty="0" smtClean="0">
                <a:hlinkClick r:id="rId5"/>
              </a:rPr>
              <a:t>https://ja.wikipedia.org/wiki/%E6%97%A5%E6%9C%AC%E5%88%97%E5%B3%B6</a:t>
            </a:r>
            <a:r>
              <a:rPr lang="en-US" altLang="ja-JP" sz="1200" dirty="0" smtClean="0"/>
              <a:t>  2015_9_1</a:t>
            </a:r>
            <a:endParaRPr kumimoji="1" lang="ja-JP" altLang="en-US" sz="1200" dirty="0"/>
          </a:p>
        </p:txBody>
      </p:sp>
    </p:spTree>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4978" name="Text Box 2"/>
          <p:cNvSpPr txBox="1">
            <a:spLocks noChangeArrowheads="1"/>
          </p:cNvSpPr>
          <p:nvPr/>
        </p:nvSpPr>
        <p:spPr bwMode="auto">
          <a:xfrm>
            <a:off x="4986338" y="188913"/>
            <a:ext cx="3887787" cy="1190625"/>
          </a:xfrm>
          <a:prstGeom prst="rect">
            <a:avLst/>
          </a:prstGeom>
          <a:noFill/>
          <a:ln w="9525">
            <a:noFill/>
            <a:miter lim="800000"/>
            <a:headEnd/>
            <a:tailEnd/>
          </a:ln>
          <a:effectLst/>
        </p:spPr>
        <p:txBody>
          <a:bodyPr>
            <a:spAutoFit/>
          </a:bodyPr>
          <a:lstStyle/>
          <a:p>
            <a:pPr fontAlgn="base">
              <a:spcBef>
                <a:spcPct val="0"/>
              </a:spcBef>
              <a:spcAft>
                <a:spcPct val="0"/>
              </a:spcAft>
            </a:pPr>
            <a:r>
              <a:rPr lang="ja-JP" altLang="en-US" smtClean="0">
                <a:solidFill>
                  <a:srgbClr val="000000"/>
                </a:solidFill>
              </a:rPr>
              <a:t>メダカは、日本全国（北海道除く）の津々浦々で、４００万年前（あるいは、もっと昔）から、栄枯盛衰を繰り返してきた。</a:t>
            </a:r>
          </a:p>
        </p:txBody>
      </p:sp>
      <p:sp>
        <p:nvSpPr>
          <p:cNvPr id="894979" name="Text Box 3"/>
          <p:cNvSpPr txBox="1">
            <a:spLocks noChangeArrowheads="1"/>
          </p:cNvSpPr>
          <p:nvPr/>
        </p:nvSpPr>
        <p:spPr bwMode="auto">
          <a:xfrm>
            <a:off x="4986338" y="1484313"/>
            <a:ext cx="3706812" cy="366712"/>
          </a:xfrm>
          <a:prstGeom prst="rect">
            <a:avLst/>
          </a:prstGeom>
          <a:noFill/>
          <a:ln w="9525">
            <a:noFill/>
            <a:miter lim="800000"/>
            <a:headEnd/>
            <a:tailEnd/>
          </a:ln>
          <a:effectLst/>
        </p:spPr>
        <p:txBody>
          <a:bodyPr wrap="none">
            <a:spAutoFit/>
          </a:bodyPr>
          <a:lstStyle/>
          <a:p>
            <a:pPr fontAlgn="base">
              <a:spcBef>
                <a:spcPct val="0"/>
              </a:spcBef>
              <a:spcAft>
                <a:spcPct val="0"/>
              </a:spcAft>
            </a:pPr>
            <a:r>
              <a:rPr lang="ja-JP" altLang="en-US" smtClean="0">
                <a:solidFill>
                  <a:srgbClr val="000000"/>
                </a:solidFill>
              </a:rPr>
              <a:t>日照り、渇水、厳冬、洪水、津波、</a:t>
            </a:r>
            <a:r>
              <a:rPr lang="en-US" altLang="ja-JP" smtClean="0">
                <a:solidFill>
                  <a:srgbClr val="000000"/>
                </a:solidFill>
              </a:rPr>
              <a:t>etc</a:t>
            </a:r>
          </a:p>
        </p:txBody>
      </p:sp>
      <p:sp>
        <p:nvSpPr>
          <p:cNvPr id="894980" name="Text Box 4"/>
          <p:cNvSpPr txBox="1">
            <a:spLocks noChangeArrowheads="1"/>
          </p:cNvSpPr>
          <p:nvPr/>
        </p:nvSpPr>
        <p:spPr bwMode="auto">
          <a:xfrm>
            <a:off x="4986338" y="1916113"/>
            <a:ext cx="3763962" cy="915987"/>
          </a:xfrm>
          <a:prstGeom prst="rect">
            <a:avLst/>
          </a:prstGeom>
          <a:noFill/>
          <a:ln w="9525">
            <a:noFill/>
            <a:miter lim="800000"/>
            <a:headEnd/>
            <a:tailEnd/>
          </a:ln>
          <a:effectLst/>
        </p:spPr>
        <p:txBody>
          <a:bodyPr>
            <a:spAutoFit/>
          </a:bodyPr>
          <a:lstStyle/>
          <a:p>
            <a:pPr fontAlgn="base">
              <a:spcBef>
                <a:spcPct val="0"/>
              </a:spcBef>
              <a:spcAft>
                <a:spcPct val="0"/>
              </a:spcAft>
            </a:pPr>
            <a:r>
              <a:rPr lang="ja-JP" altLang="en-US" smtClean="0">
                <a:solidFill>
                  <a:srgbClr val="000000"/>
                </a:solidFill>
              </a:rPr>
              <a:t>でも、繰り返し、繰り返し、子供を生み、ししぶとく、あきらめずに、くさらずに、個体群を殖やして、今に至っている。</a:t>
            </a:r>
          </a:p>
        </p:txBody>
      </p:sp>
      <p:pic>
        <p:nvPicPr>
          <p:cNvPr id="894984" name="Picture 8" descr="IMG_4702"/>
          <p:cNvPicPr>
            <a:picLocks noChangeAspect="1" noChangeArrowheads="1"/>
          </p:cNvPicPr>
          <p:nvPr/>
        </p:nvPicPr>
        <p:blipFill>
          <a:blip r:embed="rId3" cstate="print"/>
          <a:srcRect/>
          <a:stretch>
            <a:fillRect/>
          </a:stretch>
        </p:blipFill>
        <p:spPr bwMode="auto">
          <a:xfrm>
            <a:off x="539750" y="4029075"/>
            <a:ext cx="3959225" cy="2640013"/>
          </a:xfrm>
          <a:prstGeom prst="rect">
            <a:avLst/>
          </a:prstGeom>
          <a:noFill/>
        </p:spPr>
      </p:pic>
      <p:sp>
        <p:nvSpPr>
          <p:cNvPr id="894985" name="Rectangle 9"/>
          <p:cNvSpPr>
            <a:spLocks noChangeArrowheads="1"/>
          </p:cNvSpPr>
          <p:nvPr/>
        </p:nvSpPr>
        <p:spPr bwMode="auto">
          <a:xfrm>
            <a:off x="-757238" y="3500438"/>
            <a:ext cx="5761038" cy="936625"/>
          </a:xfrm>
          <a:prstGeom prst="rect">
            <a:avLst/>
          </a:prstGeom>
          <a:solidFill>
            <a:schemeClr val="bg1"/>
          </a:solidFill>
          <a:ln w="9525">
            <a:noFill/>
            <a:miter lim="800000"/>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grpSp>
        <p:nvGrpSpPr>
          <p:cNvPr id="2" name="Group 10"/>
          <p:cNvGrpSpPr>
            <a:grpSpLocks/>
          </p:cNvGrpSpPr>
          <p:nvPr/>
        </p:nvGrpSpPr>
        <p:grpSpPr bwMode="auto">
          <a:xfrm>
            <a:off x="0" y="0"/>
            <a:ext cx="4787900" cy="4343400"/>
            <a:chOff x="1111" y="436"/>
            <a:chExt cx="3676" cy="3333"/>
          </a:xfrm>
        </p:grpSpPr>
        <p:grpSp>
          <p:nvGrpSpPr>
            <p:cNvPr id="3" name="Group 11"/>
            <p:cNvGrpSpPr>
              <a:grpSpLocks/>
            </p:cNvGrpSpPr>
            <p:nvPr/>
          </p:nvGrpSpPr>
          <p:grpSpPr bwMode="auto">
            <a:xfrm>
              <a:off x="1111" y="436"/>
              <a:ext cx="3676" cy="3333"/>
              <a:chOff x="839" y="0"/>
              <a:chExt cx="4083" cy="4320"/>
            </a:xfrm>
          </p:grpSpPr>
          <p:pic>
            <p:nvPicPr>
              <p:cNvPr id="894988" name="Picture 12" descr="CW3068_00"/>
              <p:cNvPicPr>
                <a:picLocks noChangeAspect="1" noChangeArrowheads="1"/>
              </p:cNvPicPr>
              <p:nvPr/>
            </p:nvPicPr>
            <p:blipFill>
              <a:blip r:embed="rId4" cstate="print"/>
              <a:srcRect/>
              <a:stretch>
                <a:fillRect/>
              </a:stretch>
            </p:blipFill>
            <p:spPr bwMode="auto">
              <a:xfrm>
                <a:off x="839" y="0"/>
                <a:ext cx="4083" cy="4320"/>
              </a:xfrm>
              <a:prstGeom prst="rect">
                <a:avLst/>
              </a:prstGeom>
              <a:noFill/>
            </p:spPr>
          </p:pic>
          <p:grpSp>
            <p:nvGrpSpPr>
              <p:cNvPr id="4" name="Group 13"/>
              <p:cNvGrpSpPr>
                <a:grpSpLocks/>
              </p:cNvGrpSpPr>
              <p:nvPr/>
            </p:nvGrpSpPr>
            <p:grpSpPr bwMode="auto">
              <a:xfrm>
                <a:off x="1616" y="1348"/>
                <a:ext cx="2248" cy="2540"/>
                <a:chOff x="1616" y="1348"/>
                <a:chExt cx="2248" cy="2540"/>
              </a:xfrm>
            </p:grpSpPr>
            <p:sp>
              <p:nvSpPr>
                <p:cNvPr id="894990" name="Oval 14"/>
                <p:cNvSpPr>
                  <a:spLocks noChangeArrowheads="1"/>
                </p:cNvSpPr>
                <p:nvPr/>
              </p:nvSpPr>
              <p:spPr bwMode="auto">
                <a:xfrm>
                  <a:off x="3644" y="1376"/>
                  <a:ext cx="40" cy="36"/>
                </a:xfrm>
                <a:prstGeom prst="ellipse">
                  <a:avLst/>
                </a:prstGeom>
                <a:solidFill>
                  <a:srgbClr val="FF0000"/>
                </a:solidFill>
                <a:ln w="9525">
                  <a:solidFill>
                    <a:schemeClr val="tx1"/>
                  </a:solidFill>
                  <a:round/>
                  <a:headEnd/>
                  <a:tailEnd/>
                </a:ln>
              </p:spPr>
              <p:txBody>
                <a:bodyPr wrap="none" anchor="ctr"/>
                <a:lstStyle/>
                <a:p>
                  <a:pPr fontAlgn="base">
                    <a:spcBef>
                      <a:spcPct val="0"/>
                    </a:spcBef>
                    <a:spcAft>
                      <a:spcPct val="0"/>
                    </a:spcAft>
                  </a:pPr>
                  <a:endParaRPr lang="ja-JP" altLang="en-US" smtClean="0">
                    <a:solidFill>
                      <a:srgbClr val="000000"/>
                    </a:solidFill>
                  </a:endParaRPr>
                </a:p>
              </p:txBody>
            </p:sp>
            <p:sp>
              <p:nvSpPr>
                <p:cNvPr id="894991" name="Oval 15"/>
                <p:cNvSpPr>
                  <a:spLocks noChangeArrowheads="1"/>
                </p:cNvSpPr>
                <p:nvPr/>
              </p:nvSpPr>
              <p:spPr bwMode="auto">
                <a:xfrm>
                  <a:off x="3740" y="1348"/>
                  <a:ext cx="40" cy="36"/>
                </a:xfrm>
                <a:prstGeom prst="ellipse">
                  <a:avLst/>
                </a:prstGeom>
                <a:solidFill>
                  <a:srgbClr val="FF0000"/>
                </a:solidFill>
                <a:ln w="9525">
                  <a:solidFill>
                    <a:schemeClr val="tx1"/>
                  </a:solidFill>
                  <a:round/>
                  <a:headEnd/>
                  <a:tailEnd/>
                </a:ln>
              </p:spPr>
              <p:txBody>
                <a:bodyPr wrap="none" anchor="ctr"/>
                <a:lstStyle/>
                <a:p>
                  <a:pPr fontAlgn="base">
                    <a:spcBef>
                      <a:spcPct val="0"/>
                    </a:spcBef>
                    <a:spcAft>
                      <a:spcPct val="0"/>
                    </a:spcAft>
                  </a:pPr>
                  <a:endParaRPr lang="ja-JP" altLang="en-US" smtClean="0">
                    <a:solidFill>
                      <a:srgbClr val="000000"/>
                    </a:solidFill>
                  </a:endParaRPr>
                </a:p>
              </p:txBody>
            </p:sp>
            <p:sp>
              <p:nvSpPr>
                <p:cNvPr id="894992" name="Oval 16"/>
                <p:cNvSpPr>
                  <a:spLocks noChangeArrowheads="1"/>
                </p:cNvSpPr>
                <p:nvPr/>
              </p:nvSpPr>
              <p:spPr bwMode="auto">
                <a:xfrm>
                  <a:off x="3824" y="1652"/>
                  <a:ext cx="40" cy="36"/>
                </a:xfrm>
                <a:prstGeom prst="ellipse">
                  <a:avLst/>
                </a:prstGeom>
                <a:solidFill>
                  <a:srgbClr val="FF0000"/>
                </a:solidFill>
                <a:ln w="9525">
                  <a:solidFill>
                    <a:schemeClr val="tx1"/>
                  </a:solidFill>
                  <a:round/>
                  <a:headEnd/>
                  <a:tailEnd/>
                </a:ln>
              </p:spPr>
              <p:txBody>
                <a:bodyPr wrap="none" anchor="ctr"/>
                <a:lstStyle/>
                <a:p>
                  <a:pPr fontAlgn="base">
                    <a:spcBef>
                      <a:spcPct val="0"/>
                    </a:spcBef>
                    <a:spcAft>
                      <a:spcPct val="0"/>
                    </a:spcAft>
                  </a:pPr>
                  <a:endParaRPr lang="ja-JP" altLang="en-US" smtClean="0">
                    <a:solidFill>
                      <a:srgbClr val="000000"/>
                    </a:solidFill>
                  </a:endParaRPr>
                </a:p>
              </p:txBody>
            </p:sp>
            <p:sp>
              <p:nvSpPr>
                <p:cNvPr id="894993" name="Oval 17"/>
                <p:cNvSpPr>
                  <a:spLocks noChangeArrowheads="1"/>
                </p:cNvSpPr>
                <p:nvPr/>
              </p:nvSpPr>
              <p:spPr bwMode="auto">
                <a:xfrm>
                  <a:off x="3748" y="1632"/>
                  <a:ext cx="40" cy="36"/>
                </a:xfrm>
                <a:prstGeom prst="ellipse">
                  <a:avLst/>
                </a:prstGeom>
                <a:solidFill>
                  <a:srgbClr val="FF0000"/>
                </a:solidFill>
                <a:ln w="9525">
                  <a:solidFill>
                    <a:schemeClr val="tx1"/>
                  </a:solidFill>
                  <a:round/>
                  <a:headEnd/>
                  <a:tailEnd/>
                </a:ln>
              </p:spPr>
              <p:txBody>
                <a:bodyPr wrap="none" anchor="ctr"/>
                <a:lstStyle/>
                <a:p>
                  <a:pPr fontAlgn="base">
                    <a:spcBef>
                      <a:spcPct val="0"/>
                    </a:spcBef>
                    <a:spcAft>
                      <a:spcPct val="0"/>
                    </a:spcAft>
                  </a:pPr>
                  <a:endParaRPr lang="ja-JP" altLang="en-US" smtClean="0">
                    <a:solidFill>
                      <a:srgbClr val="000000"/>
                    </a:solidFill>
                  </a:endParaRPr>
                </a:p>
              </p:txBody>
            </p:sp>
            <p:sp>
              <p:nvSpPr>
                <p:cNvPr id="894994" name="Oval 18"/>
                <p:cNvSpPr>
                  <a:spLocks noChangeArrowheads="1"/>
                </p:cNvSpPr>
                <p:nvPr/>
              </p:nvSpPr>
              <p:spPr bwMode="auto">
                <a:xfrm>
                  <a:off x="3652" y="1464"/>
                  <a:ext cx="40" cy="36"/>
                </a:xfrm>
                <a:prstGeom prst="ellipse">
                  <a:avLst/>
                </a:prstGeom>
                <a:solidFill>
                  <a:srgbClr val="FF0000"/>
                </a:solidFill>
                <a:ln w="9525">
                  <a:solidFill>
                    <a:schemeClr val="tx1"/>
                  </a:solidFill>
                  <a:round/>
                  <a:headEnd/>
                  <a:tailEnd/>
                </a:ln>
              </p:spPr>
              <p:txBody>
                <a:bodyPr wrap="none" anchor="ctr"/>
                <a:lstStyle/>
                <a:p>
                  <a:pPr fontAlgn="base">
                    <a:spcBef>
                      <a:spcPct val="0"/>
                    </a:spcBef>
                    <a:spcAft>
                      <a:spcPct val="0"/>
                    </a:spcAft>
                  </a:pPr>
                  <a:endParaRPr lang="ja-JP" altLang="en-US" smtClean="0">
                    <a:solidFill>
                      <a:srgbClr val="000000"/>
                    </a:solidFill>
                  </a:endParaRPr>
                </a:p>
              </p:txBody>
            </p:sp>
            <p:sp>
              <p:nvSpPr>
                <p:cNvPr id="894995" name="Oval 19"/>
                <p:cNvSpPr>
                  <a:spLocks noChangeArrowheads="1"/>
                </p:cNvSpPr>
                <p:nvPr/>
              </p:nvSpPr>
              <p:spPr bwMode="auto">
                <a:xfrm>
                  <a:off x="3664" y="1568"/>
                  <a:ext cx="40" cy="36"/>
                </a:xfrm>
                <a:prstGeom prst="ellipse">
                  <a:avLst/>
                </a:prstGeom>
                <a:solidFill>
                  <a:srgbClr val="FF0000"/>
                </a:solidFill>
                <a:ln w="9525">
                  <a:solidFill>
                    <a:schemeClr val="tx1"/>
                  </a:solidFill>
                  <a:round/>
                  <a:headEnd/>
                  <a:tailEnd/>
                </a:ln>
              </p:spPr>
              <p:txBody>
                <a:bodyPr wrap="none" anchor="ctr"/>
                <a:lstStyle/>
                <a:p>
                  <a:pPr fontAlgn="base">
                    <a:spcBef>
                      <a:spcPct val="0"/>
                    </a:spcBef>
                    <a:spcAft>
                      <a:spcPct val="0"/>
                    </a:spcAft>
                  </a:pPr>
                  <a:endParaRPr lang="ja-JP" altLang="en-US" smtClean="0">
                    <a:solidFill>
                      <a:srgbClr val="000000"/>
                    </a:solidFill>
                  </a:endParaRPr>
                </a:p>
              </p:txBody>
            </p:sp>
            <p:sp>
              <p:nvSpPr>
                <p:cNvPr id="894996" name="Oval 20"/>
                <p:cNvSpPr>
                  <a:spLocks noChangeArrowheads="1"/>
                </p:cNvSpPr>
                <p:nvPr/>
              </p:nvSpPr>
              <p:spPr bwMode="auto">
                <a:xfrm>
                  <a:off x="3572" y="1692"/>
                  <a:ext cx="40" cy="36"/>
                </a:xfrm>
                <a:prstGeom prst="ellipse">
                  <a:avLst/>
                </a:prstGeom>
                <a:solidFill>
                  <a:srgbClr val="FF0000"/>
                </a:solidFill>
                <a:ln w="9525">
                  <a:solidFill>
                    <a:schemeClr val="tx1"/>
                  </a:solidFill>
                  <a:round/>
                  <a:headEnd/>
                  <a:tailEnd/>
                </a:ln>
              </p:spPr>
              <p:txBody>
                <a:bodyPr wrap="none" anchor="ctr"/>
                <a:lstStyle/>
                <a:p>
                  <a:pPr fontAlgn="base">
                    <a:spcBef>
                      <a:spcPct val="0"/>
                    </a:spcBef>
                    <a:spcAft>
                      <a:spcPct val="0"/>
                    </a:spcAft>
                  </a:pPr>
                  <a:endParaRPr lang="ja-JP" altLang="en-US" smtClean="0">
                    <a:solidFill>
                      <a:srgbClr val="000000"/>
                    </a:solidFill>
                  </a:endParaRPr>
                </a:p>
              </p:txBody>
            </p:sp>
            <p:sp>
              <p:nvSpPr>
                <p:cNvPr id="894997" name="Oval 21"/>
                <p:cNvSpPr>
                  <a:spLocks noChangeArrowheads="1"/>
                </p:cNvSpPr>
                <p:nvPr/>
              </p:nvSpPr>
              <p:spPr bwMode="auto">
                <a:xfrm>
                  <a:off x="3628" y="1744"/>
                  <a:ext cx="40" cy="36"/>
                </a:xfrm>
                <a:prstGeom prst="ellipse">
                  <a:avLst/>
                </a:prstGeom>
                <a:solidFill>
                  <a:srgbClr val="FF0000"/>
                </a:solidFill>
                <a:ln w="9525">
                  <a:solidFill>
                    <a:schemeClr val="tx1"/>
                  </a:solidFill>
                  <a:round/>
                  <a:headEnd/>
                  <a:tailEnd/>
                </a:ln>
              </p:spPr>
              <p:txBody>
                <a:bodyPr wrap="none" anchor="ctr"/>
                <a:lstStyle/>
                <a:p>
                  <a:pPr fontAlgn="base">
                    <a:spcBef>
                      <a:spcPct val="0"/>
                    </a:spcBef>
                    <a:spcAft>
                      <a:spcPct val="0"/>
                    </a:spcAft>
                  </a:pPr>
                  <a:endParaRPr lang="ja-JP" altLang="en-US" smtClean="0">
                    <a:solidFill>
                      <a:srgbClr val="000000"/>
                    </a:solidFill>
                  </a:endParaRPr>
                </a:p>
              </p:txBody>
            </p:sp>
            <p:sp>
              <p:nvSpPr>
                <p:cNvPr id="894998" name="Oval 22"/>
                <p:cNvSpPr>
                  <a:spLocks noChangeArrowheads="1"/>
                </p:cNvSpPr>
                <p:nvPr/>
              </p:nvSpPr>
              <p:spPr bwMode="auto">
                <a:xfrm>
                  <a:off x="3696" y="2032"/>
                  <a:ext cx="40" cy="36"/>
                </a:xfrm>
                <a:prstGeom prst="ellipse">
                  <a:avLst/>
                </a:prstGeom>
                <a:solidFill>
                  <a:srgbClr val="FF0000"/>
                </a:solidFill>
                <a:ln w="9525">
                  <a:solidFill>
                    <a:schemeClr val="tx1"/>
                  </a:solidFill>
                  <a:round/>
                  <a:headEnd/>
                  <a:tailEnd/>
                </a:ln>
              </p:spPr>
              <p:txBody>
                <a:bodyPr wrap="none" anchor="ctr"/>
                <a:lstStyle/>
                <a:p>
                  <a:pPr fontAlgn="base">
                    <a:spcBef>
                      <a:spcPct val="0"/>
                    </a:spcBef>
                    <a:spcAft>
                      <a:spcPct val="0"/>
                    </a:spcAft>
                  </a:pPr>
                  <a:endParaRPr lang="ja-JP" altLang="en-US" smtClean="0">
                    <a:solidFill>
                      <a:srgbClr val="000000"/>
                    </a:solidFill>
                  </a:endParaRPr>
                </a:p>
              </p:txBody>
            </p:sp>
            <p:sp>
              <p:nvSpPr>
                <p:cNvPr id="894999" name="Oval 23"/>
                <p:cNvSpPr>
                  <a:spLocks noChangeArrowheads="1"/>
                </p:cNvSpPr>
                <p:nvPr/>
              </p:nvSpPr>
              <p:spPr bwMode="auto">
                <a:xfrm>
                  <a:off x="3640" y="2108"/>
                  <a:ext cx="40" cy="36"/>
                </a:xfrm>
                <a:prstGeom prst="ellipse">
                  <a:avLst/>
                </a:prstGeom>
                <a:solidFill>
                  <a:srgbClr val="FF0000"/>
                </a:solidFill>
                <a:ln w="9525">
                  <a:solidFill>
                    <a:schemeClr val="tx1"/>
                  </a:solidFill>
                  <a:round/>
                  <a:headEnd/>
                  <a:tailEnd/>
                </a:ln>
              </p:spPr>
              <p:txBody>
                <a:bodyPr wrap="none" anchor="ctr"/>
                <a:lstStyle/>
                <a:p>
                  <a:pPr fontAlgn="base">
                    <a:spcBef>
                      <a:spcPct val="0"/>
                    </a:spcBef>
                    <a:spcAft>
                      <a:spcPct val="0"/>
                    </a:spcAft>
                  </a:pPr>
                  <a:endParaRPr lang="ja-JP" altLang="en-US" smtClean="0">
                    <a:solidFill>
                      <a:srgbClr val="000000"/>
                    </a:solidFill>
                  </a:endParaRPr>
                </a:p>
              </p:txBody>
            </p:sp>
            <p:sp>
              <p:nvSpPr>
                <p:cNvPr id="895000" name="Oval 24"/>
                <p:cNvSpPr>
                  <a:spLocks noChangeArrowheads="1"/>
                </p:cNvSpPr>
                <p:nvPr/>
              </p:nvSpPr>
              <p:spPr bwMode="auto">
                <a:xfrm>
                  <a:off x="3548" y="2120"/>
                  <a:ext cx="40" cy="36"/>
                </a:xfrm>
                <a:prstGeom prst="ellipse">
                  <a:avLst/>
                </a:prstGeom>
                <a:solidFill>
                  <a:srgbClr val="FF0000"/>
                </a:solidFill>
                <a:ln w="9525">
                  <a:solidFill>
                    <a:schemeClr val="tx1"/>
                  </a:solidFill>
                  <a:round/>
                  <a:headEnd/>
                  <a:tailEnd/>
                </a:ln>
              </p:spPr>
              <p:txBody>
                <a:bodyPr wrap="none" anchor="ctr"/>
                <a:lstStyle/>
                <a:p>
                  <a:pPr fontAlgn="base">
                    <a:spcBef>
                      <a:spcPct val="0"/>
                    </a:spcBef>
                    <a:spcAft>
                      <a:spcPct val="0"/>
                    </a:spcAft>
                  </a:pPr>
                  <a:endParaRPr lang="ja-JP" altLang="en-US" smtClean="0">
                    <a:solidFill>
                      <a:srgbClr val="000000"/>
                    </a:solidFill>
                  </a:endParaRPr>
                </a:p>
              </p:txBody>
            </p:sp>
            <p:sp>
              <p:nvSpPr>
                <p:cNvPr id="895001" name="Oval 25"/>
                <p:cNvSpPr>
                  <a:spLocks noChangeArrowheads="1"/>
                </p:cNvSpPr>
                <p:nvPr/>
              </p:nvSpPr>
              <p:spPr bwMode="auto">
                <a:xfrm>
                  <a:off x="3624" y="2216"/>
                  <a:ext cx="40" cy="36"/>
                </a:xfrm>
                <a:prstGeom prst="ellipse">
                  <a:avLst/>
                </a:prstGeom>
                <a:solidFill>
                  <a:srgbClr val="FF0000"/>
                </a:solidFill>
                <a:ln w="9525">
                  <a:solidFill>
                    <a:schemeClr val="tx1"/>
                  </a:solidFill>
                  <a:round/>
                  <a:headEnd/>
                  <a:tailEnd/>
                </a:ln>
              </p:spPr>
              <p:txBody>
                <a:bodyPr wrap="none" anchor="ctr"/>
                <a:lstStyle/>
                <a:p>
                  <a:pPr fontAlgn="base">
                    <a:spcBef>
                      <a:spcPct val="0"/>
                    </a:spcBef>
                    <a:spcAft>
                      <a:spcPct val="0"/>
                    </a:spcAft>
                  </a:pPr>
                  <a:endParaRPr lang="ja-JP" altLang="en-US" smtClean="0">
                    <a:solidFill>
                      <a:srgbClr val="000000"/>
                    </a:solidFill>
                  </a:endParaRPr>
                </a:p>
              </p:txBody>
            </p:sp>
            <p:sp>
              <p:nvSpPr>
                <p:cNvPr id="895002" name="Oval 26"/>
                <p:cNvSpPr>
                  <a:spLocks noChangeArrowheads="1"/>
                </p:cNvSpPr>
                <p:nvPr/>
              </p:nvSpPr>
              <p:spPr bwMode="auto">
                <a:xfrm>
                  <a:off x="3596" y="2272"/>
                  <a:ext cx="40" cy="36"/>
                </a:xfrm>
                <a:prstGeom prst="ellipse">
                  <a:avLst/>
                </a:prstGeom>
                <a:solidFill>
                  <a:srgbClr val="FF0000"/>
                </a:solidFill>
                <a:ln w="9525">
                  <a:solidFill>
                    <a:schemeClr val="tx1"/>
                  </a:solidFill>
                  <a:round/>
                  <a:headEnd/>
                  <a:tailEnd/>
                </a:ln>
              </p:spPr>
              <p:txBody>
                <a:bodyPr wrap="none" anchor="ctr"/>
                <a:lstStyle/>
                <a:p>
                  <a:pPr fontAlgn="base">
                    <a:spcBef>
                      <a:spcPct val="0"/>
                    </a:spcBef>
                    <a:spcAft>
                      <a:spcPct val="0"/>
                    </a:spcAft>
                  </a:pPr>
                  <a:endParaRPr lang="ja-JP" altLang="en-US" smtClean="0">
                    <a:solidFill>
                      <a:srgbClr val="000000"/>
                    </a:solidFill>
                  </a:endParaRPr>
                </a:p>
              </p:txBody>
            </p:sp>
            <p:sp>
              <p:nvSpPr>
                <p:cNvPr id="895003" name="Oval 27"/>
                <p:cNvSpPr>
                  <a:spLocks noChangeArrowheads="1"/>
                </p:cNvSpPr>
                <p:nvPr/>
              </p:nvSpPr>
              <p:spPr bwMode="auto">
                <a:xfrm>
                  <a:off x="3536" y="2260"/>
                  <a:ext cx="40" cy="36"/>
                </a:xfrm>
                <a:prstGeom prst="ellipse">
                  <a:avLst/>
                </a:prstGeom>
                <a:solidFill>
                  <a:srgbClr val="FF0000"/>
                </a:solidFill>
                <a:ln w="9525">
                  <a:solidFill>
                    <a:schemeClr val="tx1"/>
                  </a:solidFill>
                  <a:round/>
                  <a:headEnd/>
                  <a:tailEnd/>
                </a:ln>
              </p:spPr>
              <p:txBody>
                <a:bodyPr wrap="none" anchor="ctr"/>
                <a:lstStyle/>
                <a:p>
                  <a:pPr fontAlgn="base">
                    <a:spcBef>
                      <a:spcPct val="0"/>
                    </a:spcBef>
                    <a:spcAft>
                      <a:spcPct val="0"/>
                    </a:spcAft>
                  </a:pPr>
                  <a:endParaRPr lang="ja-JP" altLang="en-US" smtClean="0">
                    <a:solidFill>
                      <a:srgbClr val="000000"/>
                    </a:solidFill>
                  </a:endParaRPr>
                </a:p>
              </p:txBody>
            </p:sp>
            <p:sp>
              <p:nvSpPr>
                <p:cNvPr id="895004" name="Oval 28"/>
                <p:cNvSpPr>
                  <a:spLocks noChangeArrowheads="1"/>
                </p:cNvSpPr>
                <p:nvPr/>
              </p:nvSpPr>
              <p:spPr bwMode="auto">
                <a:xfrm>
                  <a:off x="3468" y="2344"/>
                  <a:ext cx="40" cy="36"/>
                </a:xfrm>
                <a:prstGeom prst="ellipse">
                  <a:avLst/>
                </a:prstGeom>
                <a:solidFill>
                  <a:srgbClr val="FF0000"/>
                </a:solidFill>
                <a:ln w="9525">
                  <a:solidFill>
                    <a:schemeClr val="tx1"/>
                  </a:solidFill>
                  <a:round/>
                  <a:headEnd/>
                  <a:tailEnd/>
                </a:ln>
              </p:spPr>
              <p:txBody>
                <a:bodyPr wrap="none" anchor="ctr"/>
                <a:lstStyle/>
                <a:p>
                  <a:pPr fontAlgn="base">
                    <a:spcBef>
                      <a:spcPct val="0"/>
                    </a:spcBef>
                    <a:spcAft>
                      <a:spcPct val="0"/>
                    </a:spcAft>
                  </a:pPr>
                  <a:endParaRPr lang="ja-JP" altLang="en-US" smtClean="0">
                    <a:solidFill>
                      <a:srgbClr val="000000"/>
                    </a:solidFill>
                  </a:endParaRPr>
                </a:p>
              </p:txBody>
            </p:sp>
            <p:sp>
              <p:nvSpPr>
                <p:cNvPr id="895005" name="Oval 29"/>
                <p:cNvSpPr>
                  <a:spLocks noChangeArrowheads="1"/>
                </p:cNvSpPr>
                <p:nvPr/>
              </p:nvSpPr>
              <p:spPr bwMode="auto">
                <a:xfrm>
                  <a:off x="3408" y="2372"/>
                  <a:ext cx="40" cy="36"/>
                </a:xfrm>
                <a:prstGeom prst="ellipse">
                  <a:avLst/>
                </a:prstGeom>
                <a:solidFill>
                  <a:srgbClr val="FF0000"/>
                </a:solidFill>
                <a:ln w="9525">
                  <a:solidFill>
                    <a:schemeClr val="tx1"/>
                  </a:solidFill>
                  <a:round/>
                  <a:headEnd/>
                  <a:tailEnd/>
                </a:ln>
              </p:spPr>
              <p:txBody>
                <a:bodyPr wrap="none" anchor="ctr"/>
                <a:lstStyle/>
                <a:p>
                  <a:pPr fontAlgn="base">
                    <a:spcBef>
                      <a:spcPct val="0"/>
                    </a:spcBef>
                    <a:spcAft>
                      <a:spcPct val="0"/>
                    </a:spcAft>
                  </a:pPr>
                  <a:endParaRPr lang="ja-JP" altLang="en-US" smtClean="0">
                    <a:solidFill>
                      <a:srgbClr val="000000"/>
                    </a:solidFill>
                  </a:endParaRPr>
                </a:p>
              </p:txBody>
            </p:sp>
            <p:sp>
              <p:nvSpPr>
                <p:cNvPr id="895006" name="Oval 30"/>
                <p:cNvSpPr>
                  <a:spLocks noChangeArrowheads="1"/>
                </p:cNvSpPr>
                <p:nvPr/>
              </p:nvSpPr>
              <p:spPr bwMode="auto">
                <a:xfrm>
                  <a:off x="3364" y="2384"/>
                  <a:ext cx="40" cy="36"/>
                </a:xfrm>
                <a:prstGeom prst="ellipse">
                  <a:avLst/>
                </a:prstGeom>
                <a:solidFill>
                  <a:srgbClr val="FF0000"/>
                </a:solidFill>
                <a:ln w="9525">
                  <a:solidFill>
                    <a:schemeClr val="tx1"/>
                  </a:solidFill>
                  <a:round/>
                  <a:headEnd/>
                  <a:tailEnd/>
                </a:ln>
              </p:spPr>
              <p:txBody>
                <a:bodyPr wrap="none" anchor="ctr"/>
                <a:lstStyle/>
                <a:p>
                  <a:pPr fontAlgn="base">
                    <a:spcBef>
                      <a:spcPct val="0"/>
                    </a:spcBef>
                    <a:spcAft>
                      <a:spcPct val="0"/>
                    </a:spcAft>
                  </a:pPr>
                  <a:endParaRPr lang="ja-JP" altLang="en-US" smtClean="0">
                    <a:solidFill>
                      <a:srgbClr val="000000"/>
                    </a:solidFill>
                  </a:endParaRPr>
                </a:p>
              </p:txBody>
            </p:sp>
            <p:sp>
              <p:nvSpPr>
                <p:cNvPr id="895007" name="Oval 31"/>
                <p:cNvSpPr>
                  <a:spLocks noChangeArrowheads="1"/>
                </p:cNvSpPr>
                <p:nvPr/>
              </p:nvSpPr>
              <p:spPr bwMode="auto">
                <a:xfrm>
                  <a:off x="3260" y="2440"/>
                  <a:ext cx="40" cy="36"/>
                </a:xfrm>
                <a:prstGeom prst="ellipse">
                  <a:avLst/>
                </a:prstGeom>
                <a:solidFill>
                  <a:srgbClr val="FF0000"/>
                </a:solidFill>
                <a:ln w="9525">
                  <a:solidFill>
                    <a:schemeClr val="tx1"/>
                  </a:solidFill>
                  <a:round/>
                  <a:headEnd/>
                  <a:tailEnd/>
                </a:ln>
              </p:spPr>
              <p:txBody>
                <a:bodyPr wrap="none" anchor="ctr"/>
                <a:lstStyle/>
                <a:p>
                  <a:pPr fontAlgn="base">
                    <a:spcBef>
                      <a:spcPct val="0"/>
                    </a:spcBef>
                    <a:spcAft>
                      <a:spcPct val="0"/>
                    </a:spcAft>
                  </a:pPr>
                  <a:endParaRPr lang="ja-JP" altLang="en-US" smtClean="0">
                    <a:solidFill>
                      <a:srgbClr val="000000"/>
                    </a:solidFill>
                  </a:endParaRPr>
                </a:p>
              </p:txBody>
            </p:sp>
            <p:sp>
              <p:nvSpPr>
                <p:cNvPr id="895008" name="Oval 32"/>
                <p:cNvSpPr>
                  <a:spLocks noChangeArrowheads="1"/>
                </p:cNvSpPr>
                <p:nvPr/>
              </p:nvSpPr>
              <p:spPr bwMode="auto">
                <a:xfrm>
                  <a:off x="3200" y="2408"/>
                  <a:ext cx="40" cy="36"/>
                </a:xfrm>
                <a:prstGeom prst="ellipse">
                  <a:avLst/>
                </a:prstGeom>
                <a:solidFill>
                  <a:srgbClr val="FF0000"/>
                </a:solidFill>
                <a:ln w="9525">
                  <a:solidFill>
                    <a:schemeClr val="tx1"/>
                  </a:solidFill>
                  <a:round/>
                  <a:headEnd/>
                  <a:tailEnd/>
                </a:ln>
              </p:spPr>
              <p:txBody>
                <a:bodyPr wrap="none" anchor="ctr"/>
                <a:lstStyle/>
                <a:p>
                  <a:pPr fontAlgn="base">
                    <a:spcBef>
                      <a:spcPct val="0"/>
                    </a:spcBef>
                    <a:spcAft>
                      <a:spcPct val="0"/>
                    </a:spcAft>
                  </a:pPr>
                  <a:endParaRPr lang="ja-JP" altLang="en-US" smtClean="0">
                    <a:solidFill>
                      <a:srgbClr val="000000"/>
                    </a:solidFill>
                  </a:endParaRPr>
                </a:p>
              </p:txBody>
            </p:sp>
            <p:sp>
              <p:nvSpPr>
                <p:cNvPr id="895009" name="Oval 33"/>
                <p:cNvSpPr>
                  <a:spLocks noChangeArrowheads="1"/>
                </p:cNvSpPr>
                <p:nvPr/>
              </p:nvSpPr>
              <p:spPr bwMode="auto">
                <a:xfrm>
                  <a:off x="3160" y="2392"/>
                  <a:ext cx="40" cy="36"/>
                </a:xfrm>
                <a:prstGeom prst="ellipse">
                  <a:avLst/>
                </a:prstGeom>
                <a:solidFill>
                  <a:srgbClr val="FF0000"/>
                </a:solidFill>
                <a:ln w="9525">
                  <a:solidFill>
                    <a:schemeClr val="tx1"/>
                  </a:solidFill>
                  <a:round/>
                  <a:headEnd/>
                  <a:tailEnd/>
                </a:ln>
              </p:spPr>
              <p:txBody>
                <a:bodyPr wrap="none" anchor="ctr"/>
                <a:lstStyle/>
                <a:p>
                  <a:pPr fontAlgn="base">
                    <a:spcBef>
                      <a:spcPct val="0"/>
                    </a:spcBef>
                    <a:spcAft>
                      <a:spcPct val="0"/>
                    </a:spcAft>
                  </a:pPr>
                  <a:endParaRPr lang="ja-JP" altLang="en-US" smtClean="0">
                    <a:solidFill>
                      <a:srgbClr val="000000"/>
                    </a:solidFill>
                  </a:endParaRPr>
                </a:p>
              </p:txBody>
            </p:sp>
            <p:sp>
              <p:nvSpPr>
                <p:cNvPr id="895010" name="Oval 34"/>
                <p:cNvSpPr>
                  <a:spLocks noChangeArrowheads="1"/>
                </p:cNvSpPr>
                <p:nvPr/>
              </p:nvSpPr>
              <p:spPr bwMode="auto">
                <a:xfrm>
                  <a:off x="3256" y="2324"/>
                  <a:ext cx="40" cy="36"/>
                </a:xfrm>
                <a:prstGeom prst="ellipse">
                  <a:avLst/>
                </a:prstGeom>
                <a:solidFill>
                  <a:srgbClr val="FF0000"/>
                </a:solidFill>
                <a:ln w="9525">
                  <a:solidFill>
                    <a:schemeClr val="tx1"/>
                  </a:solidFill>
                  <a:round/>
                  <a:headEnd/>
                  <a:tailEnd/>
                </a:ln>
              </p:spPr>
              <p:txBody>
                <a:bodyPr wrap="none" anchor="ctr"/>
                <a:lstStyle/>
                <a:p>
                  <a:pPr fontAlgn="base">
                    <a:spcBef>
                      <a:spcPct val="0"/>
                    </a:spcBef>
                    <a:spcAft>
                      <a:spcPct val="0"/>
                    </a:spcAft>
                  </a:pPr>
                  <a:endParaRPr lang="ja-JP" altLang="en-US" smtClean="0">
                    <a:solidFill>
                      <a:srgbClr val="000000"/>
                    </a:solidFill>
                  </a:endParaRPr>
                </a:p>
              </p:txBody>
            </p:sp>
            <p:sp>
              <p:nvSpPr>
                <p:cNvPr id="895011" name="Oval 35"/>
                <p:cNvSpPr>
                  <a:spLocks noChangeArrowheads="1"/>
                </p:cNvSpPr>
                <p:nvPr/>
              </p:nvSpPr>
              <p:spPr bwMode="auto">
                <a:xfrm>
                  <a:off x="3396" y="2280"/>
                  <a:ext cx="40" cy="36"/>
                </a:xfrm>
                <a:prstGeom prst="ellipse">
                  <a:avLst/>
                </a:prstGeom>
                <a:solidFill>
                  <a:srgbClr val="FF0000"/>
                </a:solidFill>
                <a:ln w="9525">
                  <a:solidFill>
                    <a:schemeClr val="tx1"/>
                  </a:solidFill>
                  <a:round/>
                  <a:headEnd/>
                  <a:tailEnd/>
                </a:ln>
              </p:spPr>
              <p:txBody>
                <a:bodyPr wrap="none" anchor="ctr"/>
                <a:lstStyle/>
                <a:p>
                  <a:pPr fontAlgn="base">
                    <a:spcBef>
                      <a:spcPct val="0"/>
                    </a:spcBef>
                    <a:spcAft>
                      <a:spcPct val="0"/>
                    </a:spcAft>
                  </a:pPr>
                  <a:endParaRPr lang="ja-JP" altLang="en-US" smtClean="0">
                    <a:solidFill>
                      <a:srgbClr val="000000"/>
                    </a:solidFill>
                  </a:endParaRPr>
                </a:p>
              </p:txBody>
            </p:sp>
            <p:sp>
              <p:nvSpPr>
                <p:cNvPr id="895012" name="Oval 36"/>
                <p:cNvSpPr>
                  <a:spLocks noChangeArrowheads="1"/>
                </p:cNvSpPr>
                <p:nvPr/>
              </p:nvSpPr>
              <p:spPr bwMode="auto">
                <a:xfrm>
                  <a:off x="3332" y="2228"/>
                  <a:ext cx="40" cy="36"/>
                </a:xfrm>
                <a:prstGeom prst="ellipse">
                  <a:avLst/>
                </a:prstGeom>
                <a:solidFill>
                  <a:srgbClr val="FF0000"/>
                </a:solidFill>
                <a:ln w="9525">
                  <a:solidFill>
                    <a:schemeClr val="tx1"/>
                  </a:solidFill>
                  <a:round/>
                  <a:headEnd/>
                  <a:tailEnd/>
                </a:ln>
              </p:spPr>
              <p:txBody>
                <a:bodyPr wrap="none" anchor="ctr"/>
                <a:lstStyle/>
                <a:p>
                  <a:pPr fontAlgn="base">
                    <a:spcBef>
                      <a:spcPct val="0"/>
                    </a:spcBef>
                    <a:spcAft>
                      <a:spcPct val="0"/>
                    </a:spcAft>
                  </a:pPr>
                  <a:endParaRPr lang="ja-JP" altLang="en-US" smtClean="0">
                    <a:solidFill>
                      <a:srgbClr val="000000"/>
                    </a:solidFill>
                  </a:endParaRPr>
                </a:p>
              </p:txBody>
            </p:sp>
            <p:sp>
              <p:nvSpPr>
                <p:cNvPr id="895013" name="Oval 37"/>
                <p:cNvSpPr>
                  <a:spLocks noChangeArrowheads="1"/>
                </p:cNvSpPr>
                <p:nvPr/>
              </p:nvSpPr>
              <p:spPr bwMode="auto">
                <a:xfrm>
                  <a:off x="3296" y="2208"/>
                  <a:ext cx="40" cy="36"/>
                </a:xfrm>
                <a:prstGeom prst="ellipse">
                  <a:avLst/>
                </a:prstGeom>
                <a:solidFill>
                  <a:srgbClr val="FF0000"/>
                </a:solidFill>
                <a:ln w="9525">
                  <a:solidFill>
                    <a:schemeClr val="tx1"/>
                  </a:solidFill>
                  <a:round/>
                  <a:headEnd/>
                  <a:tailEnd/>
                </a:ln>
              </p:spPr>
              <p:txBody>
                <a:bodyPr wrap="none" anchor="ctr"/>
                <a:lstStyle/>
                <a:p>
                  <a:pPr fontAlgn="base">
                    <a:spcBef>
                      <a:spcPct val="0"/>
                    </a:spcBef>
                    <a:spcAft>
                      <a:spcPct val="0"/>
                    </a:spcAft>
                  </a:pPr>
                  <a:endParaRPr lang="ja-JP" altLang="en-US" smtClean="0">
                    <a:solidFill>
                      <a:srgbClr val="000000"/>
                    </a:solidFill>
                  </a:endParaRPr>
                </a:p>
              </p:txBody>
            </p:sp>
            <p:sp>
              <p:nvSpPr>
                <p:cNvPr id="895014" name="Oval 38"/>
                <p:cNvSpPr>
                  <a:spLocks noChangeArrowheads="1"/>
                </p:cNvSpPr>
                <p:nvPr/>
              </p:nvSpPr>
              <p:spPr bwMode="auto">
                <a:xfrm>
                  <a:off x="3284" y="2140"/>
                  <a:ext cx="40" cy="36"/>
                </a:xfrm>
                <a:prstGeom prst="ellipse">
                  <a:avLst/>
                </a:prstGeom>
                <a:solidFill>
                  <a:srgbClr val="FF0000"/>
                </a:solidFill>
                <a:ln w="9525">
                  <a:solidFill>
                    <a:schemeClr val="tx1"/>
                  </a:solidFill>
                  <a:round/>
                  <a:headEnd/>
                  <a:tailEnd/>
                </a:ln>
              </p:spPr>
              <p:txBody>
                <a:bodyPr wrap="none" anchor="ctr"/>
                <a:lstStyle/>
                <a:p>
                  <a:pPr fontAlgn="base">
                    <a:spcBef>
                      <a:spcPct val="0"/>
                    </a:spcBef>
                    <a:spcAft>
                      <a:spcPct val="0"/>
                    </a:spcAft>
                  </a:pPr>
                  <a:endParaRPr lang="ja-JP" altLang="en-US" smtClean="0">
                    <a:solidFill>
                      <a:srgbClr val="000000"/>
                    </a:solidFill>
                  </a:endParaRPr>
                </a:p>
              </p:txBody>
            </p:sp>
            <p:sp>
              <p:nvSpPr>
                <p:cNvPr id="895015" name="Oval 39"/>
                <p:cNvSpPr>
                  <a:spLocks noChangeArrowheads="1"/>
                </p:cNvSpPr>
                <p:nvPr/>
              </p:nvSpPr>
              <p:spPr bwMode="auto">
                <a:xfrm>
                  <a:off x="3164" y="2084"/>
                  <a:ext cx="40" cy="36"/>
                </a:xfrm>
                <a:prstGeom prst="ellipse">
                  <a:avLst/>
                </a:prstGeom>
                <a:solidFill>
                  <a:srgbClr val="FF0000"/>
                </a:solidFill>
                <a:ln w="9525">
                  <a:solidFill>
                    <a:schemeClr val="tx1"/>
                  </a:solidFill>
                  <a:round/>
                  <a:headEnd/>
                  <a:tailEnd/>
                </a:ln>
              </p:spPr>
              <p:txBody>
                <a:bodyPr wrap="none" anchor="ctr"/>
                <a:lstStyle/>
                <a:p>
                  <a:pPr fontAlgn="base">
                    <a:spcBef>
                      <a:spcPct val="0"/>
                    </a:spcBef>
                    <a:spcAft>
                      <a:spcPct val="0"/>
                    </a:spcAft>
                  </a:pPr>
                  <a:endParaRPr lang="ja-JP" altLang="en-US" smtClean="0">
                    <a:solidFill>
                      <a:srgbClr val="000000"/>
                    </a:solidFill>
                  </a:endParaRPr>
                </a:p>
              </p:txBody>
            </p:sp>
            <p:sp>
              <p:nvSpPr>
                <p:cNvPr id="895016" name="Oval 40"/>
                <p:cNvSpPr>
                  <a:spLocks noChangeArrowheads="1"/>
                </p:cNvSpPr>
                <p:nvPr/>
              </p:nvSpPr>
              <p:spPr bwMode="auto">
                <a:xfrm>
                  <a:off x="3376" y="1852"/>
                  <a:ext cx="40" cy="36"/>
                </a:xfrm>
                <a:prstGeom prst="ellipse">
                  <a:avLst/>
                </a:prstGeom>
                <a:solidFill>
                  <a:srgbClr val="FF0000"/>
                </a:solidFill>
                <a:ln w="9525">
                  <a:solidFill>
                    <a:schemeClr val="tx1"/>
                  </a:solidFill>
                  <a:round/>
                  <a:headEnd/>
                  <a:tailEnd/>
                </a:ln>
              </p:spPr>
              <p:txBody>
                <a:bodyPr wrap="none" anchor="ctr"/>
                <a:lstStyle/>
                <a:p>
                  <a:pPr fontAlgn="base">
                    <a:spcBef>
                      <a:spcPct val="0"/>
                    </a:spcBef>
                    <a:spcAft>
                      <a:spcPct val="0"/>
                    </a:spcAft>
                  </a:pPr>
                  <a:endParaRPr lang="ja-JP" altLang="en-US" smtClean="0">
                    <a:solidFill>
                      <a:srgbClr val="000000"/>
                    </a:solidFill>
                  </a:endParaRPr>
                </a:p>
              </p:txBody>
            </p:sp>
            <p:sp>
              <p:nvSpPr>
                <p:cNvPr id="895017" name="Oval 41"/>
                <p:cNvSpPr>
                  <a:spLocks noChangeArrowheads="1"/>
                </p:cNvSpPr>
                <p:nvPr/>
              </p:nvSpPr>
              <p:spPr bwMode="auto">
                <a:xfrm>
                  <a:off x="3100" y="2116"/>
                  <a:ext cx="40" cy="36"/>
                </a:xfrm>
                <a:prstGeom prst="ellipse">
                  <a:avLst/>
                </a:prstGeom>
                <a:solidFill>
                  <a:srgbClr val="FF0000"/>
                </a:solidFill>
                <a:ln w="9525">
                  <a:solidFill>
                    <a:schemeClr val="tx1"/>
                  </a:solidFill>
                  <a:round/>
                  <a:headEnd/>
                  <a:tailEnd/>
                </a:ln>
              </p:spPr>
              <p:txBody>
                <a:bodyPr wrap="none" anchor="ctr"/>
                <a:lstStyle/>
                <a:p>
                  <a:pPr fontAlgn="base">
                    <a:spcBef>
                      <a:spcPct val="0"/>
                    </a:spcBef>
                    <a:spcAft>
                      <a:spcPct val="0"/>
                    </a:spcAft>
                  </a:pPr>
                  <a:endParaRPr lang="ja-JP" altLang="en-US" smtClean="0">
                    <a:solidFill>
                      <a:srgbClr val="000000"/>
                    </a:solidFill>
                  </a:endParaRPr>
                </a:p>
              </p:txBody>
            </p:sp>
            <p:sp>
              <p:nvSpPr>
                <p:cNvPr id="895018" name="Oval 42"/>
                <p:cNvSpPr>
                  <a:spLocks noChangeArrowheads="1"/>
                </p:cNvSpPr>
                <p:nvPr/>
              </p:nvSpPr>
              <p:spPr bwMode="auto">
                <a:xfrm>
                  <a:off x="3052" y="2168"/>
                  <a:ext cx="40" cy="36"/>
                </a:xfrm>
                <a:prstGeom prst="ellipse">
                  <a:avLst/>
                </a:prstGeom>
                <a:solidFill>
                  <a:srgbClr val="FF0000"/>
                </a:solidFill>
                <a:ln w="9525">
                  <a:solidFill>
                    <a:schemeClr val="tx1"/>
                  </a:solidFill>
                  <a:round/>
                  <a:headEnd/>
                  <a:tailEnd/>
                </a:ln>
              </p:spPr>
              <p:txBody>
                <a:bodyPr wrap="none" anchor="ctr"/>
                <a:lstStyle/>
                <a:p>
                  <a:pPr fontAlgn="base">
                    <a:spcBef>
                      <a:spcPct val="0"/>
                    </a:spcBef>
                    <a:spcAft>
                      <a:spcPct val="0"/>
                    </a:spcAft>
                  </a:pPr>
                  <a:endParaRPr lang="ja-JP" altLang="en-US" smtClean="0">
                    <a:solidFill>
                      <a:srgbClr val="000000"/>
                    </a:solidFill>
                  </a:endParaRPr>
                </a:p>
              </p:txBody>
            </p:sp>
            <p:sp>
              <p:nvSpPr>
                <p:cNvPr id="895019" name="Oval 43"/>
                <p:cNvSpPr>
                  <a:spLocks noChangeArrowheads="1"/>
                </p:cNvSpPr>
                <p:nvPr/>
              </p:nvSpPr>
              <p:spPr bwMode="auto">
                <a:xfrm>
                  <a:off x="2988" y="2276"/>
                  <a:ext cx="40" cy="36"/>
                </a:xfrm>
                <a:prstGeom prst="ellipse">
                  <a:avLst/>
                </a:prstGeom>
                <a:solidFill>
                  <a:srgbClr val="FF0000"/>
                </a:solidFill>
                <a:ln w="9525">
                  <a:solidFill>
                    <a:schemeClr val="tx1"/>
                  </a:solidFill>
                  <a:round/>
                  <a:headEnd/>
                  <a:tailEnd/>
                </a:ln>
              </p:spPr>
              <p:txBody>
                <a:bodyPr wrap="none" anchor="ctr"/>
                <a:lstStyle/>
                <a:p>
                  <a:pPr fontAlgn="base">
                    <a:spcBef>
                      <a:spcPct val="0"/>
                    </a:spcBef>
                    <a:spcAft>
                      <a:spcPct val="0"/>
                    </a:spcAft>
                  </a:pPr>
                  <a:endParaRPr lang="ja-JP" altLang="en-US" smtClean="0">
                    <a:solidFill>
                      <a:srgbClr val="000000"/>
                    </a:solidFill>
                  </a:endParaRPr>
                </a:p>
              </p:txBody>
            </p:sp>
            <p:sp>
              <p:nvSpPr>
                <p:cNvPr id="895020" name="Oval 44"/>
                <p:cNvSpPr>
                  <a:spLocks noChangeArrowheads="1"/>
                </p:cNvSpPr>
                <p:nvPr/>
              </p:nvSpPr>
              <p:spPr bwMode="auto">
                <a:xfrm>
                  <a:off x="2912" y="2296"/>
                  <a:ext cx="40" cy="36"/>
                </a:xfrm>
                <a:prstGeom prst="ellipse">
                  <a:avLst/>
                </a:prstGeom>
                <a:solidFill>
                  <a:srgbClr val="FF0000"/>
                </a:solidFill>
                <a:ln w="9525">
                  <a:solidFill>
                    <a:schemeClr val="tx1"/>
                  </a:solidFill>
                  <a:round/>
                  <a:headEnd/>
                  <a:tailEnd/>
                </a:ln>
              </p:spPr>
              <p:txBody>
                <a:bodyPr wrap="none" anchor="ctr"/>
                <a:lstStyle/>
                <a:p>
                  <a:pPr fontAlgn="base">
                    <a:spcBef>
                      <a:spcPct val="0"/>
                    </a:spcBef>
                    <a:spcAft>
                      <a:spcPct val="0"/>
                    </a:spcAft>
                  </a:pPr>
                  <a:endParaRPr lang="ja-JP" altLang="en-US" smtClean="0">
                    <a:solidFill>
                      <a:srgbClr val="000000"/>
                    </a:solidFill>
                  </a:endParaRPr>
                </a:p>
              </p:txBody>
            </p:sp>
            <p:sp>
              <p:nvSpPr>
                <p:cNvPr id="895021" name="Oval 45"/>
                <p:cNvSpPr>
                  <a:spLocks noChangeArrowheads="1"/>
                </p:cNvSpPr>
                <p:nvPr/>
              </p:nvSpPr>
              <p:spPr bwMode="auto">
                <a:xfrm>
                  <a:off x="2876" y="2280"/>
                  <a:ext cx="40" cy="36"/>
                </a:xfrm>
                <a:prstGeom prst="ellipse">
                  <a:avLst/>
                </a:prstGeom>
                <a:solidFill>
                  <a:srgbClr val="FF0000"/>
                </a:solidFill>
                <a:ln w="9525">
                  <a:solidFill>
                    <a:schemeClr val="tx1"/>
                  </a:solidFill>
                  <a:round/>
                  <a:headEnd/>
                  <a:tailEnd/>
                </a:ln>
              </p:spPr>
              <p:txBody>
                <a:bodyPr wrap="none" anchor="ctr"/>
                <a:lstStyle/>
                <a:p>
                  <a:pPr fontAlgn="base">
                    <a:spcBef>
                      <a:spcPct val="0"/>
                    </a:spcBef>
                    <a:spcAft>
                      <a:spcPct val="0"/>
                    </a:spcAft>
                  </a:pPr>
                  <a:endParaRPr lang="ja-JP" altLang="en-US" smtClean="0">
                    <a:solidFill>
                      <a:srgbClr val="000000"/>
                    </a:solidFill>
                  </a:endParaRPr>
                </a:p>
              </p:txBody>
            </p:sp>
            <p:sp>
              <p:nvSpPr>
                <p:cNvPr id="895022" name="Oval 46"/>
                <p:cNvSpPr>
                  <a:spLocks noChangeArrowheads="1"/>
                </p:cNvSpPr>
                <p:nvPr/>
              </p:nvSpPr>
              <p:spPr bwMode="auto">
                <a:xfrm>
                  <a:off x="2872" y="2248"/>
                  <a:ext cx="40" cy="36"/>
                </a:xfrm>
                <a:prstGeom prst="ellipse">
                  <a:avLst/>
                </a:prstGeom>
                <a:solidFill>
                  <a:srgbClr val="FF0000"/>
                </a:solidFill>
                <a:ln w="9525">
                  <a:solidFill>
                    <a:schemeClr val="tx1"/>
                  </a:solidFill>
                  <a:round/>
                  <a:headEnd/>
                  <a:tailEnd/>
                </a:ln>
              </p:spPr>
              <p:txBody>
                <a:bodyPr wrap="none" anchor="ctr"/>
                <a:lstStyle/>
                <a:p>
                  <a:pPr fontAlgn="base">
                    <a:spcBef>
                      <a:spcPct val="0"/>
                    </a:spcBef>
                    <a:spcAft>
                      <a:spcPct val="0"/>
                    </a:spcAft>
                  </a:pPr>
                  <a:endParaRPr lang="ja-JP" altLang="en-US" smtClean="0">
                    <a:solidFill>
                      <a:srgbClr val="000000"/>
                    </a:solidFill>
                  </a:endParaRPr>
                </a:p>
              </p:txBody>
            </p:sp>
            <p:sp>
              <p:nvSpPr>
                <p:cNvPr id="895023" name="Oval 47"/>
                <p:cNvSpPr>
                  <a:spLocks noChangeArrowheads="1"/>
                </p:cNvSpPr>
                <p:nvPr/>
              </p:nvSpPr>
              <p:spPr bwMode="auto">
                <a:xfrm>
                  <a:off x="2844" y="2288"/>
                  <a:ext cx="40" cy="36"/>
                </a:xfrm>
                <a:prstGeom prst="ellipse">
                  <a:avLst/>
                </a:prstGeom>
                <a:solidFill>
                  <a:srgbClr val="FF0000"/>
                </a:solidFill>
                <a:ln w="9525">
                  <a:solidFill>
                    <a:schemeClr val="tx1"/>
                  </a:solidFill>
                  <a:round/>
                  <a:headEnd/>
                  <a:tailEnd/>
                </a:ln>
              </p:spPr>
              <p:txBody>
                <a:bodyPr wrap="none" anchor="ctr"/>
                <a:lstStyle/>
                <a:p>
                  <a:pPr fontAlgn="base">
                    <a:spcBef>
                      <a:spcPct val="0"/>
                    </a:spcBef>
                    <a:spcAft>
                      <a:spcPct val="0"/>
                    </a:spcAft>
                  </a:pPr>
                  <a:endParaRPr lang="ja-JP" altLang="en-US" smtClean="0">
                    <a:solidFill>
                      <a:srgbClr val="000000"/>
                    </a:solidFill>
                  </a:endParaRPr>
                </a:p>
              </p:txBody>
            </p:sp>
            <p:sp>
              <p:nvSpPr>
                <p:cNvPr id="895024" name="Oval 48"/>
                <p:cNvSpPr>
                  <a:spLocks noChangeArrowheads="1"/>
                </p:cNvSpPr>
                <p:nvPr/>
              </p:nvSpPr>
              <p:spPr bwMode="auto">
                <a:xfrm>
                  <a:off x="2814" y="2268"/>
                  <a:ext cx="40" cy="36"/>
                </a:xfrm>
                <a:prstGeom prst="ellipse">
                  <a:avLst/>
                </a:prstGeom>
                <a:solidFill>
                  <a:srgbClr val="FF0000"/>
                </a:solidFill>
                <a:ln w="9525">
                  <a:solidFill>
                    <a:schemeClr val="tx1"/>
                  </a:solidFill>
                  <a:round/>
                  <a:headEnd/>
                  <a:tailEnd/>
                </a:ln>
              </p:spPr>
              <p:txBody>
                <a:bodyPr wrap="none" anchor="ctr"/>
                <a:lstStyle/>
                <a:p>
                  <a:pPr fontAlgn="base">
                    <a:spcBef>
                      <a:spcPct val="0"/>
                    </a:spcBef>
                    <a:spcAft>
                      <a:spcPct val="0"/>
                    </a:spcAft>
                  </a:pPr>
                  <a:endParaRPr lang="ja-JP" altLang="en-US" smtClean="0">
                    <a:solidFill>
                      <a:srgbClr val="000000"/>
                    </a:solidFill>
                  </a:endParaRPr>
                </a:p>
              </p:txBody>
            </p:sp>
            <p:sp>
              <p:nvSpPr>
                <p:cNvPr id="895025" name="Oval 49"/>
                <p:cNvSpPr>
                  <a:spLocks noChangeArrowheads="1"/>
                </p:cNvSpPr>
                <p:nvPr/>
              </p:nvSpPr>
              <p:spPr bwMode="auto">
                <a:xfrm>
                  <a:off x="2816" y="2312"/>
                  <a:ext cx="40" cy="36"/>
                </a:xfrm>
                <a:prstGeom prst="ellipse">
                  <a:avLst/>
                </a:prstGeom>
                <a:solidFill>
                  <a:srgbClr val="FF0000"/>
                </a:solidFill>
                <a:ln w="9525">
                  <a:solidFill>
                    <a:schemeClr val="tx1"/>
                  </a:solidFill>
                  <a:round/>
                  <a:headEnd/>
                  <a:tailEnd/>
                </a:ln>
              </p:spPr>
              <p:txBody>
                <a:bodyPr wrap="none" anchor="ctr"/>
                <a:lstStyle/>
                <a:p>
                  <a:pPr fontAlgn="base">
                    <a:spcBef>
                      <a:spcPct val="0"/>
                    </a:spcBef>
                    <a:spcAft>
                      <a:spcPct val="0"/>
                    </a:spcAft>
                  </a:pPr>
                  <a:endParaRPr lang="ja-JP" altLang="en-US" smtClean="0">
                    <a:solidFill>
                      <a:srgbClr val="000000"/>
                    </a:solidFill>
                  </a:endParaRPr>
                </a:p>
              </p:txBody>
            </p:sp>
            <p:sp>
              <p:nvSpPr>
                <p:cNvPr id="895026" name="Oval 50"/>
                <p:cNvSpPr>
                  <a:spLocks noChangeArrowheads="1"/>
                </p:cNvSpPr>
                <p:nvPr/>
              </p:nvSpPr>
              <p:spPr bwMode="auto">
                <a:xfrm>
                  <a:off x="2752" y="2276"/>
                  <a:ext cx="40" cy="36"/>
                </a:xfrm>
                <a:prstGeom prst="ellipse">
                  <a:avLst/>
                </a:prstGeom>
                <a:solidFill>
                  <a:srgbClr val="FF0000"/>
                </a:solidFill>
                <a:ln w="9525">
                  <a:solidFill>
                    <a:schemeClr val="tx1"/>
                  </a:solidFill>
                  <a:round/>
                  <a:headEnd/>
                  <a:tailEnd/>
                </a:ln>
              </p:spPr>
              <p:txBody>
                <a:bodyPr wrap="none" anchor="ctr"/>
                <a:lstStyle/>
                <a:p>
                  <a:pPr fontAlgn="base">
                    <a:spcBef>
                      <a:spcPct val="0"/>
                    </a:spcBef>
                    <a:spcAft>
                      <a:spcPct val="0"/>
                    </a:spcAft>
                  </a:pPr>
                  <a:endParaRPr lang="ja-JP" altLang="en-US" smtClean="0">
                    <a:solidFill>
                      <a:srgbClr val="000000"/>
                    </a:solidFill>
                  </a:endParaRPr>
                </a:p>
              </p:txBody>
            </p:sp>
            <p:sp>
              <p:nvSpPr>
                <p:cNvPr id="895027" name="Oval 51"/>
                <p:cNvSpPr>
                  <a:spLocks noChangeArrowheads="1"/>
                </p:cNvSpPr>
                <p:nvPr/>
              </p:nvSpPr>
              <p:spPr bwMode="auto">
                <a:xfrm>
                  <a:off x="2730" y="2306"/>
                  <a:ext cx="40" cy="36"/>
                </a:xfrm>
                <a:prstGeom prst="ellipse">
                  <a:avLst/>
                </a:prstGeom>
                <a:solidFill>
                  <a:srgbClr val="FF0000"/>
                </a:solidFill>
                <a:ln w="9525">
                  <a:solidFill>
                    <a:schemeClr val="tx1"/>
                  </a:solidFill>
                  <a:round/>
                  <a:headEnd/>
                  <a:tailEnd/>
                </a:ln>
              </p:spPr>
              <p:txBody>
                <a:bodyPr wrap="none" anchor="ctr"/>
                <a:lstStyle/>
                <a:p>
                  <a:pPr algn="ctr" fontAlgn="base">
                    <a:spcBef>
                      <a:spcPct val="0"/>
                    </a:spcBef>
                    <a:spcAft>
                      <a:spcPct val="0"/>
                    </a:spcAft>
                  </a:pPr>
                  <a:endParaRPr lang="ja-JP" altLang="ja-JP" sz="2400" smtClean="0">
                    <a:solidFill>
                      <a:srgbClr val="000000"/>
                    </a:solidFill>
                  </a:endParaRPr>
                </a:p>
              </p:txBody>
            </p:sp>
            <p:sp>
              <p:nvSpPr>
                <p:cNvPr id="895028" name="Oval 52"/>
                <p:cNvSpPr>
                  <a:spLocks noChangeArrowheads="1"/>
                </p:cNvSpPr>
                <p:nvPr/>
              </p:nvSpPr>
              <p:spPr bwMode="auto">
                <a:xfrm>
                  <a:off x="2746" y="2286"/>
                  <a:ext cx="40" cy="36"/>
                </a:xfrm>
                <a:prstGeom prst="ellipse">
                  <a:avLst/>
                </a:prstGeom>
                <a:solidFill>
                  <a:srgbClr val="FF0000"/>
                </a:solidFill>
                <a:ln w="9525">
                  <a:solidFill>
                    <a:schemeClr val="tx1"/>
                  </a:solidFill>
                  <a:round/>
                  <a:headEnd/>
                  <a:tailEnd/>
                </a:ln>
              </p:spPr>
              <p:txBody>
                <a:bodyPr wrap="none" anchor="ctr"/>
                <a:lstStyle/>
                <a:p>
                  <a:pPr fontAlgn="base">
                    <a:spcBef>
                      <a:spcPct val="0"/>
                    </a:spcBef>
                    <a:spcAft>
                      <a:spcPct val="0"/>
                    </a:spcAft>
                  </a:pPr>
                  <a:endParaRPr lang="ja-JP" altLang="en-US" smtClean="0">
                    <a:solidFill>
                      <a:srgbClr val="000000"/>
                    </a:solidFill>
                  </a:endParaRPr>
                </a:p>
              </p:txBody>
            </p:sp>
            <p:sp>
              <p:nvSpPr>
                <p:cNvPr id="895029" name="Oval 53"/>
                <p:cNvSpPr>
                  <a:spLocks noChangeArrowheads="1"/>
                </p:cNvSpPr>
                <p:nvPr/>
              </p:nvSpPr>
              <p:spPr bwMode="auto">
                <a:xfrm>
                  <a:off x="2568" y="2292"/>
                  <a:ext cx="40" cy="36"/>
                </a:xfrm>
                <a:prstGeom prst="ellipse">
                  <a:avLst/>
                </a:prstGeom>
                <a:solidFill>
                  <a:srgbClr val="FF0000"/>
                </a:solidFill>
                <a:ln w="9525">
                  <a:solidFill>
                    <a:schemeClr val="tx1"/>
                  </a:solidFill>
                  <a:round/>
                  <a:headEnd/>
                  <a:tailEnd/>
                </a:ln>
              </p:spPr>
              <p:txBody>
                <a:bodyPr wrap="none" anchor="ctr"/>
                <a:lstStyle/>
                <a:p>
                  <a:pPr fontAlgn="base">
                    <a:spcBef>
                      <a:spcPct val="0"/>
                    </a:spcBef>
                    <a:spcAft>
                      <a:spcPct val="0"/>
                    </a:spcAft>
                  </a:pPr>
                  <a:endParaRPr lang="ja-JP" altLang="en-US" smtClean="0">
                    <a:solidFill>
                      <a:srgbClr val="000000"/>
                    </a:solidFill>
                  </a:endParaRPr>
                </a:p>
              </p:txBody>
            </p:sp>
            <p:sp>
              <p:nvSpPr>
                <p:cNvPr id="895030" name="Oval 54"/>
                <p:cNvSpPr>
                  <a:spLocks noChangeArrowheads="1"/>
                </p:cNvSpPr>
                <p:nvPr/>
              </p:nvSpPr>
              <p:spPr bwMode="auto">
                <a:xfrm>
                  <a:off x="2620" y="2152"/>
                  <a:ext cx="40" cy="36"/>
                </a:xfrm>
                <a:prstGeom prst="ellipse">
                  <a:avLst/>
                </a:prstGeom>
                <a:solidFill>
                  <a:srgbClr val="FF0000"/>
                </a:solidFill>
                <a:ln w="9525">
                  <a:solidFill>
                    <a:schemeClr val="tx1"/>
                  </a:solidFill>
                  <a:round/>
                  <a:headEnd/>
                  <a:tailEnd/>
                </a:ln>
              </p:spPr>
              <p:txBody>
                <a:bodyPr wrap="none" anchor="ctr"/>
                <a:lstStyle/>
                <a:p>
                  <a:pPr fontAlgn="base">
                    <a:spcBef>
                      <a:spcPct val="0"/>
                    </a:spcBef>
                    <a:spcAft>
                      <a:spcPct val="0"/>
                    </a:spcAft>
                  </a:pPr>
                  <a:endParaRPr lang="ja-JP" altLang="en-US" smtClean="0">
                    <a:solidFill>
                      <a:srgbClr val="000000"/>
                    </a:solidFill>
                  </a:endParaRPr>
                </a:p>
              </p:txBody>
            </p:sp>
            <p:sp>
              <p:nvSpPr>
                <p:cNvPr id="895031" name="Oval 55"/>
                <p:cNvSpPr>
                  <a:spLocks noChangeArrowheads="1"/>
                </p:cNvSpPr>
                <p:nvPr/>
              </p:nvSpPr>
              <p:spPr bwMode="auto">
                <a:xfrm>
                  <a:off x="1980" y="1888"/>
                  <a:ext cx="40" cy="36"/>
                </a:xfrm>
                <a:prstGeom prst="ellipse">
                  <a:avLst/>
                </a:prstGeom>
                <a:solidFill>
                  <a:srgbClr val="FF0000"/>
                </a:solidFill>
                <a:ln w="9525">
                  <a:solidFill>
                    <a:schemeClr val="tx1"/>
                  </a:solidFill>
                  <a:round/>
                  <a:headEnd/>
                  <a:tailEnd/>
                </a:ln>
              </p:spPr>
              <p:txBody>
                <a:bodyPr wrap="none" anchor="ctr"/>
                <a:lstStyle/>
                <a:p>
                  <a:pPr fontAlgn="base">
                    <a:spcBef>
                      <a:spcPct val="0"/>
                    </a:spcBef>
                    <a:spcAft>
                      <a:spcPct val="0"/>
                    </a:spcAft>
                  </a:pPr>
                  <a:endParaRPr lang="ja-JP" altLang="en-US" smtClean="0">
                    <a:solidFill>
                      <a:srgbClr val="000000"/>
                    </a:solidFill>
                  </a:endParaRPr>
                </a:p>
              </p:txBody>
            </p:sp>
            <p:sp>
              <p:nvSpPr>
                <p:cNvPr id="895032" name="Oval 56"/>
                <p:cNvSpPr>
                  <a:spLocks noChangeArrowheads="1"/>
                </p:cNvSpPr>
                <p:nvPr/>
              </p:nvSpPr>
              <p:spPr bwMode="auto">
                <a:xfrm>
                  <a:off x="2000" y="1960"/>
                  <a:ext cx="40" cy="36"/>
                </a:xfrm>
                <a:prstGeom prst="ellipse">
                  <a:avLst/>
                </a:prstGeom>
                <a:solidFill>
                  <a:srgbClr val="FF0000"/>
                </a:solidFill>
                <a:ln w="9525">
                  <a:solidFill>
                    <a:schemeClr val="tx1"/>
                  </a:solidFill>
                  <a:round/>
                  <a:headEnd/>
                  <a:tailEnd/>
                </a:ln>
              </p:spPr>
              <p:txBody>
                <a:bodyPr wrap="none" anchor="ctr"/>
                <a:lstStyle/>
                <a:p>
                  <a:pPr fontAlgn="base">
                    <a:spcBef>
                      <a:spcPct val="0"/>
                    </a:spcBef>
                    <a:spcAft>
                      <a:spcPct val="0"/>
                    </a:spcAft>
                  </a:pPr>
                  <a:endParaRPr lang="ja-JP" altLang="en-US" smtClean="0">
                    <a:solidFill>
                      <a:srgbClr val="000000"/>
                    </a:solidFill>
                  </a:endParaRPr>
                </a:p>
              </p:txBody>
            </p:sp>
            <p:sp>
              <p:nvSpPr>
                <p:cNvPr id="895033" name="Oval 57"/>
                <p:cNvSpPr>
                  <a:spLocks noChangeArrowheads="1"/>
                </p:cNvSpPr>
                <p:nvPr/>
              </p:nvSpPr>
              <p:spPr bwMode="auto">
                <a:xfrm>
                  <a:off x="1940" y="2244"/>
                  <a:ext cx="40" cy="36"/>
                </a:xfrm>
                <a:prstGeom prst="ellipse">
                  <a:avLst/>
                </a:prstGeom>
                <a:solidFill>
                  <a:srgbClr val="FF0000"/>
                </a:solidFill>
                <a:ln w="9525">
                  <a:solidFill>
                    <a:schemeClr val="tx1"/>
                  </a:solidFill>
                  <a:round/>
                  <a:headEnd/>
                  <a:tailEnd/>
                </a:ln>
              </p:spPr>
              <p:txBody>
                <a:bodyPr wrap="none" anchor="ctr"/>
                <a:lstStyle/>
                <a:p>
                  <a:pPr fontAlgn="base">
                    <a:spcBef>
                      <a:spcPct val="0"/>
                    </a:spcBef>
                    <a:spcAft>
                      <a:spcPct val="0"/>
                    </a:spcAft>
                  </a:pPr>
                  <a:endParaRPr lang="ja-JP" altLang="en-US" smtClean="0">
                    <a:solidFill>
                      <a:srgbClr val="000000"/>
                    </a:solidFill>
                  </a:endParaRPr>
                </a:p>
              </p:txBody>
            </p:sp>
            <p:sp>
              <p:nvSpPr>
                <p:cNvPr id="895034" name="Oval 58"/>
                <p:cNvSpPr>
                  <a:spLocks noChangeArrowheads="1"/>
                </p:cNvSpPr>
                <p:nvPr/>
              </p:nvSpPr>
              <p:spPr bwMode="auto">
                <a:xfrm>
                  <a:off x="1700" y="2024"/>
                  <a:ext cx="40" cy="36"/>
                </a:xfrm>
                <a:prstGeom prst="ellipse">
                  <a:avLst/>
                </a:prstGeom>
                <a:solidFill>
                  <a:srgbClr val="FF0000"/>
                </a:solidFill>
                <a:ln w="9525">
                  <a:solidFill>
                    <a:schemeClr val="tx1"/>
                  </a:solidFill>
                  <a:round/>
                  <a:headEnd/>
                  <a:tailEnd/>
                </a:ln>
              </p:spPr>
              <p:txBody>
                <a:bodyPr wrap="none" anchor="ctr"/>
                <a:lstStyle/>
                <a:p>
                  <a:pPr fontAlgn="base">
                    <a:spcBef>
                      <a:spcPct val="0"/>
                    </a:spcBef>
                    <a:spcAft>
                      <a:spcPct val="0"/>
                    </a:spcAft>
                  </a:pPr>
                  <a:endParaRPr lang="ja-JP" altLang="en-US" smtClean="0">
                    <a:solidFill>
                      <a:srgbClr val="000000"/>
                    </a:solidFill>
                  </a:endParaRPr>
                </a:p>
              </p:txBody>
            </p:sp>
            <p:sp>
              <p:nvSpPr>
                <p:cNvPr id="895035" name="Oval 59"/>
                <p:cNvSpPr>
                  <a:spLocks noChangeArrowheads="1"/>
                </p:cNvSpPr>
                <p:nvPr/>
              </p:nvSpPr>
              <p:spPr bwMode="auto">
                <a:xfrm>
                  <a:off x="1716" y="1884"/>
                  <a:ext cx="40" cy="36"/>
                </a:xfrm>
                <a:prstGeom prst="ellipse">
                  <a:avLst/>
                </a:prstGeom>
                <a:solidFill>
                  <a:srgbClr val="FF0000"/>
                </a:solidFill>
                <a:ln w="9525">
                  <a:solidFill>
                    <a:schemeClr val="tx1"/>
                  </a:solidFill>
                  <a:round/>
                  <a:headEnd/>
                  <a:tailEnd/>
                </a:ln>
              </p:spPr>
              <p:txBody>
                <a:bodyPr wrap="none" anchor="ctr"/>
                <a:lstStyle/>
                <a:p>
                  <a:pPr fontAlgn="base">
                    <a:spcBef>
                      <a:spcPct val="0"/>
                    </a:spcBef>
                    <a:spcAft>
                      <a:spcPct val="0"/>
                    </a:spcAft>
                  </a:pPr>
                  <a:endParaRPr lang="ja-JP" altLang="en-US" smtClean="0">
                    <a:solidFill>
                      <a:srgbClr val="000000"/>
                    </a:solidFill>
                  </a:endParaRPr>
                </a:p>
              </p:txBody>
            </p:sp>
            <p:sp>
              <p:nvSpPr>
                <p:cNvPr id="895036" name="Oval 60"/>
                <p:cNvSpPr>
                  <a:spLocks noChangeArrowheads="1"/>
                </p:cNvSpPr>
                <p:nvPr/>
              </p:nvSpPr>
              <p:spPr bwMode="auto">
                <a:xfrm>
                  <a:off x="2360" y="2420"/>
                  <a:ext cx="40" cy="36"/>
                </a:xfrm>
                <a:prstGeom prst="ellipse">
                  <a:avLst/>
                </a:prstGeom>
                <a:solidFill>
                  <a:srgbClr val="FF0000"/>
                </a:solidFill>
                <a:ln w="9525">
                  <a:solidFill>
                    <a:schemeClr val="tx1"/>
                  </a:solidFill>
                  <a:round/>
                  <a:headEnd/>
                  <a:tailEnd/>
                </a:ln>
              </p:spPr>
              <p:txBody>
                <a:bodyPr wrap="none" anchor="ctr"/>
                <a:lstStyle/>
                <a:p>
                  <a:pPr fontAlgn="base">
                    <a:spcBef>
                      <a:spcPct val="0"/>
                    </a:spcBef>
                    <a:spcAft>
                      <a:spcPct val="0"/>
                    </a:spcAft>
                  </a:pPr>
                  <a:endParaRPr lang="ja-JP" altLang="en-US" smtClean="0">
                    <a:solidFill>
                      <a:srgbClr val="000000"/>
                    </a:solidFill>
                  </a:endParaRPr>
                </a:p>
              </p:txBody>
            </p:sp>
            <p:sp>
              <p:nvSpPr>
                <p:cNvPr id="895037" name="Oval 61"/>
                <p:cNvSpPr>
                  <a:spLocks noChangeArrowheads="1"/>
                </p:cNvSpPr>
                <p:nvPr/>
              </p:nvSpPr>
              <p:spPr bwMode="auto">
                <a:xfrm>
                  <a:off x="2276" y="2504"/>
                  <a:ext cx="40" cy="36"/>
                </a:xfrm>
                <a:prstGeom prst="ellipse">
                  <a:avLst/>
                </a:prstGeom>
                <a:solidFill>
                  <a:srgbClr val="FF0000"/>
                </a:solidFill>
                <a:ln w="9525">
                  <a:solidFill>
                    <a:schemeClr val="tx1"/>
                  </a:solidFill>
                  <a:round/>
                  <a:headEnd/>
                  <a:tailEnd/>
                </a:ln>
              </p:spPr>
              <p:txBody>
                <a:bodyPr wrap="none" anchor="ctr"/>
                <a:lstStyle/>
                <a:p>
                  <a:pPr fontAlgn="base">
                    <a:spcBef>
                      <a:spcPct val="0"/>
                    </a:spcBef>
                    <a:spcAft>
                      <a:spcPct val="0"/>
                    </a:spcAft>
                  </a:pPr>
                  <a:endParaRPr lang="ja-JP" altLang="en-US" smtClean="0">
                    <a:solidFill>
                      <a:srgbClr val="000000"/>
                    </a:solidFill>
                  </a:endParaRPr>
                </a:p>
              </p:txBody>
            </p:sp>
            <p:sp>
              <p:nvSpPr>
                <p:cNvPr id="895038" name="Oval 62"/>
                <p:cNvSpPr>
                  <a:spLocks noChangeArrowheads="1"/>
                </p:cNvSpPr>
                <p:nvPr/>
              </p:nvSpPr>
              <p:spPr bwMode="auto">
                <a:xfrm>
                  <a:off x="2336" y="2500"/>
                  <a:ext cx="40" cy="36"/>
                </a:xfrm>
                <a:prstGeom prst="ellipse">
                  <a:avLst/>
                </a:prstGeom>
                <a:solidFill>
                  <a:srgbClr val="FF0000"/>
                </a:solidFill>
                <a:ln w="9525">
                  <a:solidFill>
                    <a:schemeClr val="tx1"/>
                  </a:solidFill>
                  <a:round/>
                  <a:headEnd/>
                  <a:tailEnd/>
                </a:ln>
              </p:spPr>
              <p:txBody>
                <a:bodyPr wrap="none" anchor="ctr"/>
                <a:lstStyle/>
                <a:p>
                  <a:pPr fontAlgn="base">
                    <a:spcBef>
                      <a:spcPct val="0"/>
                    </a:spcBef>
                    <a:spcAft>
                      <a:spcPct val="0"/>
                    </a:spcAft>
                  </a:pPr>
                  <a:endParaRPr lang="ja-JP" altLang="en-US" smtClean="0">
                    <a:solidFill>
                      <a:srgbClr val="000000"/>
                    </a:solidFill>
                  </a:endParaRPr>
                </a:p>
              </p:txBody>
            </p:sp>
            <p:sp>
              <p:nvSpPr>
                <p:cNvPr id="895039" name="Oval 63"/>
                <p:cNvSpPr>
                  <a:spLocks noChangeArrowheads="1"/>
                </p:cNvSpPr>
                <p:nvPr/>
              </p:nvSpPr>
              <p:spPr bwMode="auto">
                <a:xfrm>
                  <a:off x="2384" y="2524"/>
                  <a:ext cx="40" cy="36"/>
                </a:xfrm>
                <a:prstGeom prst="ellipse">
                  <a:avLst/>
                </a:prstGeom>
                <a:solidFill>
                  <a:srgbClr val="FF0000"/>
                </a:solidFill>
                <a:ln w="9525">
                  <a:solidFill>
                    <a:schemeClr val="tx1"/>
                  </a:solidFill>
                  <a:round/>
                  <a:headEnd/>
                  <a:tailEnd/>
                </a:ln>
              </p:spPr>
              <p:txBody>
                <a:bodyPr wrap="none" anchor="ctr"/>
                <a:lstStyle/>
                <a:p>
                  <a:pPr fontAlgn="base">
                    <a:spcBef>
                      <a:spcPct val="0"/>
                    </a:spcBef>
                    <a:spcAft>
                      <a:spcPct val="0"/>
                    </a:spcAft>
                  </a:pPr>
                  <a:endParaRPr lang="ja-JP" altLang="en-US" smtClean="0">
                    <a:solidFill>
                      <a:srgbClr val="000000"/>
                    </a:solidFill>
                  </a:endParaRPr>
                </a:p>
              </p:txBody>
            </p:sp>
            <p:sp>
              <p:nvSpPr>
                <p:cNvPr id="895040" name="Oval 64"/>
                <p:cNvSpPr>
                  <a:spLocks noChangeArrowheads="1"/>
                </p:cNvSpPr>
                <p:nvPr/>
              </p:nvSpPr>
              <p:spPr bwMode="auto">
                <a:xfrm>
                  <a:off x="2640" y="2402"/>
                  <a:ext cx="40" cy="36"/>
                </a:xfrm>
                <a:prstGeom prst="ellipse">
                  <a:avLst/>
                </a:prstGeom>
                <a:solidFill>
                  <a:srgbClr val="FF0000"/>
                </a:solidFill>
                <a:ln w="9525">
                  <a:solidFill>
                    <a:schemeClr val="tx1"/>
                  </a:solidFill>
                  <a:round/>
                  <a:headEnd/>
                  <a:tailEnd/>
                </a:ln>
              </p:spPr>
              <p:txBody>
                <a:bodyPr wrap="none" anchor="ctr"/>
                <a:lstStyle/>
                <a:p>
                  <a:pPr fontAlgn="base">
                    <a:spcBef>
                      <a:spcPct val="0"/>
                    </a:spcBef>
                    <a:spcAft>
                      <a:spcPct val="0"/>
                    </a:spcAft>
                  </a:pPr>
                  <a:endParaRPr lang="ja-JP" altLang="en-US" smtClean="0">
                    <a:solidFill>
                      <a:srgbClr val="000000"/>
                    </a:solidFill>
                  </a:endParaRPr>
                </a:p>
              </p:txBody>
            </p:sp>
            <p:sp>
              <p:nvSpPr>
                <p:cNvPr id="895041" name="Oval 65"/>
                <p:cNvSpPr>
                  <a:spLocks noChangeArrowheads="1"/>
                </p:cNvSpPr>
                <p:nvPr/>
              </p:nvSpPr>
              <p:spPr bwMode="auto">
                <a:xfrm>
                  <a:off x="2708" y="2380"/>
                  <a:ext cx="40" cy="36"/>
                </a:xfrm>
                <a:prstGeom prst="ellipse">
                  <a:avLst/>
                </a:prstGeom>
                <a:solidFill>
                  <a:srgbClr val="FF0000"/>
                </a:solidFill>
                <a:ln w="9525">
                  <a:solidFill>
                    <a:schemeClr val="tx1"/>
                  </a:solidFill>
                  <a:round/>
                  <a:headEnd/>
                  <a:tailEnd/>
                </a:ln>
              </p:spPr>
              <p:txBody>
                <a:bodyPr wrap="none" anchor="ctr"/>
                <a:lstStyle/>
                <a:p>
                  <a:pPr fontAlgn="base">
                    <a:spcBef>
                      <a:spcPct val="0"/>
                    </a:spcBef>
                    <a:spcAft>
                      <a:spcPct val="0"/>
                    </a:spcAft>
                  </a:pPr>
                  <a:endParaRPr lang="ja-JP" altLang="en-US" smtClean="0">
                    <a:solidFill>
                      <a:srgbClr val="000000"/>
                    </a:solidFill>
                  </a:endParaRPr>
                </a:p>
              </p:txBody>
            </p:sp>
            <p:sp>
              <p:nvSpPr>
                <p:cNvPr id="895042" name="Oval 66"/>
                <p:cNvSpPr>
                  <a:spLocks noChangeArrowheads="1"/>
                </p:cNvSpPr>
                <p:nvPr/>
              </p:nvSpPr>
              <p:spPr bwMode="auto">
                <a:xfrm>
                  <a:off x="2740" y="2394"/>
                  <a:ext cx="40" cy="36"/>
                </a:xfrm>
                <a:prstGeom prst="ellipse">
                  <a:avLst/>
                </a:prstGeom>
                <a:solidFill>
                  <a:srgbClr val="FF0000"/>
                </a:solidFill>
                <a:ln w="9525">
                  <a:solidFill>
                    <a:schemeClr val="tx1"/>
                  </a:solidFill>
                  <a:round/>
                  <a:headEnd/>
                  <a:tailEnd/>
                </a:ln>
              </p:spPr>
              <p:txBody>
                <a:bodyPr wrap="none" anchor="ctr"/>
                <a:lstStyle/>
                <a:p>
                  <a:pPr fontAlgn="base">
                    <a:spcBef>
                      <a:spcPct val="0"/>
                    </a:spcBef>
                    <a:spcAft>
                      <a:spcPct val="0"/>
                    </a:spcAft>
                  </a:pPr>
                  <a:endParaRPr lang="ja-JP" altLang="en-US" smtClean="0">
                    <a:solidFill>
                      <a:srgbClr val="000000"/>
                    </a:solidFill>
                  </a:endParaRPr>
                </a:p>
              </p:txBody>
            </p:sp>
            <p:sp>
              <p:nvSpPr>
                <p:cNvPr id="895043" name="Oval 67"/>
                <p:cNvSpPr>
                  <a:spLocks noChangeArrowheads="1"/>
                </p:cNvSpPr>
                <p:nvPr/>
              </p:nvSpPr>
              <p:spPr bwMode="auto">
                <a:xfrm>
                  <a:off x="2788" y="2408"/>
                  <a:ext cx="40" cy="36"/>
                </a:xfrm>
                <a:prstGeom prst="ellipse">
                  <a:avLst/>
                </a:prstGeom>
                <a:solidFill>
                  <a:srgbClr val="FF0000"/>
                </a:solidFill>
                <a:ln w="9525">
                  <a:solidFill>
                    <a:schemeClr val="tx1"/>
                  </a:solidFill>
                  <a:round/>
                  <a:headEnd/>
                  <a:tailEnd/>
                </a:ln>
              </p:spPr>
              <p:txBody>
                <a:bodyPr wrap="none" anchor="ctr"/>
                <a:lstStyle/>
                <a:p>
                  <a:pPr fontAlgn="base">
                    <a:spcBef>
                      <a:spcPct val="0"/>
                    </a:spcBef>
                    <a:spcAft>
                      <a:spcPct val="0"/>
                    </a:spcAft>
                  </a:pPr>
                  <a:endParaRPr lang="ja-JP" altLang="en-US" smtClean="0">
                    <a:solidFill>
                      <a:srgbClr val="000000"/>
                    </a:solidFill>
                  </a:endParaRPr>
                </a:p>
              </p:txBody>
            </p:sp>
            <p:sp>
              <p:nvSpPr>
                <p:cNvPr id="895044" name="Oval 68"/>
                <p:cNvSpPr>
                  <a:spLocks noChangeArrowheads="1"/>
                </p:cNvSpPr>
                <p:nvPr/>
              </p:nvSpPr>
              <p:spPr bwMode="auto">
                <a:xfrm>
                  <a:off x="2896" y="2420"/>
                  <a:ext cx="40" cy="36"/>
                </a:xfrm>
                <a:prstGeom prst="ellipse">
                  <a:avLst/>
                </a:prstGeom>
                <a:solidFill>
                  <a:srgbClr val="FF0000"/>
                </a:solidFill>
                <a:ln w="9525">
                  <a:solidFill>
                    <a:schemeClr val="tx1"/>
                  </a:solidFill>
                  <a:round/>
                  <a:headEnd/>
                  <a:tailEnd/>
                </a:ln>
              </p:spPr>
              <p:txBody>
                <a:bodyPr wrap="none" anchor="ctr"/>
                <a:lstStyle/>
                <a:p>
                  <a:pPr fontAlgn="base">
                    <a:spcBef>
                      <a:spcPct val="0"/>
                    </a:spcBef>
                    <a:spcAft>
                      <a:spcPct val="0"/>
                    </a:spcAft>
                  </a:pPr>
                  <a:endParaRPr lang="ja-JP" altLang="en-US" smtClean="0">
                    <a:solidFill>
                      <a:srgbClr val="000000"/>
                    </a:solidFill>
                  </a:endParaRPr>
                </a:p>
              </p:txBody>
            </p:sp>
            <p:sp>
              <p:nvSpPr>
                <p:cNvPr id="895045" name="Oval 69"/>
                <p:cNvSpPr>
                  <a:spLocks noChangeArrowheads="1"/>
                </p:cNvSpPr>
                <p:nvPr/>
              </p:nvSpPr>
              <p:spPr bwMode="auto">
                <a:xfrm>
                  <a:off x="2968" y="2484"/>
                  <a:ext cx="40" cy="36"/>
                </a:xfrm>
                <a:prstGeom prst="ellipse">
                  <a:avLst/>
                </a:prstGeom>
                <a:solidFill>
                  <a:srgbClr val="FF0000"/>
                </a:solidFill>
                <a:ln w="9525">
                  <a:solidFill>
                    <a:schemeClr val="tx1"/>
                  </a:solidFill>
                  <a:round/>
                  <a:headEnd/>
                  <a:tailEnd/>
                </a:ln>
              </p:spPr>
              <p:txBody>
                <a:bodyPr wrap="none" anchor="ctr"/>
                <a:lstStyle/>
                <a:p>
                  <a:pPr fontAlgn="base">
                    <a:spcBef>
                      <a:spcPct val="0"/>
                    </a:spcBef>
                    <a:spcAft>
                      <a:spcPct val="0"/>
                    </a:spcAft>
                  </a:pPr>
                  <a:endParaRPr lang="ja-JP" altLang="en-US" smtClean="0">
                    <a:solidFill>
                      <a:srgbClr val="000000"/>
                    </a:solidFill>
                  </a:endParaRPr>
                </a:p>
              </p:txBody>
            </p:sp>
            <p:sp>
              <p:nvSpPr>
                <p:cNvPr id="895046" name="Oval 70"/>
                <p:cNvSpPr>
                  <a:spLocks noChangeArrowheads="1"/>
                </p:cNvSpPr>
                <p:nvPr/>
              </p:nvSpPr>
              <p:spPr bwMode="auto">
                <a:xfrm>
                  <a:off x="2892" y="2588"/>
                  <a:ext cx="40" cy="36"/>
                </a:xfrm>
                <a:prstGeom prst="ellipse">
                  <a:avLst/>
                </a:prstGeom>
                <a:solidFill>
                  <a:srgbClr val="FF0000"/>
                </a:solidFill>
                <a:ln w="9525">
                  <a:solidFill>
                    <a:schemeClr val="tx1"/>
                  </a:solidFill>
                  <a:round/>
                  <a:headEnd/>
                  <a:tailEnd/>
                </a:ln>
              </p:spPr>
              <p:txBody>
                <a:bodyPr wrap="none" anchor="ctr"/>
                <a:lstStyle/>
                <a:p>
                  <a:pPr fontAlgn="base">
                    <a:spcBef>
                      <a:spcPct val="0"/>
                    </a:spcBef>
                    <a:spcAft>
                      <a:spcPct val="0"/>
                    </a:spcAft>
                  </a:pPr>
                  <a:endParaRPr lang="ja-JP" altLang="en-US" smtClean="0">
                    <a:solidFill>
                      <a:srgbClr val="000000"/>
                    </a:solidFill>
                  </a:endParaRPr>
                </a:p>
              </p:txBody>
            </p:sp>
            <p:sp>
              <p:nvSpPr>
                <p:cNvPr id="895047" name="Oval 71"/>
                <p:cNvSpPr>
                  <a:spLocks noChangeArrowheads="1"/>
                </p:cNvSpPr>
                <p:nvPr/>
              </p:nvSpPr>
              <p:spPr bwMode="auto">
                <a:xfrm>
                  <a:off x="2992" y="2592"/>
                  <a:ext cx="40" cy="36"/>
                </a:xfrm>
                <a:prstGeom prst="ellipse">
                  <a:avLst/>
                </a:prstGeom>
                <a:solidFill>
                  <a:srgbClr val="FF0000"/>
                </a:solidFill>
                <a:ln w="9525">
                  <a:solidFill>
                    <a:schemeClr val="tx1"/>
                  </a:solidFill>
                  <a:round/>
                  <a:headEnd/>
                  <a:tailEnd/>
                </a:ln>
              </p:spPr>
              <p:txBody>
                <a:bodyPr wrap="none" anchor="ctr"/>
                <a:lstStyle/>
                <a:p>
                  <a:pPr fontAlgn="base">
                    <a:spcBef>
                      <a:spcPct val="0"/>
                    </a:spcBef>
                    <a:spcAft>
                      <a:spcPct val="0"/>
                    </a:spcAft>
                  </a:pPr>
                  <a:endParaRPr lang="ja-JP" altLang="en-US" smtClean="0">
                    <a:solidFill>
                      <a:srgbClr val="000000"/>
                    </a:solidFill>
                  </a:endParaRPr>
                </a:p>
              </p:txBody>
            </p:sp>
            <p:sp>
              <p:nvSpPr>
                <p:cNvPr id="895048" name="Oval 72"/>
                <p:cNvSpPr>
                  <a:spLocks noChangeArrowheads="1"/>
                </p:cNvSpPr>
                <p:nvPr/>
              </p:nvSpPr>
              <p:spPr bwMode="auto">
                <a:xfrm>
                  <a:off x="3060" y="2452"/>
                  <a:ext cx="40" cy="36"/>
                </a:xfrm>
                <a:prstGeom prst="ellipse">
                  <a:avLst/>
                </a:prstGeom>
                <a:solidFill>
                  <a:srgbClr val="FF0000"/>
                </a:solidFill>
                <a:ln w="9525">
                  <a:solidFill>
                    <a:schemeClr val="tx1"/>
                  </a:solidFill>
                  <a:round/>
                  <a:headEnd/>
                  <a:tailEnd/>
                </a:ln>
              </p:spPr>
              <p:txBody>
                <a:bodyPr wrap="none" anchor="ctr"/>
                <a:lstStyle/>
                <a:p>
                  <a:pPr fontAlgn="base">
                    <a:spcBef>
                      <a:spcPct val="0"/>
                    </a:spcBef>
                    <a:spcAft>
                      <a:spcPct val="0"/>
                    </a:spcAft>
                  </a:pPr>
                  <a:endParaRPr lang="ja-JP" altLang="en-US" smtClean="0">
                    <a:solidFill>
                      <a:srgbClr val="000000"/>
                    </a:solidFill>
                  </a:endParaRPr>
                </a:p>
              </p:txBody>
            </p:sp>
            <p:sp>
              <p:nvSpPr>
                <p:cNvPr id="895049" name="Oval 73"/>
                <p:cNvSpPr>
                  <a:spLocks noChangeArrowheads="1"/>
                </p:cNvSpPr>
                <p:nvPr/>
              </p:nvSpPr>
              <p:spPr bwMode="auto">
                <a:xfrm>
                  <a:off x="3092" y="2356"/>
                  <a:ext cx="40" cy="36"/>
                </a:xfrm>
                <a:prstGeom prst="ellipse">
                  <a:avLst/>
                </a:prstGeom>
                <a:solidFill>
                  <a:srgbClr val="FF0000"/>
                </a:solidFill>
                <a:ln w="9525">
                  <a:solidFill>
                    <a:schemeClr val="tx1"/>
                  </a:solidFill>
                  <a:round/>
                  <a:headEnd/>
                  <a:tailEnd/>
                </a:ln>
              </p:spPr>
              <p:txBody>
                <a:bodyPr wrap="none" anchor="ctr"/>
                <a:lstStyle/>
                <a:p>
                  <a:pPr fontAlgn="base">
                    <a:spcBef>
                      <a:spcPct val="0"/>
                    </a:spcBef>
                    <a:spcAft>
                      <a:spcPct val="0"/>
                    </a:spcAft>
                  </a:pPr>
                  <a:endParaRPr lang="ja-JP" altLang="en-US" smtClean="0">
                    <a:solidFill>
                      <a:srgbClr val="000000"/>
                    </a:solidFill>
                  </a:endParaRPr>
                </a:p>
              </p:txBody>
            </p:sp>
            <p:sp>
              <p:nvSpPr>
                <p:cNvPr id="895050" name="Oval 74"/>
                <p:cNvSpPr>
                  <a:spLocks noChangeArrowheads="1"/>
                </p:cNvSpPr>
                <p:nvPr/>
              </p:nvSpPr>
              <p:spPr bwMode="auto">
                <a:xfrm>
                  <a:off x="2732" y="2504"/>
                  <a:ext cx="40" cy="36"/>
                </a:xfrm>
                <a:prstGeom prst="ellipse">
                  <a:avLst/>
                </a:prstGeom>
                <a:solidFill>
                  <a:srgbClr val="FF0000"/>
                </a:solidFill>
                <a:ln w="9525">
                  <a:solidFill>
                    <a:schemeClr val="tx1"/>
                  </a:solidFill>
                  <a:round/>
                  <a:headEnd/>
                  <a:tailEnd/>
                </a:ln>
              </p:spPr>
              <p:txBody>
                <a:bodyPr wrap="none" anchor="ctr"/>
                <a:lstStyle/>
                <a:p>
                  <a:pPr fontAlgn="base">
                    <a:spcBef>
                      <a:spcPct val="0"/>
                    </a:spcBef>
                    <a:spcAft>
                      <a:spcPct val="0"/>
                    </a:spcAft>
                  </a:pPr>
                  <a:endParaRPr lang="ja-JP" altLang="en-US" smtClean="0">
                    <a:solidFill>
                      <a:srgbClr val="000000"/>
                    </a:solidFill>
                  </a:endParaRPr>
                </a:p>
              </p:txBody>
            </p:sp>
            <p:sp>
              <p:nvSpPr>
                <p:cNvPr id="895051" name="Oval 75"/>
                <p:cNvSpPr>
                  <a:spLocks noChangeArrowheads="1"/>
                </p:cNvSpPr>
                <p:nvPr/>
              </p:nvSpPr>
              <p:spPr bwMode="auto">
                <a:xfrm>
                  <a:off x="2772" y="2552"/>
                  <a:ext cx="40" cy="36"/>
                </a:xfrm>
                <a:prstGeom prst="ellipse">
                  <a:avLst/>
                </a:prstGeom>
                <a:solidFill>
                  <a:srgbClr val="FF0000"/>
                </a:solidFill>
                <a:ln w="9525">
                  <a:solidFill>
                    <a:schemeClr val="tx1"/>
                  </a:solidFill>
                  <a:round/>
                  <a:headEnd/>
                  <a:tailEnd/>
                </a:ln>
              </p:spPr>
              <p:txBody>
                <a:bodyPr wrap="none" anchor="ctr"/>
                <a:lstStyle/>
                <a:p>
                  <a:pPr fontAlgn="base">
                    <a:spcBef>
                      <a:spcPct val="0"/>
                    </a:spcBef>
                    <a:spcAft>
                      <a:spcPct val="0"/>
                    </a:spcAft>
                  </a:pPr>
                  <a:endParaRPr lang="ja-JP" altLang="en-US" smtClean="0">
                    <a:solidFill>
                      <a:srgbClr val="000000"/>
                    </a:solidFill>
                  </a:endParaRPr>
                </a:p>
              </p:txBody>
            </p:sp>
            <p:sp>
              <p:nvSpPr>
                <p:cNvPr id="895052" name="Oval 76"/>
                <p:cNvSpPr>
                  <a:spLocks noChangeArrowheads="1"/>
                </p:cNvSpPr>
                <p:nvPr/>
              </p:nvSpPr>
              <p:spPr bwMode="auto">
                <a:xfrm>
                  <a:off x="2624" y="2620"/>
                  <a:ext cx="40" cy="36"/>
                </a:xfrm>
                <a:prstGeom prst="ellipse">
                  <a:avLst/>
                </a:prstGeom>
                <a:solidFill>
                  <a:srgbClr val="FF0000"/>
                </a:solidFill>
                <a:ln w="9525">
                  <a:solidFill>
                    <a:schemeClr val="tx1"/>
                  </a:solidFill>
                  <a:round/>
                  <a:headEnd/>
                  <a:tailEnd/>
                </a:ln>
              </p:spPr>
              <p:txBody>
                <a:bodyPr wrap="none" anchor="ctr"/>
                <a:lstStyle/>
                <a:p>
                  <a:pPr fontAlgn="base">
                    <a:spcBef>
                      <a:spcPct val="0"/>
                    </a:spcBef>
                    <a:spcAft>
                      <a:spcPct val="0"/>
                    </a:spcAft>
                  </a:pPr>
                  <a:endParaRPr lang="ja-JP" altLang="en-US" smtClean="0">
                    <a:solidFill>
                      <a:srgbClr val="000000"/>
                    </a:solidFill>
                  </a:endParaRPr>
                </a:p>
              </p:txBody>
            </p:sp>
            <p:sp>
              <p:nvSpPr>
                <p:cNvPr id="895053" name="Oval 77"/>
                <p:cNvSpPr>
                  <a:spLocks noChangeArrowheads="1"/>
                </p:cNvSpPr>
                <p:nvPr/>
              </p:nvSpPr>
              <p:spPr bwMode="auto">
                <a:xfrm>
                  <a:off x="2470" y="2702"/>
                  <a:ext cx="40" cy="36"/>
                </a:xfrm>
                <a:prstGeom prst="ellipse">
                  <a:avLst/>
                </a:prstGeom>
                <a:solidFill>
                  <a:srgbClr val="FF0000"/>
                </a:solidFill>
                <a:ln w="9525">
                  <a:solidFill>
                    <a:schemeClr val="tx1"/>
                  </a:solidFill>
                  <a:round/>
                  <a:headEnd/>
                  <a:tailEnd/>
                </a:ln>
              </p:spPr>
              <p:txBody>
                <a:bodyPr wrap="none" anchor="ctr"/>
                <a:lstStyle/>
                <a:p>
                  <a:pPr fontAlgn="base">
                    <a:spcBef>
                      <a:spcPct val="0"/>
                    </a:spcBef>
                    <a:spcAft>
                      <a:spcPct val="0"/>
                    </a:spcAft>
                  </a:pPr>
                  <a:endParaRPr lang="ja-JP" altLang="en-US" smtClean="0">
                    <a:solidFill>
                      <a:srgbClr val="000000"/>
                    </a:solidFill>
                  </a:endParaRPr>
                </a:p>
              </p:txBody>
            </p:sp>
            <p:sp>
              <p:nvSpPr>
                <p:cNvPr id="895054" name="Oval 78"/>
                <p:cNvSpPr>
                  <a:spLocks noChangeArrowheads="1"/>
                </p:cNvSpPr>
                <p:nvPr/>
              </p:nvSpPr>
              <p:spPr bwMode="auto">
                <a:xfrm>
                  <a:off x="2500" y="2588"/>
                  <a:ext cx="40" cy="36"/>
                </a:xfrm>
                <a:prstGeom prst="ellipse">
                  <a:avLst/>
                </a:prstGeom>
                <a:solidFill>
                  <a:srgbClr val="FF0000"/>
                </a:solidFill>
                <a:ln w="9525">
                  <a:solidFill>
                    <a:schemeClr val="tx1"/>
                  </a:solidFill>
                  <a:round/>
                  <a:headEnd/>
                  <a:tailEnd/>
                </a:ln>
              </p:spPr>
              <p:txBody>
                <a:bodyPr wrap="none" anchor="ctr"/>
                <a:lstStyle/>
                <a:p>
                  <a:pPr fontAlgn="base">
                    <a:spcBef>
                      <a:spcPct val="0"/>
                    </a:spcBef>
                    <a:spcAft>
                      <a:spcPct val="0"/>
                    </a:spcAft>
                  </a:pPr>
                  <a:endParaRPr lang="ja-JP" altLang="en-US" smtClean="0">
                    <a:solidFill>
                      <a:srgbClr val="000000"/>
                    </a:solidFill>
                  </a:endParaRPr>
                </a:p>
              </p:txBody>
            </p:sp>
            <p:sp>
              <p:nvSpPr>
                <p:cNvPr id="895055" name="Oval 79"/>
                <p:cNvSpPr>
                  <a:spLocks noChangeArrowheads="1"/>
                </p:cNvSpPr>
                <p:nvPr/>
              </p:nvSpPr>
              <p:spPr bwMode="auto">
                <a:xfrm>
                  <a:off x="2060" y="2528"/>
                  <a:ext cx="40" cy="36"/>
                </a:xfrm>
                <a:prstGeom prst="ellipse">
                  <a:avLst/>
                </a:prstGeom>
                <a:solidFill>
                  <a:srgbClr val="FF0000"/>
                </a:solidFill>
                <a:ln w="9525">
                  <a:solidFill>
                    <a:schemeClr val="tx1"/>
                  </a:solidFill>
                  <a:round/>
                  <a:headEnd/>
                  <a:tailEnd/>
                </a:ln>
              </p:spPr>
              <p:txBody>
                <a:bodyPr wrap="none" anchor="ctr"/>
                <a:lstStyle/>
                <a:p>
                  <a:pPr fontAlgn="base">
                    <a:spcBef>
                      <a:spcPct val="0"/>
                    </a:spcBef>
                    <a:spcAft>
                      <a:spcPct val="0"/>
                    </a:spcAft>
                  </a:pPr>
                  <a:endParaRPr lang="ja-JP" altLang="en-US" smtClean="0">
                    <a:solidFill>
                      <a:srgbClr val="000000"/>
                    </a:solidFill>
                  </a:endParaRPr>
                </a:p>
              </p:txBody>
            </p:sp>
            <p:sp>
              <p:nvSpPr>
                <p:cNvPr id="895056" name="Oval 80"/>
                <p:cNvSpPr>
                  <a:spLocks noChangeArrowheads="1"/>
                </p:cNvSpPr>
                <p:nvPr/>
              </p:nvSpPr>
              <p:spPr bwMode="auto">
                <a:xfrm>
                  <a:off x="2168" y="2580"/>
                  <a:ext cx="40" cy="36"/>
                </a:xfrm>
                <a:prstGeom prst="ellipse">
                  <a:avLst/>
                </a:prstGeom>
                <a:solidFill>
                  <a:srgbClr val="FF0000"/>
                </a:solidFill>
                <a:ln w="9525">
                  <a:solidFill>
                    <a:schemeClr val="tx1"/>
                  </a:solidFill>
                  <a:round/>
                  <a:headEnd/>
                  <a:tailEnd/>
                </a:ln>
              </p:spPr>
              <p:txBody>
                <a:bodyPr wrap="none" anchor="ctr"/>
                <a:lstStyle/>
                <a:p>
                  <a:pPr fontAlgn="base">
                    <a:spcBef>
                      <a:spcPct val="0"/>
                    </a:spcBef>
                    <a:spcAft>
                      <a:spcPct val="0"/>
                    </a:spcAft>
                  </a:pPr>
                  <a:endParaRPr lang="ja-JP" altLang="en-US" smtClean="0">
                    <a:solidFill>
                      <a:srgbClr val="000000"/>
                    </a:solidFill>
                  </a:endParaRPr>
                </a:p>
              </p:txBody>
            </p:sp>
            <p:sp>
              <p:nvSpPr>
                <p:cNvPr id="895057" name="Oval 81"/>
                <p:cNvSpPr>
                  <a:spLocks noChangeArrowheads="1"/>
                </p:cNvSpPr>
                <p:nvPr/>
              </p:nvSpPr>
              <p:spPr bwMode="auto">
                <a:xfrm>
                  <a:off x="2100" y="2648"/>
                  <a:ext cx="40" cy="36"/>
                </a:xfrm>
                <a:prstGeom prst="ellipse">
                  <a:avLst/>
                </a:prstGeom>
                <a:solidFill>
                  <a:srgbClr val="FF0000"/>
                </a:solidFill>
                <a:ln w="9525">
                  <a:solidFill>
                    <a:schemeClr val="tx1"/>
                  </a:solidFill>
                  <a:round/>
                  <a:headEnd/>
                  <a:tailEnd/>
                </a:ln>
              </p:spPr>
              <p:txBody>
                <a:bodyPr wrap="none" anchor="ctr"/>
                <a:lstStyle/>
                <a:p>
                  <a:pPr fontAlgn="base">
                    <a:spcBef>
                      <a:spcPct val="0"/>
                    </a:spcBef>
                    <a:spcAft>
                      <a:spcPct val="0"/>
                    </a:spcAft>
                  </a:pPr>
                  <a:endParaRPr lang="ja-JP" altLang="en-US" smtClean="0">
                    <a:solidFill>
                      <a:srgbClr val="000000"/>
                    </a:solidFill>
                  </a:endParaRPr>
                </a:p>
              </p:txBody>
            </p:sp>
            <p:sp>
              <p:nvSpPr>
                <p:cNvPr id="895058" name="Oval 82"/>
                <p:cNvSpPr>
                  <a:spLocks noChangeArrowheads="1"/>
                </p:cNvSpPr>
                <p:nvPr/>
              </p:nvSpPr>
              <p:spPr bwMode="auto">
                <a:xfrm>
                  <a:off x="2100" y="2716"/>
                  <a:ext cx="40" cy="36"/>
                </a:xfrm>
                <a:prstGeom prst="ellipse">
                  <a:avLst/>
                </a:prstGeom>
                <a:solidFill>
                  <a:srgbClr val="FF0000"/>
                </a:solidFill>
                <a:ln w="9525">
                  <a:solidFill>
                    <a:schemeClr val="tx1"/>
                  </a:solidFill>
                  <a:round/>
                  <a:headEnd/>
                  <a:tailEnd/>
                </a:ln>
              </p:spPr>
              <p:txBody>
                <a:bodyPr wrap="none" anchor="ctr"/>
                <a:lstStyle/>
                <a:p>
                  <a:pPr fontAlgn="base">
                    <a:spcBef>
                      <a:spcPct val="0"/>
                    </a:spcBef>
                    <a:spcAft>
                      <a:spcPct val="0"/>
                    </a:spcAft>
                  </a:pPr>
                  <a:endParaRPr lang="ja-JP" altLang="en-US" smtClean="0">
                    <a:solidFill>
                      <a:srgbClr val="000000"/>
                    </a:solidFill>
                  </a:endParaRPr>
                </a:p>
              </p:txBody>
            </p:sp>
            <p:sp>
              <p:nvSpPr>
                <p:cNvPr id="895059" name="Oval 83"/>
                <p:cNvSpPr>
                  <a:spLocks noChangeArrowheads="1"/>
                </p:cNvSpPr>
                <p:nvPr/>
              </p:nvSpPr>
              <p:spPr bwMode="auto">
                <a:xfrm>
                  <a:off x="2120" y="2850"/>
                  <a:ext cx="40" cy="36"/>
                </a:xfrm>
                <a:prstGeom prst="ellipse">
                  <a:avLst/>
                </a:prstGeom>
                <a:solidFill>
                  <a:srgbClr val="FF0000"/>
                </a:solidFill>
                <a:ln w="9525">
                  <a:solidFill>
                    <a:schemeClr val="tx1"/>
                  </a:solidFill>
                  <a:round/>
                  <a:headEnd/>
                  <a:tailEnd/>
                </a:ln>
              </p:spPr>
              <p:txBody>
                <a:bodyPr wrap="none" anchor="ctr"/>
                <a:lstStyle/>
                <a:p>
                  <a:pPr fontAlgn="base">
                    <a:spcBef>
                      <a:spcPct val="0"/>
                    </a:spcBef>
                    <a:spcAft>
                      <a:spcPct val="0"/>
                    </a:spcAft>
                  </a:pPr>
                  <a:endParaRPr lang="ja-JP" altLang="en-US" smtClean="0">
                    <a:solidFill>
                      <a:srgbClr val="000000"/>
                    </a:solidFill>
                  </a:endParaRPr>
                </a:p>
              </p:txBody>
            </p:sp>
            <p:sp>
              <p:nvSpPr>
                <p:cNvPr id="895060" name="Oval 84"/>
                <p:cNvSpPr>
                  <a:spLocks noChangeArrowheads="1"/>
                </p:cNvSpPr>
                <p:nvPr/>
              </p:nvSpPr>
              <p:spPr bwMode="auto">
                <a:xfrm>
                  <a:off x="2132" y="2928"/>
                  <a:ext cx="40" cy="36"/>
                </a:xfrm>
                <a:prstGeom prst="ellipse">
                  <a:avLst/>
                </a:prstGeom>
                <a:solidFill>
                  <a:srgbClr val="FF0000"/>
                </a:solidFill>
                <a:ln w="9525">
                  <a:solidFill>
                    <a:schemeClr val="tx1"/>
                  </a:solidFill>
                  <a:round/>
                  <a:headEnd/>
                  <a:tailEnd/>
                </a:ln>
              </p:spPr>
              <p:txBody>
                <a:bodyPr wrap="none" anchor="ctr"/>
                <a:lstStyle/>
                <a:p>
                  <a:pPr fontAlgn="base">
                    <a:spcBef>
                      <a:spcPct val="0"/>
                    </a:spcBef>
                    <a:spcAft>
                      <a:spcPct val="0"/>
                    </a:spcAft>
                  </a:pPr>
                  <a:endParaRPr lang="ja-JP" altLang="en-US" smtClean="0">
                    <a:solidFill>
                      <a:srgbClr val="000000"/>
                    </a:solidFill>
                  </a:endParaRPr>
                </a:p>
              </p:txBody>
            </p:sp>
            <p:sp>
              <p:nvSpPr>
                <p:cNvPr id="895061" name="Oval 85"/>
                <p:cNvSpPr>
                  <a:spLocks noChangeArrowheads="1"/>
                </p:cNvSpPr>
                <p:nvPr/>
              </p:nvSpPr>
              <p:spPr bwMode="auto">
                <a:xfrm>
                  <a:off x="2312" y="2770"/>
                  <a:ext cx="40" cy="36"/>
                </a:xfrm>
                <a:prstGeom prst="ellipse">
                  <a:avLst/>
                </a:prstGeom>
                <a:solidFill>
                  <a:srgbClr val="FF0000"/>
                </a:solidFill>
                <a:ln w="9525">
                  <a:solidFill>
                    <a:schemeClr val="tx1"/>
                  </a:solidFill>
                  <a:round/>
                  <a:headEnd/>
                  <a:tailEnd/>
                </a:ln>
              </p:spPr>
              <p:txBody>
                <a:bodyPr wrap="none" anchor="ctr"/>
                <a:lstStyle/>
                <a:p>
                  <a:pPr fontAlgn="base">
                    <a:spcBef>
                      <a:spcPct val="0"/>
                    </a:spcBef>
                    <a:spcAft>
                      <a:spcPct val="0"/>
                    </a:spcAft>
                  </a:pPr>
                  <a:endParaRPr lang="ja-JP" altLang="en-US" smtClean="0">
                    <a:solidFill>
                      <a:srgbClr val="000000"/>
                    </a:solidFill>
                  </a:endParaRPr>
                </a:p>
              </p:txBody>
            </p:sp>
            <p:sp>
              <p:nvSpPr>
                <p:cNvPr id="895062" name="Oval 86"/>
                <p:cNvSpPr>
                  <a:spLocks noChangeArrowheads="1"/>
                </p:cNvSpPr>
                <p:nvPr/>
              </p:nvSpPr>
              <p:spPr bwMode="auto">
                <a:xfrm>
                  <a:off x="2252" y="2640"/>
                  <a:ext cx="40" cy="36"/>
                </a:xfrm>
                <a:prstGeom prst="ellipse">
                  <a:avLst/>
                </a:prstGeom>
                <a:solidFill>
                  <a:srgbClr val="FF0000"/>
                </a:solidFill>
                <a:ln w="9525">
                  <a:solidFill>
                    <a:schemeClr val="tx1"/>
                  </a:solidFill>
                  <a:round/>
                  <a:headEnd/>
                  <a:tailEnd/>
                </a:ln>
              </p:spPr>
              <p:txBody>
                <a:bodyPr wrap="none" anchor="ctr"/>
                <a:lstStyle/>
                <a:p>
                  <a:pPr fontAlgn="base">
                    <a:spcBef>
                      <a:spcPct val="0"/>
                    </a:spcBef>
                    <a:spcAft>
                      <a:spcPct val="0"/>
                    </a:spcAft>
                  </a:pPr>
                  <a:endParaRPr lang="ja-JP" altLang="en-US" smtClean="0">
                    <a:solidFill>
                      <a:srgbClr val="000000"/>
                    </a:solidFill>
                  </a:endParaRPr>
                </a:p>
              </p:txBody>
            </p:sp>
            <p:sp>
              <p:nvSpPr>
                <p:cNvPr id="895063" name="Oval 87"/>
                <p:cNvSpPr>
                  <a:spLocks noChangeArrowheads="1"/>
                </p:cNvSpPr>
                <p:nvPr/>
              </p:nvSpPr>
              <p:spPr bwMode="auto">
                <a:xfrm>
                  <a:off x="1996" y="3528"/>
                  <a:ext cx="40" cy="36"/>
                </a:xfrm>
                <a:prstGeom prst="ellipse">
                  <a:avLst/>
                </a:prstGeom>
                <a:solidFill>
                  <a:srgbClr val="FF0000"/>
                </a:solidFill>
                <a:ln w="9525">
                  <a:solidFill>
                    <a:schemeClr val="tx1"/>
                  </a:solidFill>
                  <a:round/>
                  <a:headEnd/>
                  <a:tailEnd/>
                </a:ln>
              </p:spPr>
              <p:txBody>
                <a:bodyPr wrap="none" anchor="ctr"/>
                <a:lstStyle/>
                <a:p>
                  <a:pPr fontAlgn="base">
                    <a:spcBef>
                      <a:spcPct val="0"/>
                    </a:spcBef>
                    <a:spcAft>
                      <a:spcPct val="0"/>
                    </a:spcAft>
                  </a:pPr>
                  <a:endParaRPr lang="ja-JP" altLang="en-US" smtClean="0">
                    <a:solidFill>
                      <a:srgbClr val="000000"/>
                    </a:solidFill>
                  </a:endParaRPr>
                </a:p>
              </p:txBody>
            </p:sp>
            <p:sp>
              <p:nvSpPr>
                <p:cNvPr id="895064" name="Oval 88"/>
                <p:cNvSpPr>
                  <a:spLocks noChangeArrowheads="1"/>
                </p:cNvSpPr>
                <p:nvPr/>
              </p:nvSpPr>
              <p:spPr bwMode="auto">
                <a:xfrm>
                  <a:off x="1664" y="3784"/>
                  <a:ext cx="40" cy="36"/>
                </a:xfrm>
                <a:prstGeom prst="ellipse">
                  <a:avLst/>
                </a:prstGeom>
                <a:solidFill>
                  <a:srgbClr val="FF0000"/>
                </a:solidFill>
                <a:ln w="9525">
                  <a:solidFill>
                    <a:schemeClr val="tx1"/>
                  </a:solidFill>
                  <a:round/>
                  <a:headEnd/>
                  <a:tailEnd/>
                </a:ln>
              </p:spPr>
              <p:txBody>
                <a:bodyPr wrap="none" anchor="ctr"/>
                <a:lstStyle/>
                <a:p>
                  <a:pPr fontAlgn="base">
                    <a:spcBef>
                      <a:spcPct val="0"/>
                    </a:spcBef>
                    <a:spcAft>
                      <a:spcPct val="0"/>
                    </a:spcAft>
                  </a:pPr>
                  <a:endParaRPr lang="ja-JP" altLang="en-US" smtClean="0">
                    <a:solidFill>
                      <a:srgbClr val="000000"/>
                    </a:solidFill>
                  </a:endParaRPr>
                </a:p>
              </p:txBody>
            </p:sp>
            <p:sp>
              <p:nvSpPr>
                <p:cNvPr id="895065" name="Oval 89"/>
                <p:cNvSpPr>
                  <a:spLocks noChangeArrowheads="1"/>
                </p:cNvSpPr>
                <p:nvPr/>
              </p:nvSpPr>
              <p:spPr bwMode="auto">
                <a:xfrm>
                  <a:off x="1616" y="3852"/>
                  <a:ext cx="40" cy="36"/>
                </a:xfrm>
                <a:prstGeom prst="ellipse">
                  <a:avLst/>
                </a:prstGeom>
                <a:solidFill>
                  <a:srgbClr val="FF0000"/>
                </a:solidFill>
                <a:ln w="9525">
                  <a:solidFill>
                    <a:schemeClr val="tx1"/>
                  </a:solidFill>
                  <a:round/>
                  <a:headEnd/>
                  <a:tailEnd/>
                </a:ln>
              </p:spPr>
              <p:txBody>
                <a:bodyPr wrap="none" anchor="ctr"/>
                <a:lstStyle/>
                <a:p>
                  <a:pPr fontAlgn="base">
                    <a:spcBef>
                      <a:spcPct val="0"/>
                    </a:spcBef>
                    <a:spcAft>
                      <a:spcPct val="0"/>
                    </a:spcAft>
                  </a:pPr>
                  <a:endParaRPr lang="ja-JP" altLang="en-US" smtClean="0">
                    <a:solidFill>
                      <a:srgbClr val="000000"/>
                    </a:solidFill>
                  </a:endParaRPr>
                </a:p>
              </p:txBody>
            </p:sp>
            <p:sp>
              <p:nvSpPr>
                <p:cNvPr id="895066" name="Oval 90"/>
                <p:cNvSpPr>
                  <a:spLocks noChangeArrowheads="1"/>
                </p:cNvSpPr>
                <p:nvPr/>
              </p:nvSpPr>
              <p:spPr bwMode="auto">
                <a:xfrm>
                  <a:off x="2776" y="2278"/>
                  <a:ext cx="40" cy="36"/>
                </a:xfrm>
                <a:prstGeom prst="ellipse">
                  <a:avLst/>
                </a:prstGeom>
                <a:solidFill>
                  <a:srgbClr val="FF0000"/>
                </a:solidFill>
                <a:ln w="9525">
                  <a:solidFill>
                    <a:schemeClr val="tx1"/>
                  </a:solidFill>
                  <a:round/>
                  <a:headEnd/>
                  <a:tailEnd/>
                </a:ln>
              </p:spPr>
              <p:txBody>
                <a:bodyPr wrap="none" anchor="ctr"/>
                <a:lstStyle/>
                <a:p>
                  <a:pPr algn="ctr" fontAlgn="base">
                    <a:spcBef>
                      <a:spcPct val="0"/>
                    </a:spcBef>
                    <a:spcAft>
                      <a:spcPct val="0"/>
                    </a:spcAft>
                  </a:pPr>
                  <a:endParaRPr lang="ja-JP" altLang="ja-JP" sz="2400" smtClean="0">
                    <a:solidFill>
                      <a:srgbClr val="000000"/>
                    </a:solidFill>
                  </a:endParaRPr>
                </a:p>
              </p:txBody>
            </p:sp>
            <p:sp>
              <p:nvSpPr>
                <p:cNvPr id="895067" name="Oval 91"/>
                <p:cNvSpPr>
                  <a:spLocks noChangeArrowheads="1"/>
                </p:cNvSpPr>
                <p:nvPr/>
              </p:nvSpPr>
              <p:spPr bwMode="auto">
                <a:xfrm>
                  <a:off x="2818" y="2414"/>
                  <a:ext cx="40" cy="36"/>
                </a:xfrm>
                <a:prstGeom prst="ellipse">
                  <a:avLst/>
                </a:prstGeom>
                <a:solidFill>
                  <a:srgbClr val="FF0000"/>
                </a:solidFill>
                <a:ln w="9525">
                  <a:solidFill>
                    <a:schemeClr val="tx1"/>
                  </a:solidFill>
                  <a:round/>
                  <a:headEnd/>
                  <a:tailEnd/>
                </a:ln>
              </p:spPr>
              <p:txBody>
                <a:bodyPr wrap="none" anchor="ctr"/>
                <a:lstStyle/>
                <a:p>
                  <a:pPr fontAlgn="base">
                    <a:spcBef>
                      <a:spcPct val="0"/>
                    </a:spcBef>
                    <a:spcAft>
                      <a:spcPct val="0"/>
                    </a:spcAft>
                  </a:pPr>
                  <a:endParaRPr lang="ja-JP" altLang="en-US" smtClean="0">
                    <a:solidFill>
                      <a:srgbClr val="000000"/>
                    </a:solidFill>
                  </a:endParaRPr>
                </a:p>
              </p:txBody>
            </p:sp>
            <p:sp>
              <p:nvSpPr>
                <p:cNvPr id="895068" name="Oval 92"/>
                <p:cNvSpPr>
                  <a:spLocks noChangeArrowheads="1"/>
                </p:cNvSpPr>
                <p:nvPr/>
              </p:nvSpPr>
              <p:spPr bwMode="auto">
                <a:xfrm>
                  <a:off x="1884" y="2738"/>
                  <a:ext cx="40" cy="36"/>
                </a:xfrm>
                <a:prstGeom prst="ellipse">
                  <a:avLst/>
                </a:prstGeom>
                <a:solidFill>
                  <a:srgbClr val="FF0000"/>
                </a:solidFill>
                <a:ln w="9525">
                  <a:solidFill>
                    <a:schemeClr val="tx1"/>
                  </a:solidFill>
                  <a:round/>
                  <a:headEnd/>
                  <a:tailEnd/>
                </a:ln>
              </p:spPr>
              <p:txBody>
                <a:bodyPr wrap="none" anchor="ctr"/>
                <a:lstStyle/>
                <a:p>
                  <a:pPr fontAlgn="base">
                    <a:spcBef>
                      <a:spcPct val="0"/>
                    </a:spcBef>
                    <a:spcAft>
                      <a:spcPct val="0"/>
                    </a:spcAft>
                  </a:pPr>
                  <a:endParaRPr lang="ja-JP" altLang="en-US" smtClean="0">
                    <a:solidFill>
                      <a:srgbClr val="000000"/>
                    </a:solidFill>
                  </a:endParaRPr>
                </a:p>
              </p:txBody>
            </p:sp>
            <p:sp>
              <p:nvSpPr>
                <p:cNvPr id="895069" name="Oval 93"/>
                <p:cNvSpPr>
                  <a:spLocks noChangeArrowheads="1"/>
                </p:cNvSpPr>
                <p:nvPr/>
              </p:nvSpPr>
              <p:spPr bwMode="auto">
                <a:xfrm>
                  <a:off x="3446" y="1880"/>
                  <a:ext cx="40" cy="36"/>
                </a:xfrm>
                <a:prstGeom prst="ellipse">
                  <a:avLst/>
                </a:prstGeom>
                <a:solidFill>
                  <a:srgbClr val="FF0000"/>
                </a:solidFill>
                <a:ln w="9525">
                  <a:solidFill>
                    <a:schemeClr val="tx1"/>
                  </a:solidFill>
                  <a:round/>
                  <a:headEnd/>
                  <a:tailEnd/>
                </a:ln>
              </p:spPr>
              <p:txBody>
                <a:bodyPr wrap="none" anchor="ctr"/>
                <a:lstStyle/>
                <a:p>
                  <a:pPr fontAlgn="base">
                    <a:spcBef>
                      <a:spcPct val="0"/>
                    </a:spcBef>
                    <a:spcAft>
                      <a:spcPct val="0"/>
                    </a:spcAft>
                  </a:pPr>
                  <a:endParaRPr lang="ja-JP" altLang="en-US" smtClean="0">
                    <a:solidFill>
                      <a:srgbClr val="000000"/>
                    </a:solidFill>
                  </a:endParaRPr>
                </a:p>
              </p:txBody>
            </p:sp>
          </p:grpSp>
          <p:sp>
            <p:nvSpPr>
              <p:cNvPr id="895070" name="Text Box 94"/>
              <p:cNvSpPr txBox="1">
                <a:spLocks noChangeArrowheads="1"/>
              </p:cNvSpPr>
              <p:nvPr/>
            </p:nvSpPr>
            <p:spPr bwMode="auto">
              <a:xfrm>
                <a:off x="997" y="114"/>
                <a:ext cx="157" cy="454"/>
              </a:xfrm>
              <a:prstGeom prst="rect">
                <a:avLst/>
              </a:prstGeom>
              <a:noFill/>
              <a:ln w="9525">
                <a:noFill/>
                <a:miter lim="800000"/>
                <a:headEnd/>
                <a:tailEnd/>
              </a:ln>
            </p:spPr>
            <p:txBody>
              <a:bodyPr wrap="none">
                <a:spAutoFit/>
              </a:bodyPr>
              <a:lstStyle/>
              <a:p>
                <a:pPr fontAlgn="base">
                  <a:spcBef>
                    <a:spcPct val="0"/>
                  </a:spcBef>
                  <a:spcAft>
                    <a:spcPct val="0"/>
                  </a:spcAft>
                </a:pPr>
                <a:endParaRPr lang="ja-JP" altLang="ja-JP" sz="2400" smtClean="0">
                  <a:solidFill>
                    <a:srgbClr val="000000"/>
                  </a:solidFill>
                </a:endParaRPr>
              </a:p>
            </p:txBody>
          </p:sp>
        </p:grpSp>
        <p:sp>
          <p:nvSpPr>
            <p:cNvPr id="895071" name="Oval 95"/>
            <p:cNvSpPr>
              <a:spLocks noChangeArrowheads="1"/>
            </p:cNvSpPr>
            <p:nvPr/>
          </p:nvSpPr>
          <p:spPr bwMode="auto">
            <a:xfrm>
              <a:off x="2109" y="2160"/>
              <a:ext cx="45" cy="45"/>
            </a:xfrm>
            <a:prstGeom prst="ellipse">
              <a:avLst/>
            </a:prstGeom>
            <a:solidFill>
              <a:srgbClr val="FF0000"/>
            </a:solidFill>
            <a:ln w="9525">
              <a:solidFill>
                <a:srgbClr val="FFFF00"/>
              </a:solidFill>
              <a:round/>
              <a:headEnd/>
              <a:tailEnd/>
            </a:ln>
            <a:effectLst/>
          </p:spPr>
          <p:txBody>
            <a:bodyPr wrap="none" anchor="ctr"/>
            <a:lstStyle/>
            <a:p>
              <a:pPr algn="ctr" fontAlgn="base">
                <a:spcBef>
                  <a:spcPct val="0"/>
                </a:spcBef>
                <a:spcAft>
                  <a:spcPct val="0"/>
                </a:spcAft>
              </a:pPr>
              <a:endParaRPr lang="ja-JP" altLang="ja-JP" b="1" smtClean="0">
                <a:solidFill>
                  <a:srgbClr val="000000"/>
                </a:solidFill>
              </a:endParaRPr>
            </a:p>
          </p:txBody>
        </p:sp>
        <p:sp>
          <p:nvSpPr>
            <p:cNvPr id="895072" name="Oval 96"/>
            <p:cNvSpPr>
              <a:spLocks noChangeArrowheads="1"/>
            </p:cNvSpPr>
            <p:nvPr/>
          </p:nvSpPr>
          <p:spPr bwMode="auto">
            <a:xfrm>
              <a:off x="2154" y="1933"/>
              <a:ext cx="45" cy="45"/>
            </a:xfrm>
            <a:prstGeom prst="ellipse">
              <a:avLst/>
            </a:prstGeom>
            <a:solidFill>
              <a:srgbClr val="FF0000"/>
            </a:solidFill>
            <a:ln w="9525">
              <a:solidFill>
                <a:srgbClr val="FFFF00"/>
              </a:solidFill>
              <a:round/>
              <a:headEnd/>
              <a:tailEnd/>
            </a:ln>
            <a:effectLst/>
          </p:spPr>
          <p:txBody>
            <a:bodyPr wrap="none" anchor="ctr"/>
            <a:lstStyle/>
            <a:p>
              <a:pPr algn="ctr" fontAlgn="base">
                <a:spcBef>
                  <a:spcPct val="0"/>
                </a:spcBef>
                <a:spcAft>
                  <a:spcPct val="0"/>
                </a:spcAft>
              </a:pPr>
              <a:endParaRPr lang="ja-JP" altLang="ja-JP" b="1" smtClean="0">
                <a:solidFill>
                  <a:srgbClr val="000000"/>
                </a:solidFill>
              </a:endParaRPr>
            </a:p>
          </p:txBody>
        </p:sp>
        <p:sp>
          <p:nvSpPr>
            <p:cNvPr id="895073" name="Oval 97"/>
            <p:cNvSpPr>
              <a:spLocks noChangeArrowheads="1"/>
            </p:cNvSpPr>
            <p:nvPr/>
          </p:nvSpPr>
          <p:spPr bwMode="auto">
            <a:xfrm>
              <a:off x="2137" y="1882"/>
              <a:ext cx="45" cy="45"/>
            </a:xfrm>
            <a:prstGeom prst="ellipse">
              <a:avLst/>
            </a:prstGeom>
            <a:solidFill>
              <a:srgbClr val="FF0000"/>
            </a:solidFill>
            <a:ln w="9525">
              <a:solidFill>
                <a:srgbClr val="FFFF00"/>
              </a:solidFill>
              <a:round/>
              <a:headEnd/>
              <a:tailEnd/>
            </a:ln>
            <a:effectLst/>
          </p:spPr>
          <p:txBody>
            <a:bodyPr wrap="none" anchor="ctr"/>
            <a:lstStyle/>
            <a:p>
              <a:pPr algn="ctr" fontAlgn="base">
                <a:spcBef>
                  <a:spcPct val="0"/>
                </a:spcBef>
                <a:spcAft>
                  <a:spcPct val="0"/>
                </a:spcAft>
              </a:pPr>
              <a:endParaRPr lang="ja-JP" altLang="ja-JP" b="1" smtClean="0">
                <a:solidFill>
                  <a:srgbClr val="000000"/>
                </a:solidFill>
              </a:endParaRPr>
            </a:p>
          </p:txBody>
        </p:sp>
        <p:sp>
          <p:nvSpPr>
            <p:cNvPr id="895074" name="Oval 98"/>
            <p:cNvSpPr>
              <a:spLocks noChangeArrowheads="1"/>
            </p:cNvSpPr>
            <p:nvPr/>
          </p:nvSpPr>
          <p:spPr bwMode="auto">
            <a:xfrm>
              <a:off x="1894" y="1882"/>
              <a:ext cx="45" cy="45"/>
            </a:xfrm>
            <a:prstGeom prst="ellipse">
              <a:avLst/>
            </a:prstGeom>
            <a:solidFill>
              <a:srgbClr val="FF0000"/>
            </a:solidFill>
            <a:ln w="9525">
              <a:solidFill>
                <a:srgbClr val="FFFF00"/>
              </a:solidFill>
              <a:round/>
              <a:headEnd/>
              <a:tailEnd/>
            </a:ln>
            <a:effectLst/>
          </p:spPr>
          <p:txBody>
            <a:bodyPr wrap="none" anchor="ctr"/>
            <a:lstStyle/>
            <a:p>
              <a:pPr algn="ctr" fontAlgn="base">
                <a:spcBef>
                  <a:spcPct val="0"/>
                </a:spcBef>
                <a:spcAft>
                  <a:spcPct val="0"/>
                </a:spcAft>
              </a:pPr>
              <a:endParaRPr lang="ja-JP" altLang="ja-JP" b="1" smtClean="0">
                <a:solidFill>
                  <a:srgbClr val="000000"/>
                </a:solidFill>
              </a:endParaRPr>
            </a:p>
          </p:txBody>
        </p:sp>
        <p:sp>
          <p:nvSpPr>
            <p:cNvPr id="895075" name="Oval 99"/>
            <p:cNvSpPr>
              <a:spLocks noChangeArrowheads="1"/>
            </p:cNvSpPr>
            <p:nvPr/>
          </p:nvSpPr>
          <p:spPr bwMode="auto">
            <a:xfrm>
              <a:off x="1882" y="1979"/>
              <a:ext cx="45" cy="45"/>
            </a:xfrm>
            <a:prstGeom prst="ellipse">
              <a:avLst/>
            </a:prstGeom>
            <a:solidFill>
              <a:srgbClr val="FF0000"/>
            </a:solidFill>
            <a:ln w="9525">
              <a:solidFill>
                <a:srgbClr val="FFFF00"/>
              </a:solidFill>
              <a:round/>
              <a:headEnd/>
              <a:tailEnd/>
            </a:ln>
            <a:effectLst/>
          </p:spPr>
          <p:txBody>
            <a:bodyPr wrap="none" anchor="ctr"/>
            <a:lstStyle/>
            <a:p>
              <a:pPr algn="ctr" fontAlgn="base">
                <a:spcBef>
                  <a:spcPct val="0"/>
                </a:spcBef>
                <a:spcAft>
                  <a:spcPct val="0"/>
                </a:spcAft>
              </a:pPr>
              <a:endParaRPr lang="ja-JP" altLang="ja-JP" b="1" smtClean="0">
                <a:solidFill>
                  <a:srgbClr val="000000"/>
                </a:solidFill>
              </a:endParaRPr>
            </a:p>
          </p:txBody>
        </p:sp>
        <p:sp>
          <p:nvSpPr>
            <p:cNvPr id="895076" name="Oval 100"/>
            <p:cNvSpPr>
              <a:spLocks noChangeArrowheads="1"/>
            </p:cNvSpPr>
            <p:nvPr/>
          </p:nvSpPr>
          <p:spPr bwMode="auto">
            <a:xfrm>
              <a:off x="2705" y="2084"/>
              <a:ext cx="45" cy="45"/>
            </a:xfrm>
            <a:prstGeom prst="ellipse">
              <a:avLst/>
            </a:prstGeom>
            <a:solidFill>
              <a:srgbClr val="FF0000"/>
            </a:solidFill>
            <a:ln w="9525">
              <a:solidFill>
                <a:srgbClr val="FFFF00"/>
              </a:solidFill>
              <a:round/>
              <a:headEnd/>
              <a:tailEnd/>
            </a:ln>
            <a:effectLst/>
          </p:spPr>
          <p:txBody>
            <a:bodyPr wrap="none" anchor="ctr"/>
            <a:lstStyle/>
            <a:p>
              <a:pPr algn="ctr" fontAlgn="base">
                <a:spcBef>
                  <a:spcPct val="0"/>
                </a:spcBef>
                <a:spcAft>
                  <a:spcPct val="0"/>
                </a:spcAft>
              </a:pPr>
              <a:endParaRPr lang="ja-JP" altLang="ja-JP" b="1" smtClean="0">
                <a:solidFill>
                  <a:srgbClr val="000000"/>
                </a:solidFill>
              </a:endParaRPr>
            </a:p>
          </p:txBody>
        </p:sp>
        <p:sp>
          <p:nvSpPr>
            <p:cNvPr id="895077" name="Oval 101"/>
            <p:cNvSpPr>
              <a:spLocks noChangeArrowheads="1"/>
            </p:cNvSpPr>
            <p:nvPr/>
          </p:nvSpPr>
          <p:spPr bwMode="auto">
            <a:xfrm>
              <a:off x="2206" y="2378"/>
              <a:ext cx="45" cy="45"/>
            </a:xfrm>
            <a:prstGeom prst="ellipse">
              <a:avLst/>
            </a:prstGeom>
            <a:solidFill>
              <a:srgbClr val="FF0000"/>
            </a:solidFill>
            <a:ln w="9525">
              <a:solidFill>
                <a:srgbClr val="FFFF00"/>
              </a:solidFill>
              <a:round/>
              <a:headEnd/>
              <a:tailEnd/>
            </a:ln>
            <a:effectLst/>
          </p:spPr>
          <p:txBody>
            <a:bodyPr wrap="none" anchor="ctr"/>
            <a:lstStyle/>
            <a:p>
              <a:pPr algn="ctr" fontAlgn="base">
                <a:spcBef>
                  <a:spcPct val="0"/>
                </a:spcBef>
                <a:spcAft>
                  <a:spcPct val="0"/>
                </a:spcAft>
              </a:pPr>
              <a:endParaRPr lang="ja-JP" altLang="ja-JP" b="1" smtClean="0">
                <a:solidFill>
                  <a:srgbClr val="000000"/>
                </a:solidFill>
              </a:endParaRPr>
            </a:p>
          </p:txBody>
        </p:sp>
        <p:sp>
          <p:nvSpPr>
            <p:cNvPr id="895078" name="Oval 102"/>
            <p:cNvSpPr>
              <a:spLocks noChangeArrowheads="1"/>
            </p:cNvSpPr>
            <p:nvPr/>
          </p:nvSpPr>
          <p:spPr bwMode="auto">
            <a:xfrm>
              <a:off x="2245" y="2478"/>
              <a:ext cx="45" cy="45"/>
            </a:xfrm>
            <a:prstGeom prst="ellipse">
              <a:avLst/>
            </a:prstGeom>
            <a:solidFill>
              <a:srgbClr val="FF0000"/>
            </a:solidFill>
            <a:ln w="9525">
              <a:solidFill>
                <a:srgbClr val="FFFF00"/>
              </a:solidFill>
              <a:round/>
              <a:headEnd/>
              <a:tailEnd/>
            </a:ln>
            <a:effectLst/>
          </p:spPr>
          <p:txBody>
            <a:bodyPr wrap="none" anchor="ctr"/>
            <a:lstStyle/>
            <a:p>
              <a:pPr algn="ctr" fontAlgn="base">
                <a:spcBef>
                  <a:spcPct val="0"/>
                </a:spcBef>
                <a:spcAft>
                  <a:spcPct val="0"/>
                </a:spcAft>
              </a:pPr>
              <a:endParaRPr lang="ja-JP" altLang="ja-JP" b="1" smtClean="0">
                <a:solidFill>
                  <a:srgbClr val="000000"/>
                </a:solidFill>
              </a:endParaRPr>
            </a:p>
          </p:txBody>
        </p:sp>
        <p:sp>
          <p:nvSpPr>
            <p:cNvPr id="895079" name="Oval 103"/>
            <p:cNvSpPr>
              <a:spLocks noChangeArrowheads="1"/>
            </p:cNvSpPr>
            <p:nvPr/>
          </p:nvSpPr>
          <p:spPr bwMode="auto">
            <a:xfrm>
              <a:off x="2055" y="2542"/>
              <a:ext cx="45" cy="45"/>
            </a:xfrm>
            <a:prstGeom prst="ellipse">
              <a:avLst/>
            </a:prstGeom>
            <a:solidFill>
              <a:srgbClr val="FF0000"/>
            </a:solidFill>
            <a:ln w="9525">
              <a:solidFill>
                <a:srgbClr val="FFFF00"/>
              </a:solidFill>
              <a:round/>
              <a:headEnd/>
              <a:tailEnd/>
            </a:ln>
            <a:effectLst/>
          </p:spPr>
          <p:txBody>
            <a:bodyPr wrap="none" anchor="ctr"/>
            <a:lstStyle/>
            <a:p>
              <a:pPr algn="ctr" fontAlgn="base">
                <a:spcBef>
                  <a:spcPct val="0"/>
                </a:spcBef>
                <a:spcAft>
                  <a:spcPct val="0"/>
                </a:spcAft>
              </a:pPr>
              <a:endParaRPr lang="ja-JP" altLang="ja-JP" b="1" smtClean="0">
                <a:solidFill>
                  <a:srgbClr val="000000"/>
                </a:solidFill>
              </a:endParaRPr>
            </a:p>
          </p:txBody>
        </p:sp>
        <p:sp>
          <p:nvSpPr>
            <p:cNvPr id="895080" name="Oval 104"/>
            <p:cNvSpPr>
              <a:spLocks noChangeArrowheads="1"/>
            </p:cNvSpPr>
            <p:nvPr/>
          </p:nvSpPr>
          <p:spPr bwMode="auto">
            <a:xfrm>
              <a:off x="2302" y="2417"/>
              <a:ext cx="45" cy="45"/>
            </a:xfrm>
            <a:prstGeom prst="ellipse">
              <a:avLst/>
            </a:prstGeom>
            <a:solidFill>
              <a:srgbClr val="FF0000"/>
            </a:solidFill>
            <a:ln w="9525">
              <a:solidFill>
                <a:srgbClr val="FFFF00"/>
              </a:solidFill>
              <a:round/>
              <a:headEnd/>
              <a:tailEnd/>
            </a:ln>
            <a:effectLst/>
          </p:spPr>
          <p:txBody>
            <a:bodyPr wrap="none" anchor="ctr"/>
            <a:lstStyle/>
            <a:p>
              <a:pPr algn="ctr" fontAlgn="base">
                <a:spcBef>
                  <a:spcPct val="0"/>
                </a:spcBef>
                <a:spcAft>
                  <a:spcPct val="0"/>
                </a:spcAft>
              </a:pPr>
              <a:endParaRPr lang="ja-JP" altLang="ja-JP" b="1" smtClean="0">
                <a:solidFill>
                  <a:srgbClr val="000000"/>
                </a:solidFill>
              </a:endParaRPr>
            </a:p>
          </p:txBody>
        </p:sp>
        <p:sp>
          <p:nvSpPr>
            <p:cNvPr id="895081" name="Oval 105"/>
            <p:cNvSpPr>
              <a:spLocks noChangeArrowheads="1"/>
            </p:cNvSpPr>
            <p:nvPr/>
          </p:nvSpPr>
          <p:spPr bwMode="auto">
            <a:xfrm>
              <a:off x="2405" y="2354"/>
              <a:ext cx="45" cy="45"/>
            </a:xfrm>
            <a:prstGeom prst="ellipse">
              <a:avLst/>
            </a:prstGeom>
            <a:solidFill>
              <a:srgbClr val="FF0000"/>
            </a:solidFill>
            <a:ln w="9525">
              <a:solidFill>
                <a:srgbClr val="FFFF00"/>
              </a:solidFill>
              <a:round/>
              <a:headEnd/>
              <a:tailEnd/>
            </a:ln>
            <a:effectLst/>
          </p:spPr>
          <p:txBody>
            <a:bodyPr wrap="none" anchor="ctr"/>
            <a:lstStyle/>
            <a:p>
              <a:pPr algn="ctr" fontAlgn="base">
                <a:spcBef>
                  <a:spcPct val="0"/>
                </a:spcBef>
                <a:spcAft>
                  <a:spcPct val="0"/>
                </a:spcAft>
              </a:pPr>
              <a:endParaRPr lang="ja-JP" altLang="ja-JP" b="1" smtClean="0">
                <a:solidFill>
                  <a:srgbClr val="000000"/>
                </a:solidFill>
              </a:endParaRPr>
            </a:p>
          </p:txBody>
        </p:sp>
        <p:sp>
          <p:nvSpPr>
            <p:cNvPr id="895082" name="Oval 106"/>
            <p:cNvSpPr>
              <a:spLocks noChangeArrowheads="1"/>
            </p:cNvSpPr>
            <p:nvPr/>
          </p:nvSpPr>
          <p:spPr bwMode="auto">
            <a:xfrm>
              <a:off x="2478" y="2290"/>
              <a:ext cx="45" cy="45"/>
            </a:xfrm>
            <a:prstGeom prst="ellipse">
              <a:avLst/>
            </a:prstGeom>
            <a:solidFill>
              <a:srgbClr val="FF0000"/>
            </a:solidFill>
            <a:ln w="9525">
              <a:solidFill>
                <a:srgbClr val="FFFF00"/>
              </a:solidFill>
              <a:round/>
              <a:headEnd/>
              <a:tailEnd/>
            </a:ln>
            <a:effectLst/>
          </p:spPr>
          <p:txBody>
            <a:bodyPr wrap="none" anchor="ctr"/>
            <a:lstStyle/>
            <a:p>
              <a:pPr algn="ctr" fontAlgn="base">
                <a:spcBef>
                  <a:spcPct val="0"/>
                </a:spcBef>
                <a:spcAft>
                  <a:spcPct val="0"/>
                </a:spcAft>
              </a:pPr>
              <a:endParaRPr lang="ja-JP" altLang="ja-JP" b="1" smtClean="0">
                <a:solidFill>
                  <a:srgbClr val="000000"/>
                </a:solidFill>
              </a:endParaRPr>
            </a:p>
          </p:txBody>
        </p:sp>
        <p:sp>
          <p:nvSpPr>
            <p:cNvPr id="895083" name="Oval 107"/>
            <p:cNvSpPr>
              <a:spLocks noChangeArrowheads="1"/>
            </p:cNvSpPr>
            <p:nvPr/>
          </p:nvSpPr>
          <p:spPr bwMode="auto">
            <a:xfrm>
              <a:off x="2460" y="2354"/>
              <a:ext cx="45" cy="45"/>
            </a:xfrm>
            <a:prstGeom prst="ellipse">
              <a:avLst/>
            </a:prstGeom>
            <a:solidFill>
              <a:srgbClr val="FF0000"/>
            </a:solidFill>
            <a:ln w="9525">
              <a:solidFill>
                <a:srgbClr val="FFFF00"/>
              </a:solidFill>
              <a:round/>
              <a:headEnd/>
              <a:tailEnd/>
            </a:ln>
            <a:effectLst/>
          </p:spPr>
          <p:txBody>
            <a:bodyPr wrap="none" anchor="ctr"/>
            <a:lstStyle/>
            <a:p>
              <a:pPr algn="ctr" fontAlgn="base">
                <a:spcBef>
                  <a:spcPct val="0"/>
                </a:spcBef>
                <a:spcAft>
                  <a:spcPct val="0"/>
                </a:spcAft>
              </a:pPr>
              <a:endParaRPr lang="ja-JP" altLang="ja-JP" b="1" smtClean="0">
                <a:solidFill>
                  <a:srgbClr val="000000"/>
                </a:solidFill>
              </a:endParaRPr>
            </a:p>
          </p:txBody>
        </p:sp>
        <p:sp>
          <p:nvSpPr>
            <p:cNvPr id="895084" name="Oval 108"/>
            <p:cNvSpPr>
              <a:spLocks noChangeArrowheads="1"/>
            </p:cNvSpPr>
            <p:nvPr/>
          </p:nvSpPr>
          <p:spPr bwMode="auto">
            <a:xfrm>
              <a:off x="2502" y="2378"/>
              <a:ext cx="45" cy="45"/>
            </a:xfrm>
            <a:prstGeom prst="ellipse">
              <a:avLst/>
            </a:prstGeom>
            <a:solidFill>
              <a:srgbClr val="FF0000"/>
            </a:solidFill>
            <a:ln w="9525">
              <a:solidFill>
                <a:srgbClr val="FFFF00"/>
              </a:solidFill>
              <a:round/>
              <a:headEnd/>
              <a:tailEnd/>
            </a:ln>
            <a:effectLst/>
          </p:spPr>
          <p:txBody>
            <a:bodyPr wrap="none" anchor="ctr"/>
            <a:lstStyle/>
            <a:p>
              <a:pPr algn="ctr" fontAlgn="base">
                <a:spcBef>
                  <a:spcPct val="0"/>
                </a:spcBef>
                <a:spcAft>
                  <a:spcPct val="0"/>
                </a:spcAft>
              </a:pPr>
              <a:endParaRPr lang="ja-JP" altLang="ja-JP" b="1" smtClean="0">
                <a:solidFill>
                  <a:srgbClr val="000000"/>
                </a:solidFill>
              </a:endParaRPr>
            </a:p>
          </p:txBody>
        </p:sp>
        <p:sp>
          <p:nvSpPr>
            <p:cNvPr id="895085" name="Oval 109"/>
            <p:cNvSpPr>
              <a:spLocks noChangeArrowheads="1"/>
            </p:cNvSpPr>
            <p:nvPr/>
          </p:nvSpPr>
          <p:spPr bwMode="auto">
            <a:xfrm>
              <a:off x="2602" y="2426"/>
              <a:ext cx="45" cy="45"/>
            </a:xfrm>
            <a:prstGeom prst="ellipse">
              <a:avLst/>
            </a:prstGeom>
            <a:solidFill>
              <a:srgbClr val="FF0000"/>
            </a:solidFill>
            <a:ln w="9525">
              <a:solidFill>
                <a:srgbClr val="FFFF00"/>
              </a:solidFill>
              <a:round/>
              <a:headEnd/>
              <a:tailEnd/>
            </a:ln>
            <a:effectLst/>
          </p:spPr>
          <p:txBody>
            <a:bodyPr wrap="none" anchor="ctr"/>
            <a:lstStyle/>
            <a:p>
              <a:pPr algn="ctr" fontAlgn="base">
                <a:spcBef>
                  <a:spcPct val="0"/>
                </a:spcBef>
                <a:spcAft>
                  <a:spcPct val="0"/>
                </a:spcAft>
              </a:pPr>
              <a:endParaRPr lang="ja-JP" altLang="ja-JP" b="1" smtClean="0">
                <a:solidFill>
                  <a:srgbClr val="000000"/>
                </a:solidFill>
              </a:endParaRPr>
            </a:p>
          </p:txBody>
        </p:sp>
        <p:sp>
          <p:nvSpPr>
            <p:cNvPr id="895086" name="Oval 110"/>
            <p:cNvSpPr>
              <a:spLocks noChangeArrowheads="1"/>
            </p:cNvSpPr>
            <p:nvPr/>
          </p:nvSpPr>
          <p:spPr bwMode="auto">
            <a:xfrm>
              <a:off x="2584" y="2514"/>
              <a:ext cx="45" cy="45"/>
            </a:xfrm>
            <a:prstGeom prst="ellipse">
              <a:avLst/>
            </a:prstGeom>
            <a:solidFill>
              <a:srgbClr val="FF0000"/>
            </a:solidFill>
            <a:ln w="9525">
              <a:solidFill>
                <a:srgbClr val="FFFF00"/>
              </a:solidFill>
              <a:round/>
              <a:headEnd/>
              <a:tailEnd/>
            </a:ln>
            <a:effectLst/>
          </p:spPr>
          <p:txBody>
            <a:bodyPr wrap="none" anchor="ctr"/>
            <a:lstStyle/>
            <a:p>
              <a:pPr algn="ctr" fontAlgn="base">
                <a:spcBef>
                  <a:spcPct val="0"/>
                </a:spcBef>
                <a:spcAft>
                  <a:spcPct val="0"/>
                </a:spcAft>
              </a:pPr>
              <a:endParaRPr lang="ja-JP" altLang="ja-JP" b="1" smtClean="0">
                <a:solidFill>
                  <a:srgbClr val="000000"/>
                </a:solidFill>
              </a:endParaRPr>
            </a:p>
          </p:txBody>
        </p:sp>
        <p:sp>
          <p:nvSpPr>
            <p:cNvPr id="895087" name="Oval 111"/>
            <p:cNvSpPr>
              <a:spLocks noChangeArrowheads="1"/>
            </p:cNvSpPr>
            <p:nvPr/>
          </p:nvSpPr>
          <p:spPr bwMode="auto">
            <a:xfrm>
              <a:off x="2381" y="2469"/>
              <a:ext cx="45" cy="45"/>
            </a:xfrm>
            <a:prstGeom prst="ellipse">
              <a:avLst/>
            </a:prstGeom>
            <a:solidFill>
              <a:srgbClr val="FF0000"/>
            </a:solidFill>
            <a:ln w="9525">
              <a:solidFill>
                <a:srgbClr val="FFFF00"/>
              </a:solidFill>
              <a:round/>
              <a:headEnd/>
              <a:tailEnd/>
            </a:ln>
            <a:effectLst/>
          </p:spPr>
          <p:txBody>
            <a:bodyPr wrap="none" anchor="ctr"/>
            <a:lstStyle/>
            <a:p>
              <a:pPr algn="ctr" fontAlgn="base">
                <a:spcBef>
                  <a:spcPct val="0"/>
                </a:spcBef>
                <a:spcAft>
                  <a:spcPct val="0"/>
                </a:spcAft>
              </a:pPr>
              <a:endParaRPr lang="ja-JP" altLang="ja-JP" b="1" smtClean="0">
                <a:solidFill>
                  <a:srgbClr val="000000"/>
                </a:solidFill>
              </a:endParaRPr>
            </a:p>
          </p:txBody>
        </p:sp>
        <p:sp>
          <p:nvSpPr>
            <p:cNvPr id="895088" name="Oval 112"/>
            <p:cNvSpPr>
              <a:spLocks noChangeArrowheads="1"/>
            </p:cNvSpPr>
            <p:nvPr/>
          </p:nvSpPr>
          <p:spPr bwMode="auto">
            <a:xfrm>
              <a:off x="2432" y="2569"/>
              <a:ext cx="45" cy="45"/>
            </a:xfrm>
            <a:prstGeom prst="ellipse">
              <a:avLst/>
            </a:prstGeom>
            <a:solidFill>
              <a:srgbClr val="FF0000"/>
            </a:solidFill>
            <a:ln w="9525">
              <a:solidFill>
                <a:srgbClr val="FFFF00"/>
              </a:solidFill>
              <a:round/>
              <a:headEnd/>
              <a:tailEnd/>
            </a:ln>
            <a:effectLst/>
          </p:spPr>
          <p:txBody>
            <a:bodyPr wrap="none" anchor="ctr"/>
            <a:lstStyle/>
            <a:p>
              <a:pPr algn="ctr" fontAlgn="base">
                <a:spcBef>
                  <a:spcPct val="0"/>
                </a:spcBef>
                <a:spcAft>
                  <a:spcPct val="0"/>
                </a:spcAft>
              </a:pPr>
              <a:endParaRPr lang="ja-JP" altLang="ja-JP" b="1" smtClean="0">
                <a:solidFill>
                  <a:srgbClr val="000000"/>
                </a:solidFill>
              </a:endParaRPr>
            </a:p>
          </p:txBody>
        </p:sp>
        <p:sp>
          <p:nvSpPr>
            <p:cNvPr id="895089" name="Oval 113"/>
            <p:cNvSpPr>
              <a:spLocks noChangeArrowheads="1"/>
            </p:cNvSpPr>
            <p:nvPr/>
          </p:nvSpPr>
          <p:spPr bwMode="auto">
            <a:xfrm>
              <a:off x="2272" y="2695"/>
              <a:ext cx="45" cy="45"/>
            </a:xfrm>
            <a:prstGeom prst="ellipse">
              <a:avLst/>
            </a:prstGeom>
            <a:solidFill>
              <a:srgbClr val="FF0000"/>
            </a:solidFill>
            <a:ln w="9525">
              <a:solidFill>
                <a:srgbClr val="FFFF00"/>
              </a:solidFill>
              <a:round/>
              <a:headEnd/>
              <a:tailEnd/>
            </a:ln>
            <a:effectLst/>
          </p:spPr>
          <p:txBody>
            <a:bodyPr wrap="none" anchor="ctr"/>
            <a:lstStyle/>
            <a:p>
              <a:pPr algn="ctr" fontAlgn="base">
                <a:spcBef>
                  <a:spcPct val="0"/>
                </a:spcBef>
                <a:spcAft>
                  <a:spcPct val="0"/>
                </a:spcAft>
              </a:pPr>
              <a:endParaRPr lang="ja-JP" altLang="ja-JP" b="1" smtClean="0">
                <a:solidFill>
                  <a:srgbClr val="000000"/>
                </a:solidFill>
              </a:endParaRPr>
            </a:p>
          </p:txBody>
        </p:sp>
        <p:sp>
          <p:nvSpPr>
            <p:cNvPr id="895090" name="Oval 114"/>
            <p:cNvSpPr>
              <a:spLocks noChangeArrowheads="1"/>
            </p:cNvSpPr>
            <p:nvPr/>
          </p:nvSpPr>
          <p:spPr bwMode="auto">
            <a:xfrm>
              <a:off x="2245" y="2523"/>
              <a:ext cx="45" cy="45"/>
            </a:xfrm>
            <a:prstGeom prst="ellipse">
              <a:avLst/>
            </a:prstGeom>
            <a:solidFill>
              <a:srgbClr val="FF0000"/>
            </a:solidFill>
            <a:ln w="9525">
              <a:solidFill>
                <a:srgbClr val="FFFF00"/>
              </a:solidFill>
              <a:round/>
              <a:headEnd/>
              <a:tailEnd/>
            </a:ln>
            <a:effectLst/>
          </p:spPr>
          <p:txBody>
            <a:bodyPr wrap="none" anchor="ctr"/>
            <a:lstStyle/>
            <a:p>
              <a:pPr algn="ctr" fontAlgn="base">
                <a:spcBef>
                  <a:spcPct val="0"/>
                </a:spcBef>
                <a:spcAft>
                  <a:spcPct val="0"/>
                </a:spcAft>
              </a:pPr>
              <a:endParaRPr lang="ja-JP" altLang="ja-JP" b="1" smtClean="0">
                <a:solidFill>
                  <a:srgbClr val="000000"/>
                </a:solidFill>
              </a:endParaRPr>
            </a:p>
          </p:txBody>
        </p:sp>
        <p:sp>
          <p:nvSpPr>
            <p:cNvPr id="895091" name="Oval 115"/>
            <p:cNvSpPr>
              <a:spLocks noChangeArrowheads="1"/>
            </p:cNvSpPr>
            <p:nvPr/>
          </p:nvSpPr>
          <p:spPr bwMode="auto">
            <a:xfrm>
              <a:off x="2260" y="2623"/>
              <a:ext cx="45" cy="45"/>
            </a:xfrm>
            <a:prstGeom prst="ellipse">
              <a:avLst/>
            </a:prstGeom>
            <a:solidFill>
              <a:srgbClr val="FF0000"/>
            </a:solidFill>
            <a:ln w="9525">
              <a:solidFill>
                <a:srgbClr val="FFFF00"/>
              </a:solidFill>
              <a:round/>
              <a:headEnd/>
              <a:tailEnd/>
            </a:ln>
            <a:effectLst/>
          </p:spPr>
          <p:txBody>
            <a:bodyPr wrap="none" anchor="ctr"/>
            <a:lstStyle/>
            <a:p>
              <a:pPr algn="ctr" fontAlgn="base">
                <a:spcBef>
                  <a:spcPct val="0"/>
                </a:spcBef>
                <a:spcAft>
                  <a:spcPct val="0"/>
                </a:spcAft>
              </a:pPr>
              <a:endParaRPr lang="ja-JP" altLang="ja-JP" b="1" smtClean="0">
                <a:solidFill>
                  <a:srgbClr val="000000"/>
                </a:solidFill>
              </a:endParaRPr>
            </a:p>
          </p:txBody>
        </p:sp>
        <p:sp>
          <p:nvSpPr>
            <p:cNvPr id="895092" name="Oval 116"/>
            <p:cNvSpPr>
              <a:spLocks noChangeArrowheads="1"/>
            </p:cNvSpPr>
            <p:nvPr/>
          </p:nvSpPr>
          <p:spPr bwMode="auto">
            <a:xfrm>
              <a:off x="2663" y="2199"/>
              <a:ext cx="45" cy="45"/>
            </a:xfrm>
            <a:prstGeom prst="ellipse">
              <a:avLst/>
            </a:prstGeom>
            <a:solidFill>
              <a:srgbClr val="FF0000"/>
            </a:solidFill>
            <a:ln w="9525">
              <a:solidFill>
                <a:srgbClr val="FFFF00"/>
              </a:solidFill>
              <a:round/>
              <a:headEnd/>
              <a:tailEnd/>
            </a:ln>
            <a:effectLst/>
          </p:spPr>
          <p:txBody>
            <a:bodyPr wrap="none" anchor="ctr"/>
            <a:lstStyle/>
            <a:p>
              <a:pPr algn="ctr" fontAlgn="base">
                <a:spcBef>
                  <a:spcPct val="0"/>
                </a:spcBef>
                <a:spcAft>
                  <a:spcPct val="0"/>
                </a:spcAft>
              </a:pPr>
              <a:endParaRPr lang="ja-JP" altLang="ja-JP" b="1" smtClean="0">
                <a:solidFill>
                  <a:srgbClr val="000000"/>
                </a:solidFill>
              </a:endParaRPr>
            </a:p>
          </p:txBody>
        </p:sp>
        <p:sp>
          <p:nvSpPr>
            <p:cNvPr id="895093" name="Oval 117"/>
            <p:cNvSpPr>
              <a:spLocks noChangeArrowheads="1"/>
            </p:cNvSpPr>
            <p:nvPr/>
          </p:nvSpPr>
          <p:spPr bwMode="auto">
            <a:xfrm>
              <a:off x="2793" y="2260"/>
              <a:ext cx="45" cy="45"/>
            </a:xfrm>
            <a:prstGeom prst="ellipse">
              <a:avLst/>
            </a:prstGeom>
            <a:solidFill>
              <a:srgbClr val="FF0000"/>
            </a:solidFill>
            <a:ln w="9525">
              <a:solidFill>
                <a:srgbClr val="FFFF00"/>
              </a:solidFill>
              <a:round/>
              <a:headEnd/>
              <a:tailEnd/>
            </a:ln>
            <a:effectLst/>
          </p:spPr>
          <p:txBody>
            <a:bodyPr wrap="none" anchor="ctr"/>
            <a:lstStyle/>
            <a:p>
              <a:pPr algn="ctr" fontAlgn="base">
                <a:spcBef>
                  <a:spcPct val="0"/>
                </a:spcBef>
                <a:spcAft>
                  <a:spcPct val="0"/>
                </a:spcAft>
              </a:pPr>
              <a:endParaRPr lang="ja-JP" altLang="ja-JP" b="1" smtClean="0">
                <a:solidFill>
                  <a:srgbClr val="000000"/>
                </a:solidFill>
              </a:endParaRPr>
            </a:p>
          </p:txBody>
        </p:sp>
        <p:sp>
          <p:nvSpPr>
            <p:cNvPr id="895094" name="Oval 118"/>
            <p:cNvSpPr>
              <a:spLocks noChangeArrowheads="1"/>
            </p:cNvSpPr>
            <p:nvPr/>
          </p:nvSpPr>
          <p:spPr bwMode="auto">
            <a:xfrm>
              <a:off x="2841" y="2396"/>
              <a:ext cx="45" cy="45"/>
            </a:xfrm>
            <a:prstGeom prst="ellipse">
              <a:avLst/>
            </a:prstGeom>
            <a:solidFill>
              <a:srgbClr val="FF0000"/>
            </a:solidFill>
            <a:ln w="9525">
              <a:solidFill>
                <a:srgbClr val="FFFF00"/>
              </a:solidFill>
              <a:round/>
              <a:headEnd/>
              <a:tailEnd/>
            </a:ln>
            <a:effectLst/>
          </p:spPr>
          <p:txBody>
            <a:bodyPr wrap="none" anchor="ctr"/>
            <a:lstStyle/>
            <a:p>
              <a:pPr algn="ctr" fontAlgn="base">
                <a:spcBef>
                  <a:spcPct val="0"/>
                </a:spcBef>
                <a:spcAft>
                  <a:spcPct val="0"/>
                </a:spcAft>
              </a:pPr>
              <a:endParaRPr lang="ja-JP" altLang="ja-JP" b="1" smtClean="0">
                <a:solidFill>
                  <a:srgbClr val="000000"/>
                </a:solidFill>
              </a:endParaRPr>
            </a:p>
          </p:txBody>
        </p:sp>
        <p:sp>
          <p:nvSpPr>
            <p:cNvPr id="895095" name="Oval 119"/>
            <p:cNvSpPr>
              <a:spLocks noChangeArrowheads="1"/>
            </p:cNvSpPr>
            <p:nvPr/>
          </p:nvSpPr>
          <p:spPr bwMode="auto">
            <a:xfrm>
              <a:off x="2965" y="2423"/>
              <a:ext cx="45" cy="45"/>
            </a:xfrm>
            <a:prstGeom prst="ellipse">
              <a:avLst/>
            </a:prstGeom>
            <a:solidFill>
              <a:srgbClr val="FF0000"/>
            </a:solidFill>
            <a:ln w="9525">
              <a:solidFill>
                <a:srgbClr val="FFFF00"/>
              </a:solidFill>
              <a:round/>
              <a:headEnd/>
              <a:tailEnd/>
            </a:ln>
            <a:effectLst/>
          </p:spPr>
          <p:txBody>
            <a:bodyPr wrap="none" anchor="ctr"/>
            <a:lstStyle/>
            <a:p>
              <a:pPr algn="ctr" fontAlgn="base">
                <a:spcBef>
                  <a:spcPct val="0"/>
                </a:spcBef>
                <a:spcAft>
                  <a:spcPct val="0"/>
                </a:spcAft>
              </a:pPr>
              <a:endParaRPr lang="ja-JP" altLang="ja-JP" b="1" smtClean="0">
                <a:solidFill>
                  <a:srgbClr val="000000"/>
                </a:solidFill>
              </a:endParaRPr>
            </a:p>
          </p:txBody>
        </p:sp>
        <p:sp>
          <p:nvSpPr>
            <p:cNvPr id="895096" name="Oval 120"/>
            <p:cNvSpPr>
              <a:spLocks noChangeArrowheads="1"/>
            </p:cNvSpPr>
            <p:nvPr/>
          </p:nvSpPr>
          <p:spPr bwMode="auto">
            <a:xfrm>
              <a:off x="2717" y="2441"/>
              <a:ext cx="45" cy="45"/>
            </a:xfrm>
            <a:prstGeom prst="ellipse">
              <a:avLst/>
            </a:prstGeom>
            <a:solidFill>
              <a:srgbClr val="FF0000"/>
            </a:solidFill>
            <a:ln w="9525">
              <a:solidFill>
                <a:srgbClr val="FFFF00"/>
              </a:solidFill>
              <a:round/>
              <a:headEnd/>
              <a:tailEnd/>
            </a:ln>
            <a:effectLst/>
          </p:spPr>
          <p:txBody>
            <a:bodyPr wrap="none" anchor="ctr"/>
            <a:lstStyle/>
            <a:p>
              <a:pPr algn="ctr" fontAlgn="base">
                <a:spcBef>
                  <a:spcPct val="0"/>
                </a:spcBef>
                <a:spcAft>
                  <a:spcPct val="0"/>
                </a:spcAft>
              </a:pPr>
              <a:endParaRPr lang="ja-JP" altLang="ja-JP" b="1" smtClean="0">
                <a:solidFill>
                  <a:srgbClr val="000000"/>
                </a:solidFill>
              </a:endParaRPr>
            </a:p>
          </p:txBody>
        </p:sp>
        <p:sp>
          <p:nvSpPr>
            <p:cNvPr id="895097" name="Oval 121"/>
            <p:cNvSpPr>
              <a:spLocks noChangeArrowheads="1"/>
            </p:cNvSpPr>
            <p:nvPr/>
          </p:nvSpPr>
          <p:spPr bwMode="auto">
            <a:xfrm>
              <a:off x="2829" y="2272"/>
              <a:ext cx="45" cy="45"/>
            </a:xfrm>
            <a:prstGeom prst="ellipse">
              <a:avLst/>
            </a:prstGeom>
            <a:solidFill>
              <a:srgbClr val="FF0000"/>
            </a:solidFill>
            <a:ln w="9525">
              <a:solidFill>
                <a:srgbClr val="FFFF00"/>
              </a:solidFill>
              <a:round/>
              <a:headEnd/>
              <a:tailEnd/>
            </a:ln>
            <a:effectLst/>
          </p:spPr>
          <p:txBody>
            <a:bodyPr wrap="none" anchor="ctr"/>
            <a:lstStyle/>
            <a:p>
              <a:pPr algn="ctr" fontAlgn="base">
                <a:spcBef>
                  <a:spcPct val="0"/>
                </a:spcBef>
                <a:spcAft>
                  <a:spcPct val="0"/>
                </a:spcAft>
              </a:pPr>
              <a:endParaRPr lang="ja-JP" altLang="ja-JP" b="1" smtClean="0">
                <a:solidFill>
                  <a:srgbClr val="000000"/>
                </a:solidFill>
              </a:endParaRPr>
            </a:p>
          </p:txBody>
        </p:sp>
        <p:sp>
          <p:nvSpPr>
            <p:cNvPr id="895098" name="Oval 122"/>
            <p:cNvSpPr>
              <a:spLocks noChangeArrowheads="1"/>
            </p:cNvSpPr>
            <p:nvPr/>
          </p:nvSpPr>
          <p:spPr bwMode="auto">
            <a:xfrm>
              <a:off x="2807" y="2353"/>
              <a:ext cx="45" cy="45"/>
            </a:xfrm>
            <a:prstGeom prst="ellipse">
              <a:avLst/>
            </a:prstGeom>
            <a:solidFill>
              <a:srgbClr val="FF0000"/>
            </a:solidFill>
            <a:ln w="9525">
              <a:solidFill>
                <a:srgbClr val="FFFF00"/>
              </a:solidFill>
              <a:round/>
              <a:headEnd/>
              <a:tailEnd/>
            </a:ln>
            <a:effectLst/>
          </p:spPr>
          <p:txBody>
            <a:bodyPr wrap="none" anchor="ctr"/>
            <a:lstStyle/>
            <a:p>
              <a:pPr algn="ctr" fontAlgn="base">
                <a:spcBef>
                  <a:spcPct val="0"/>
                </a:spcBef>
                <a:spcAft>
                  <a:spcPct val="0"/>
                </a:spcAft>
              </a:pPr>
              <a:endParaRPr lang="ja-JP" altLang="ja-JP" b="1" smtClean="0">
                <a:solidFill>
                  <a:srgbClr val="000000"/>
                </a:solidFill>
              </a:endParaRPr>
            </a:p>
          </p:txBody>
        </p:sp>
        <p:sp>
          <p:nvSpPr>
            <p:cNvPr id="895099" name="Oval 123"/>
            <p:cNvSpPr>
              <a:spLocks noChangeArrowheads="1"/>
            </p:cNvSpPr>
            <p:nvPr/>
          </p:nvSpPr>
          <p:spPr bwMode="auto">
            <a:xfrm>
              <a:off x="2847" y="2281"/>
              <a:ext cx="45" cy="45"/>
            </a:xfrm>
            <a:prstGeom prst="ellipse">
              <a:avLst/>
            </a:prstGeom>
            <a:solidFill>
              <a:srgbClr val="FF0000"/>
            </a:solidFill>
            <a:ln w="9525">
              <a:solidFill>
                <a:srgbClr val="FFFF00"/>
              </a:solidFill>
              <a:round/>
              <a:headEnd/>
              <a:tailEnd/>
            </a:ln>
            <a:effectLst/>
          </p:spPr>
          <p:txBody>
            <a:bodyPr wrap="none" anchor="ctr"/>
            <a:lstStyle/>
            <a:p>
              <a:pPr algn="ctr" fontAlgn="base">
                <a:spcBef>
                  <a:spcPct val="0"/>
                </a:spcBef>
                <a:spcAft>
                  <a:spcPct val="0"/>
                </a:spcAft>
              </a:pPr>
              <a:endParaRPr lang="ja-JP" altLang="ja-JP" b="1" smtClean="0">
                <a:solidFill>
                  <a:srgbClr val="000000"/>
                </a:solidFill>
              </a:endParaRPr>
            </a:p>
          </p:txBody>
        </p:sp>
        <p:sp>
          <p:nvSpPr>
            <p:cNvPr id="895100" name="Oval 124"/>
            <p:cNvSpPr>
              <a:spLocks noChangeArrowheads="1"/>
            </p:cNvSpPr>
            <p:nvPr/>
          </p:nvSpPr>
          <p:spPr bwMode="auto">
            <a:xfrm>
              <a:off x="2886" y="2290"/>
              <a:ext cx="45" cy="45"/>
            </a:xfrm>
            <a:prstGeom prst="ellipse">
              <a:avLst/>
            </a:prstGeom>
            <a:solidFill>
              <a:srgbClr val="FF0000"/>
            </a:solidFill>
            <a:ln w="9525">
              <a:solidFill>
                <a:srgbClr val="FFFF00"/>
              </a:solidFill>
              <a:round/>
              <a:headEnd/>
              <a:tailEnd/>
            </a:ln>
            <a:effectLst/>
          </p:spPr>
          <p:txBody>
            <a:bodyPr wrap="none" anchor="ctr"/>
            <a:lstStyle/>
            <a:p>
              <a:pPr algn="ctr" fontAlgn="base">
                <a:spcBef>
                  <a:spcPct val="0"/>
                </a:spcBef>
                <a:spcAft>
                  <a:spcPct val="0"/>
                </a:spcAft>
              </a:pPr>
              <a:endParaRPr lang="ja-JP" altLang="ja-JP" b="1" smtClean="0">
                <a:solidFill>
                  <a:srgbClr val="000000"/>
                </a:solidFill>
              </a:endParaRPr>
            </a:p>
          </p:txBody>
        </p:sp>
        <p:sp>
          <p:nvSpPr>
            <p:cNvPr id="895101" name="Oval 125"/>
            <p:cNvSpPr>
              <a:spLocks noChangeArrowheads="1"/>
            </p:cNvSpPr>
            <p:nvPr/>
          </p:nvSpPr>
          <p:spPr bwMode="auto">
            <a:xfrm>
              <a:off x="2735" y="2284"/>
              <a:ext cx="45" cy="45"/>
            </a:xfrm>
            <a:prstGeom prst="ellipse">
              <a:avLst/>
            </a:prstGeom>
            <a:solidFill>
              <a:srgbClr val="FF0000"/>
            </a:solidFill>
            <a:ln w="9525">
              <a:solidFill>
                <a:srgbClr val="FFFF00"/>
              </a:solidFill>
              <a:round/>
              <a:headEnd/>
              <a:tailEnd/>
            </a:ln>
            <a:effectLst/>
          </p:spPr>
          <p:txBody>
            <a:bodyPr wrap="none" anchor="ctr"/>
            <a:lstStyle/>
            <a:p>
              <a:pPr algn="ctr" fontAlgn="base">
                <a:spcBef>
                  <a:spcPct val="0"/>
                </a:spcBef>
                <a:spcAft>
                  <a:spcPct val="0"/>
                </a:spcAft>
              </a:pPr>
              <a:endParaRPr lang="ja-JP" altLang="ja-JP" b="1" smtClean="0">
                <a:solidFill>
                  <a:srgbClr val="000000"/>
                </a:solidFill>
              </a:endParaRPr>
            </a:p>
          </p:txBody>
        </p:sp>
        <p:sp>
          <p:nvSpPr>
            <p:cNvPr id="895102" name="Oval 126"/>
            <p:cNvSpPr>
              <a:spLocks noChangeArrowheads="1"/>
            </p:cNvSpPr>
            <p:nvPr/>
          </p:nvSpPr>
          <p:spPr bwMode="auto">
            <a:xfrm>
              <a:off x="2798" y="2208"/>
              <a:ext cx="45" cy="45"/>
            </a:xfrm>
            <a:prstGeom prst="ellipse">
              <a:avLst/>
            </a:prstGeom>
            <a:solidFill>
              <a:srgbClr val="FF0000"/>
            </a:solidFill>
            <a:ln w="9525">
              <a:solidFill>
                <a:srgbClr val="FFFF00"/>
              </a:solidFill>
              <a:round/>
              <a:headEnd/>
              <a:tailEnd/>
            </a:ln>
            <a:effectLst/>
          </p:spPr>
          <p:txBody>
            <a:bodyPr wrap="none" anchor="ctr"/>
            <a:lstStyle/>
            <a:p>
              <a:pPr algn="ctr" fontAlgn="base">
                <a:spcBef>
                  <a:spcPct val="0"/>
                </a:spcBef>
                <a:spcAft>
                  <a:spcPct val="0"/>
                </a:spcAft>
              </a:pPr>
              <a:endParaRPr lang="ja-JP" altLang="ja-JP" b="1" smtClean="0">
                <a:solidFill>
                  <a:srgbClr val="000000"/>
                </a:solidFill>
              </a:endParaRPr>
            </a:p>
          </p:txBody>
        </p:sp>
        <p:sp>
          <p:nvSpPr>
            <p:cNvPr id="895103" name="Oval 127"/>
            <p:cNvSpPr>
              <a:spLocks noChangeArrowheads="1"/>
            </p:cNvSpPr>
            <p:nvPr/>
          </p:nvSpPr>
          <p:spPr bwMode="auto">
            <a:xfrm>
              <a:off x="2826" y="2203"/>
              <a:ext cx="45" cy="45"/>
            </a:xfrm>
            <a:prstGeom prst="ellipse">
              <a:avLst/>
            </a:prstGeom>
            <a:solidFill>
              <a:srgbClr val="FF0000"/>
            </a:solidFill>
            <a:ln w="9525">
              <a:solidFill>
                <a:srgbClr val="FFFF00"/>
              </a:solidFill>
              <a:round/>
              <a:headEnd/>
              <a:tailEnd/>
            </a:ln>
            <a:effectLst/>
          </p:spPr>
          <p:txBody>
            <a:bodyPr wrap="none" anchor="ctr"/>
            <a:lstStyle/>
            <a:p>
              <a:pPr algn="ctr" fontAlgn="base">
                <a:spcBef>
                  <a:spcPct val="0"/>
                </a:spcBef>
                <a:spcAft>
                  <a:spcPct val="0"/>
                </a:spcAft>
              </a:pPr>
              <a:endParaRPr lang="ja-JP" altLang="ja-JP" b="1" smtClean="0">
                <a:solidFill>
                  <a:srgbClr val="000000"/>
                </a:solidFill>
              </a:endParaRPr>
            </a:p>
          </p:txBody>
        </p:sp>
        <p:sp>
          <p:nvSpPr>
            <p:cNvPr id="895104" name="Oval 128"/>
            <p:cNvSpPr>
              <a:spLocks noChangeArrowheads="1"/>
            </p:cNvSpPr>
            <p:nvPr/>
          </p:nvSpPr>
          <p:spPr bwMode="auto">
            <a:xfrm>
              <a:off x="2832" y="2193"/>
              <a:ext cx="45" cy="45"/>
            </a:xfrm>
            <a:prstGeom prst="ellipse">
              <a:avLst/>
            </a:prstGeom>
            <a:solidFill>
              <a:srgbClr val="FF0000"/>
            </a:solidFill>
            <a:ln w="9525">
              <a:solidFill>
                <a:srgbClr val="FFFF00"/>
              </a:solidFill>
              <a:round/>
              <a:headEnd/>
              <a:tailEnd/>
            </a:ln>
            <a:effectLst/>
          </p:spPr>
          <p:txBody>
            <a:bodyPr wrap="none" anchor="ctr"/>
            <a:lstStyle/>
            <a:p>
              <a:pPr algn="ctr" fontAlgn="base">
                <a:spcBef>
                  <a:spcPct val="0"/>
                </a:spcBef>
                <a:spcAft>
                  <a:spcPct val="0"/>
                </a:spcAft>
              </a:pPr>
              <a:endParaRPr lang="ja-JP" altLang="ja-JP" b="1" smtClean="0">
                <a:solidFill>
                  <a:srgbClr val="000000"/>
                </a:solidFill>
              </a:endParaRPr>
            </a:p>
          </p:txBody>
        </p:sp>
        <p:sp>
          <p:nvSpPr>
            <p:cNvPr id="895105" name="Oval 129"/>
            <p:cNvSpPr>
              <a:spLocks noChangeArrowheads="1"/>
            </p:cNvSpPr>
            <p:nvPr/>
          </p:nvSpPr>
          <p:spPr bwMode="auto">
            <a:xfrm>
              <a:off x="2859" y="2197"/>
              <a:ext cx="45" cy="45"/>
            </a:xfrm>
            <a:prstGeom prst="ellipse">
              <a:avLst/>
            </a:prstGeom>
            <a:solidFill>
              <a:srgbClr val="FF0000"/>
            </a:solidFill>
            <a:ln w="9525">
              <a:solidFill>
                <a:srgbClr val="FFFF00"/>
              </a:solidFill>
              <a:round/>
              <a:headEnd/>
              <a:tailEnd/>
            </a:ln>
            <a:effectLst/>
          </p:spPr>
          <p:txBody>
            <a:bodyPr wrap="none" anchor="ctr"/>
            <a:lstStyle/>
            <a:p>
              <a:pPr algn="ctr" fontAlgn="base">
                <a:spcBef>
                  <a:spcPct val="0"/>
                </a:spcBef>
                <a:spcAft>
                  <a:spcPct val="0"/>
                </a:spcAft>
              </a:pPr>
              <a:endParaRPr lang="ja-JP" altLang="ja-JP" b="1" smtClean="0">
                <a:solidFill>
                  <a:srgbClr val="000000"/>
                </a:solidFill>
              </a:endParaRPr>
            </a:p>
          </p:txBody>
        </p:sp>
        <p:sp>
          <p:nvSpPr>
            <p:cNvPr id="895106" name="Oval 130"/>
            <p:cNvSpPr>
              <a:spLocks noChangeArrowheads="1"/>
            </p:cNvSpPr>
            <p:nvPr/>
          </p:nvSpPr>
          <p:spPr bwMode="auto">
            <a:xfrm>
              <a:off x="2892" y="2205"/>
              <a:ext cx="45" cy="45"/>
            </a:xfrm>
            <a:prstGeom prst="ellipse">
              <a:avLst/>
            </a:prstGeom>
            <a:solidFill>
              <a:srgbClr val="FF0000"/>
            </a:solidFill>
            <a:ln w="9525">
              <a:solidFill>
                <a:srgbClr val="FFFF00"/>
              </a:solidFill>
              <a:round/>
              <a:headEnd/>
              <a:tailEnd/>
            </a:ln>
            <a:effectLst/>
          </p:spPr>
          <p:txBody>
            <a:bodyPr wrap="none" anchor="ctr"/>
            <a:lstStyle/>
            <a:p>
              <a:pPr algn="ctr" fontAlgn="base">
                <a:spcBef>
                  <a:spcPct val="0"/>
                </a:spcBef>
                <a:spcAft>
                  <a:spcPct val="0"/>
                </a:spcAft>
              </a:pPr>
              <a:endParaRPr lang="ja-JP" altLang="ja-JP" b="1" smtClean="0">
                <a:solidFill>
                  <a:srgbClr val="000000"/>
                </a:solidFill>
              </a:endParaRPr>
            </a:p>
          </p:txBody>
        </p:sp>
        <p:sp>
          <p:nvSpPr>
            <p:cNvPr id="895107" name="Oval 131"/>
            <p:cNvSpPr>
              <a:spLocks noChangeArrowheads="1"/>
            </p:cNvSpPr>
            <p:nvPr/>
          </p:nvSpPr>
          <p:spPr bwMode="auto">
            <a:xfrm>
              <a:off x="2883" y="2187"/>
              <a:ext cx="45" cy="45"/>
            </a:xfrm>
            <a:prstGeom prst="ellipse">
              <a:avLst/>
            </a:prstGeom>
            <a:solidFill>
              <a:srgbClr val="FF0000"/>
            </a:solidFill>
            <a:ln w="9525">
              <a:solidFill>
                <a:srgbClr val="FFFF00"/>
              </a:solidFill>
              <a:round/>
              <a:headEnd/>
              <a:tailEnd/>
            </a:ln>
            <a:effectLst/>
          </p:spPr>
          <p:txBody>
            <a:bodyPr wrap="none" anchor="ctr"/>
            <a:lstStyle/>
            <a:p>
              <a:pPr algn="ctr" fontAlgn="base">
                <a:spcBef>
                  <a:spcPct val="0"/>
                </a:spcBef>
                <a:spcAft>
                  <a:spcPct val="0"/>
                </a:spcAft>
              </a:pPr>
              <a:endParaRPr lang="ja-JP" altLang="ja-JP" b="1" smtClean="0">
                <a:solidFill>
                  <a:srgbClr val="000000"/>
                </a:solidFill>
              </a:endParaRPr>
            </a:p>
          </p:txBody>
        </p:sp>
        <p:sp>
          <p:nvSpPr>
            <p:cNvPr id="895108" name="Oval 132"/>
            <p:cNvSpPr>
              <a:spLocks noChangeArrowheads="1"/>
            </p:cNvSpPr>
            <p:nvPr/>
          </p:nvSpPr>
          <p:spPr bwMode="auto">
            <a:xfrm>
              <a:off x="2910" y="2200"/>
              <a:ext cx="45" cy="45"/>
            </a:xfrm>
            <a:prstGeom prst="ellipse">
              <a:avLst/>
            </a:prstGeom>
            <a:solidFill>
              <a:srgbClr val="FF0000"/>
            </a:solidFill>
            <a:ln w="9525">
              <a:solidFill>
                <a:srgbClr val="FFFF00"/>
              </a:solidFill>
              <a:round/>
              <a:headEnd/>
              <a:tailEnd/>
            </a:ln>
            <a:effectLst/>
          </p:spPr>
          <p:txBody>
            <a:bodyPr wrap="none" anchor="ctr"/>
            <a:lstStyle/>
            <a:p>
              <a:pPr algn="ctr" fontAlgn="base">
                <a:spcBef>
                  <a:spcPct val="0"/>
                </a:spcBef>
                <a:spcAft>
                  <a:spcPct val="0"/>
                </a:spcAft>
              </a:pPr>
              <a:endParaRPr lang="ja-JP" altLang="ja-JP" b="1" smtClean="0">
                <a:solidFill>
                  <a:srgbClr val="000000"/>
                </a:solidFill>
              </a:endParaRPr>
            </a:p>
          </p:txBody>
        </p:sp>
        <p:sp>
          <p:nvSpPr>
            <p:cNvPr id="895109" name="Oval 133"/>
            <p:cNvSpPr>
              <a:spLocks noChangeArrowheads="1"/>
            </p:cNvSpPr>
            <p:nvPr/>
          </p:nvSpPr>
          <p:spPr bwMode="auto">
            <a:xfrm>
              <a:off x="2937" y="2187"/>
              <a:ext cx="45" cy="45"/>
            </a:xfrm>
            <a:prstGeom prst="ellipse">
              <a:avLst/>
            </a:prstGeom>
            <a:solidFill>
              <a:srgbClr val="FF0000"/>
            </a:solidFill>
            <a:ln w="9525">
              <a:solidFill>
                <a:srgbClr val="FFFF00"/>
              </a:solidFill>
              <a:round/>
              <a:headEnd/>
              <a:tailEnd/>
            </a:ln>
            <a:effectLst/>
          </p:spPr>
          <p:txBody>
            <a:bodyPr wrap="none" anchor="ctr"/>
            <a:lstStyle/>
            <a:p>
              <a:pPr algn="ctr" fontAlgn="base">
                <a:spcBef>
                  <a:spcPct val="0"/>
                </a:spcBef>
                <a:spcAft>
                  <a:spcPct val="0"/>
                </a:spcAft>
              </a:pPr>
              <a:endParaRPr lang="ja-JP" altLang="ja-JP" b="1" smtClean="0">
                <a:solidFill>
                  <a:srgbClr val="000000"/>
                </a:solidFill>
              </a:endParaRPr>
            </a:p>
          </p:txBody>
        </p:sp>
        <p:sp>
          <p:nvSpPr>
            <p:cNvPr id="895110" name="Oval 134"/>
            <p:cNvSpPr>
              <a:spLocks noChangeArrowheads="1"/>
            </p:cNvSpPr>
            <p:nvPr/>
          </p:nvSpPr>
          <p:spPr bwMode="auto">
            <a:xfrm>
              <a:off x="2971" y="2199"/>
              <a:ext cx="45" cy="45"/>
            </a:xfrm>
            <a:prstGeom prst="ellipse">
              <a:avLst/>
            </a:prstGeom>
            <a:solidFill>
              <a:srgbClr val="FF0000"/>
            </a:solidFill>
            <a:ln w="9525">
              <a:solidFill>
                <a:srgbClr val="FFFF00"/>
              </a:solidFill>
              <a:round/>
              <a:headEnd/>
              <a:tailEnd/>
            </a:ln>
            <a:effectLst/>
          </p:spPr>
          <p:txBody>
            <a:bodyPr wrap="none" anchor="ctr"/>
            <a:lstStyle/>
            <a:p>
              <a:pPr algn="ctr" fontAlgn="base">
                <a:spcBef>
                  <a:spcPct val="0"/>
                </a:spcBef>
                <a:spcAft>
                  <a:spcPct val="0"/>
                </a:spcAft>
              </a:pPr>
              <a:endParaRPr lang="ja-JP" altLang="ja-JP" b="1" smtClean="0">
                <a:solidFill>
                  <a:srgbClr val="000000"/>
                </a:solidFill>
              </a:endParaRPr>
            </a:p>
          </p:txBody>
        </p:sp>
        <p:sp>
          <p:nvSpPr>
            <p:cNvPr id="895111" name="Oval 135"/>
            <p:cNvSpPr>
              <a:spLocks noChangeArrowheads="1"/>
            </p:cNvSpPr>
            <p:nvPr/>
          </p:nvSpPr>
          <p:spPr bwMode="auto">
            <a:xfrm>
              <a:off x="2928" y="2163"/>
              <a:ext cx="45" cy="45"/>
            </a:xfrm>
            <a:prstGeom prst="ellipse">
              <a:avLst/>
            </a:prstGeom>
            <a:solidFill>
              <a:srgbClr val="FF0000"/>
            </a:solidFill>
            <a:ln w="9525">
              <a:solidFill>
                <a:srgbClr val="FFFF00"/>
              </a:solidFill>
              <a:round/>
              <a:headEnd/>
              <a:tailEnd/>
            </a:ln>
            <a:effectLst/>
          </p:spPr>
          <p:txBody>
            <a:bodyPr wrap="none" anchor="ctr"/>
            <a:lstStyle/>
            <a:p>
              <a:pPr algn="ctr" fontAlgn="base">
                <a:spcBef>
                  <a:spcPct val="0"/>
                </a:spcBef>
                <a:spcAft>
                  <a:spcPct val="0"/>
                </a:spcAft>
              </a:pPr>
              <a:endParaRPr lang="ja-JP" altLang="ja-JP" b="1" smtClean="0">
                <a:solidFill>
                  <a:srgbClr val="000000"/>
                </a:solidFill>
              </a:endParaRPr>
            </a:p>
          </p:txBody>
        </p:sp>
        <p:sp>
          <p:nvSpPr>
            <p:cNvPr id="895112" name="Oval 136"/>
            <p:cNvSpPr>
              <a:spLocks noChangeArrowheads="1"/>
            </p:cNvSpPr>
            <p:nvPr/>
          </p:nvSpPr>
          <p:spPr bwMode="auto">
            <a:xfrm>
              <a:off x="3046" y="2184"/>
              <a:ext cx="45" cy="45"/>
            </a:xfrm>
            <a:prstGeom prst="ellipse">
              <a:avLst/>
            </a:prstGeom>
            <a:solidFill>
              <a:srgbClr val="FF0000"/>
            </a:solidFill>
            <a:ln w="9525">
              <a:solidFill>
                <a:srgbClr val="FFFF00"/>
              </a:solidFill>
              <a:round/>
              <a:headEnd/>
              <a:tailEnd/>
            </a:ln>
            <a:effectLst/>
          </p:spPr>
          <p:txBody>
            <a:bodyPr wrap="none" anchor="ctr"/>
            <a:lstStyle/>
            <a:p>
              <a:pPr algn="ctr" fontAlgn="base">
                <a:spcBef>
                  <a:spcPct val="0"/>
                </a:spcBef>
                <a:spcAft>
                  <a:spcPct val="0"/>
                </a:spcAft>
              </a:pPr>
              <a:endParaRPr lang="ja-JP" altLang="ja-JP" b="1" smtClean="0">
                <a:solidFill>
                  <a:srgbClr val="000000"/>
                </a:solidFill>
              </a:endParaRPr>
            </a:p>
          </p:txBody>
        </p:sp>
        <p:sp>
          <p:nvSpPr>
            <p:cNvPr id="895113" name="Oval 137"/>
            <p:cNvSpPr>
              <a:spLocks noChangeArrowheads="1"/>
            </p:cNvSpPr>
            <p:nvPr/>
          </p:nvSpPr>
          <p:spPr bwMode="auto">
            <a:xfrm>
              <a:off x="2962" y="2296"/>
              <a:ext cx="45" cy="45"/>
            </a:xfrm>
            <a:prstGeom prst="ellipse">
              <a:avLst/>
            </a:prstGeom>
            <a:solidFill>
              <a:srgbClr val="FF0000"/>
            </a:solidFill>
            <a:ln w="9525">
              <a:solidFill>
                <a:srgbClr val="FFFF00"/>
              </a:solidFill>
              <a:round/>
              <a:headEnd/>
              <a:tailEnd/>
            </a:ln>
            <a:effectLst/>
          </p:spPr>
          <p:txBody>
            <a:bodyPr wrap="none" anchor="ctr"/>
            <a:lstStyle/>
            <a:p>
              <a:pPr algn="ctr" fontAlgn="base">
                <a:spcBef>
                  <a:spcPct val="0"/>
                </a:spcBef>
                <a:spcAft>
                  <a:spcPct val="0"/>
                </a:spcAft>
              </a:pPr>
              <a:endParaRPr lang="ja-JP" altLang="ja-JP" b="1" smtClean="0">
                <a:solidFill>
                  <a:srgbClr val="000000"/>
                </a:solidFill>
              </a:endParaRPr>
            </a:p>
          </p:txBody>
        </p:sp>
        <p:sp>
          <p:nvSpPr>
            <p:cNvPr id="895114" name="Oval 138"/>
            <p:cNvSpPr>
              <a:spLocks noChangeArrowheads="1"/>
            </p:cNvSpPr>
            <p:nvPr/>
          </p:nvSpPr>
          <p:spPr bwMode="auto">
            <a:xfrm>
              <a:off x="3016" y="2341"/>
              <a:ext cx="45" cy="45"/>
            </a:xfrm>
            <a:prstGeom prst="ellipse">
              <a:avLst/>
            </a:prstGeom>
            <a:solidFill>
              <a:srgbClr val="FF0000"/>
            </a:solidFill>
            <a:ln w="9525">
              <a:solidFill>
                <a:srgbClr val="FFFF00"/>
              </a:solidFill>
              <a:round/>
              <a:headEnd/>
              <a:tailEnd/>
            </a:ln>
            <a:effectLst/>
          </p:spPr>
          <p:txBody>
            <a:bodyPr wrap="none" anchor="ctr"/>
            <a:lstStyle/>
            <a:p>
              <a:pPr algn="ctr" fontAlgn="base">
                <a:spcBef>
                  <a:spcPct val="0"/>
                </a:spcBef>
                <a:spcAft>
                  <a:spcPct val="0"/>
                </a:spcAft>
              </a:pPr>
              <a:endParaRPr lang="ja-JP" altLang="ja-JP" b="1" smtClean="0">
                <a:solidFill>
                  <a:srgbClr val="000000"/>
                </a:solidFill>
              </a:endParaRPr>
            </a:p>
          </p:txBody>
        </p:sp>
        <p:sp>
          <p:nvSpPr>
            <p:cNvPr id="895115" name="Oval 139"/>
            <p:cNvSpPr>
              <a:spLocks noChangeArrowheads="1"/>
            </p:cNvSpPr>
            <p:nvPr/>
          </p:nvSpPr>
          <p:spPr bwMode="auto">
            <a:xfrm>
              <a:off x="3047" y="2427"/>
              <a:ext cx="45" cy="45"/>
            </a:xfrm>
            <a:prstGeom prst="ellipse">
              <a:avLst/>
            </a:prstGeom>
            <a:solidFill>
              <a:srgbClr val="FF0000"/>
            </a:solidFill>
            <a:ln w="9525">
              <a:solidFill>
                <a:srgbClr val="FFFF00"/>
              </a:solidFill>
              <a:round/>
              <a:headEnd/>
              <a:tailEnd/>
            </a:ln>
            <a:effectLst/>
          </p:spPr>
          <p:txBody>
            <a:bodyPr wrap="none" anchor="ctr"/>
            <a:lstStyle/>
            <a:p>
              <a:pPr algn="ctr" fontAlgn="base">
                <a:spcBef>
                  <a:spcPct val="0"/>
                </a:spcBef>
                <a:spcAft>
                  <a:spcPct val="0"/>
                </a:spcAft>
              </a:pPr>
              <a:endParaRPr lang="ja-JP" altLang="ja-JP" b="1" smtClean="0">
                <a:solidFill>
                  <a:srgbClr val="000000"/>
                </a:solidFill>
              </a:endParaRPr>
            </a:p>
          </p:txBody>
        </p:sp>
        <p:sp>
          <p:nvSpPr>
            <p:cNvPr id="895116" name="Oval 140"/>
            <p:cNvSpPr>
              <a:spLocks noChangeArrowheads="1"/>
            </p:cNvSpPr>
            <p:nvPr/>
          </p:nvSpPr>
          <p:spPr bwMode="auto">
            <a:xfrm>
              <a:off x="3107" y="2329"/>
              <a:ext cx="45" cy="45"/>
            </a:xfrm>
            <a:prstGeom prst="ellipse">
              <a:avLst/>
            </a:prstGeom>
            <a:solidFill>
              <a:srgbClr val="FF0000"/>
            </a:solidFill>
            <a:ln w="9525">
              <a:solidFill>
                <a:srgbClr val="FFFF00"/>
              </a:solidFill>
              <a:round/>
              <a:headEnd/>
              <a:tailEnd/>
            </a:ln>
            <a:effectLst/>
          </p:spPr>
          <p:txBody>
            <a:bodyPr wrap="none" anchor="ctr"/>
            <a:lstStyle/>
            <a:p>
              <a:pPr algn="ctr" fontAlgn="base">
                <a:spcBef>
                  <a:spcPct val="0"/>
                </a:spcBef>
                <a:spcAft>
                  <a:spcPct val="0"/>
                </a:spcAft>
              </a:pPr>
              <a:endParaRPr lang="ja-JP" altLang="ja-JP" b="1" smtClean="0">
                <a:solidFill>
                  <a:srgbClr val="000000"/>
                </a:solidFill>
              </a:endParaRPr>
            </a:p>
          </p:txBody>
        </p:sp>
        <p:sp>
          <p:nvSpPr>
            <p:cNvPr id="895117" name="Oval 141"/>
            <p:cNvSpPr>
              <a:spLocks noChangeArrowheads="1"/>
            </p:cNvSpPr>
            <p:nvPr/>
          </p:nvSpPr>
          <p:spPr bwMode="auto">
            <a:xfrm>
              <a:off x="3237" y="2287"/>
              <a:ext cx="45" cy="45"/>
            </a:xfrm>
            <a:prstGeom prst="ellipse">
              <a:avLst/>
            </a:prstGeom>
            <a:solidFill>
              <a:srgbClr val="FF0000"/>
            </a:solidFill>
            <a:ln w="9525">
              <a:solidFill>
                <a:srgbClr val="FFFF00"/>
              </a:solidFill>
              <a:round/>
              <a:headEnd/>
              <a:tailEnd/>
            </a:ln>
            <a:effectLst/>
          </p:spPr>
          <p:txBody>
            <a:bodyPr wrap="none" anchor="ctr"/>
            <a:lstStyle/>
            <a:p>
              <a:pPr algn="ctr" fontAlgn="base">
                <a:spcBef>
                  <a:spcPct val="0"/>
                </a:spcBef>
                <a:spcAft>
                  <a:spcPct val="0"/>
                </a:spcAft>
              </a:pPr>
              <a:endParaRPr lang="ja-JP" altLang="ja-JP" b="1" smtClean="0">
                <a:solidFill>
                  <a:srgbClr val="000000"/>
                </a:solidFill>
              </a:endParaRPr>
            </a:p>
          </p:txBody>
        </p:sp>
        <p:sp>
          <p:nvSpPr>
            <p:cNvPr id="895118" name="Oval 142"/>
            <p:cNvSpPr>
              <a:spLocks noChangeArrowheads="1"/>
            </p:cNvSpPr>
            <p:nvPr/>
          </p:nvSpPr>
          <p:spPr bwMode="auto">
            <a:xfrm>
              <a:off x="3282" y="2308"/>
              <a:ext cx="45" cy="45"/>
            </a:xfrm>
            <a:prstGeom prst="ellipse">
              <a:avLst/>
            </a:prstGeom>
            <a:solidFill>
              <a:srgbClr val="FF0000"/>
            </a:solidFill>
            <a:ln w="9525">
              <a:solidFill>
                <a:srgbClr val="FFFF00"/>
              </a:solidFill>
              <a:round/>
              <a:headEnd/>
              <a:tailEnd/>
            </a:ln>
            <a:effectLst/>
          </p:spPr>
          <p:txBody>
            <a:bodyPr wrap="none" anchor="ctr"/>
            <a:lstStyle/>
            <a:p>
              <a:pPr algn="ctr" fontAlgn="base">
                <a:spcBef>
                  <a:spcPct val="0"/>
                </a:spcBef>
                <a:spcAft>
                  <a:spcPct val="0"/>
                </a:spcAft>
              </a:pPr>
              <a:endParaRPr lang="ja-JP" altLang="ja-JP" b="1" smtClean="0">
                <a:solidFill>
                  <a:srgbClr val="000000"/>
                </a:solidFill>
              </a:endParaRPr>
            </a:p>
          </p:txBody>
        </p:sp>
        <p:sp>
          <p:nvSpPr>
            <p:cNvPr id="895119" name="Oval 143"/>
            <p:cNvSpPr>
              <a:spLocks noChangeArrowheads="1"/>
            </p:cNvSpPr>
            <p:nvPr/>
          </p:nvSpPr>
          <p:spPr bwMode="auto">
            <a:xfrm>
              <a:off x="3198" y="2272"/>
              <a:ext cx="45" cy="45"/>
            </a:xfrm>
            <a:prstGeom prst="ellipse">
              <a:avLst/>
            </a:prstGeom>
            <a:solidFill>
              <a:srgbClr val="FF0000"/>
            </a:solidFill>
            <a:ln w="9525">
              <a:solidFill>
                <a:srgbClr val="FFFF00"/>
              </a:solidFill>
              <a:round/>
              <a:headEnd/>
              <a:tailEnd/>
            </a:ln>
            <a:effectLst/>
          </p:spPr>
          <p:txBody>
            <a:bodyPr wrap="none" anchor="ctr"/>
            <a:lstStyle/>
            <a:p>
              <a:pPr algn="ctr" fontAlgn="base">
                <a:spcBef>
                  <a:spcPct val="0"/>
                </a:spcBef>
                <a:spcAft>
                  <a:spcPct val="0"/>
                </a:spcAft>
              </a:pPr>
              <a:endParaRPr lang="ja-JP" altLang="ja-JP" b="1" smtClean="0">
                <a:solidFill>
                  <a:srgbClr val="000000"/>
                </a:solidFill>
              </a:endParaRPr>
            </a:p>
          </p:txBody>
        </p:sp>
        <p:sp>
          <p:nvSpPr>
            <p:cNvPr id="895120" name="Oval 144"/>
            <p:cNvSpPr>
              <a:spLocks noChangeArrowheads="1"/>
            </p:cNvSpPr>
            <p:nvPr/>
          </p:nvSpPr>
          <p:spPr bwMode="auto">
            <a:xfrm>
              <a:off x="3286" y="2215"/>
              <a:ext cx="45" cy="45"/>
            </a:xfrm>
            <a:prstGeom prst="ellipse">
              <a:avLst/>
            </a:prstGeom>
            <a:solidFill>
              <a:srgbClr val="FF0000"/>
            </a:solidFill>
            <a:ln w="9525">
              <a:solidFill>
                <a:srgbClr val="FFFF00"/>
              </a:solidFill>
              <a:round/>
              <a:headEnd/>
              <a:tailEnd/>
            </a:ln>
            <a:effectLst/>
          </p:spPr>
          <p:txBody>
            <a:bodyPr wrap="none" anchor="ctr"/>
            <a:lstStyle/>
            <a:p>
              <a:pPr algn="ctr" fontAlgn="base">
                <a:spcBef>
                  <a:spcPct val="0"/>
                </a:spcBef>
                <a:spcAft>
                  <a:spcPct val="0"/>
                </a:spcAft>
              </a:pPr>
              <a:endParaRPr lang="ja-JP" altLang="ja-JP" b="1" smtClean="0">
                <a:solidFill>
                  <a:srgbClr val="000000"/>
                </a:solidFill>
              </a:endParaRPr>
            </a:p>
          </p:txBody>
        </p:sp>
        <p:sp>
          <p:nvSpPr>
            <p:cNvPr id="895121" name="Oval 145"/>
            <p:cNvSpPr>
              <a:spLocks noChangeArrowheads="1"/>
            </p:cNvSpPr>
            <p:nvPr/>
          </p:nvSpPr>
          <p:spPr bwMode="auto">
            <a:xfrm>
              <a:off x="3413" y="2190"/>
              <a:ext cx="45" cy="45"/>
            </a:xfrm>
            <a:prstGeom prst="ellipse">
              <a:avLst/>
            </a:prstGeom>
            <a:solidFill>
              <a:srgbClr val="FF0000"/>
            </a:solidFill>
            <a:ln w="9525">
              <a:solidFill>
                <a:srgbClr val="FFFF00"/>
              </a:solidFill>
              <a:round/>
              <a:headEnd/>
              <a:tailEnd/>
            </a:ln>
            <a:effectLst/>
          </p:spPr>
          <p:txBody>
            <a:bodyPr wrap="none" anchor="ctr"/>
            <a:lstStyle/>
            <a:p>
              <a:pPr algn="ctr" fontAlgn="base">
                <a:spcBef>
                  <a:spcPct val="0"/>
                </a:spcBef>
                <a:spcAft>
                  <a:spcPct val="0"/>
                </a:spcAft>
              </a:pPr>
              <a:endParaRPr lang="ja-JP" altLang="ja-JP" b="1" smtClean="0">
                <a:solidFill>
                  <a:srgbClr val="000000"/>
                </a:solidFill>
              </a:endParaRPr>
            </a:p>
          </p:txBody>
        </p:sp>
        <p:sp>
          <p:nvSpPr>
            <p:cNvPr id="895122" name="Oval 146"/>
            <p:cNvSpPr>
              <a:spLocks noChangeArrowheads="1"/>
            </p:cNvSpPr>
            <p:nvPr/>
          </p:nvSpPr>
          <p:spPr bwMode="auto">
            <a:xfrm>
              <a:off x="3379" y="2260"/>
              <a:ext cx="45" cy="45"/>
            </a:xfrm>
            <a:prstGeom prst="ellipse">
              <a:avLst/>
            </a:prstGeom>
            <a:solidFill>
              <a:srgbClr val="FF0000"/>
            </a:solidFill>
            <a:ln w="9525">
              <a:solidFill>
                <a:srgbClr val="FFFF00"/>
              </a:solidFill>
              <a:round/>
              <a:headEnd/>
              <a:tailEnd/>
            </a:ln>
            <a:effectLst/>
          </p:spPr>
          <p:txBody>
            <a:bodyPr wrap="none" anchor="ctr"/>
            <a:lstStyle/>
            <a:p>
              <a:pPr algn="ctr" fontAlgn="base">
                <a:spcBef>
                  <a:spcPct val="0"/>
                </a:spcBef>
                <a:spcAft>
                  <a:spcPct val="0"/>
                </a:spcAft>
              </a:pPr>
              <a:endParaRPr lang="ja-JP" altLang="ja-JP" b="1" smtClean="0">
                <a:solidFill>
                  <a:srgbClr val="000000"/>
                </a:solidFill>
              </a:endParaRPr>
            </a:p>
          </p:txBody>
        </p:sp>
        <p:sp>
          <p:nvSpPr>
            <p:cNvPr id="895123" name="Oval 147"/>
            <p:cNvSpPr>
              <a:spLocks noChangeArrowheads="1"/>
            </p:cNvSpPr>
            <p:nvPr/>
          </p:nvSpPr>
          <p:spPr bwMode="auto">
            <a:xfrm>
              <a:off x="3128" y="2248"/>
              <a:ext cx="45" cy="45"/>
            </a:xfrm>
            <a:prstGeom prst="ellipse">
              <a:avLst/>
            </a:prstGeom>
            <a:solidFill>
              <a:srgbClr val="FF0000"/>
            </a:solidFill>
            <a:ln w="9525">
              <a:solidFill>
                <a:srgbClr val="FFFF00"/>
              </a:solidFill>
              <a:round/>
              <a:headEnd/>
              <a:tailEnd/>
            </a:ln>
            <a:effectLst/>
          </p:spPr>
          <p:txBody>
            <a:bodyPr wrap="none" anchor="ctr"/>
            <a:lstStyle/>
            <a:p>
              <a:pPr algn="ctr" fontAlgn="base">
                <a:spcBef>
                  <a:spcPct val="0"/>
                </a:spcBef>
                <a:spcAft>
                  <a:spcPct val="0"/>
                </a:spcAft>
              </a:pPr>
              <a:endParaRPr lang="ja-JP" altLang="ja-JP" b="1" smtClean="0">
                <a:solidFill>
                  <a:srgbClr val="000000"/>
                </a:solidFill>
              </a:endParaRPr>
            </a:p>
          </p:txBody>
        </p:sp>
        <p:sp>
          <p:nvSpPr>
            <p:cNvPr id="895124" name="Oval 148"/>
            <p:cNvSpPr>
              <a:spLocks noChangeArrowheads="1"/>
            </p:cNvSpPr>
            <p:nvPr/>
          </p:nvSpPr>
          <p:spPr bwMode="auto">
            <a:xfrm>
              <a:off x="3198" y="2027"/>
              <a:ext cx="45" cy="45"/>
            </a:xfrm>
            <a:prstGeom prst="ellipse">
              <a:avLst/>
            </a:prstGeom>
            <a:solidFill>
              <a:srgbClr val="FF0000"/>
            </a:solidFill>
            <a:ln w="9525">
              <a:solidFill>
                <a:srgbClr val="FFFF00"/>
              </a:solidFill>
              <a:round/>
              <a:headEnd/>
              <a:tailEnd/>
            </a:ln>
            <a:effectLst/>
          </p:spPr>
          <p:txBody>
            <a:bodyPr wrap="none" anchor="ctr"/>
            <a:lstStyle/>
            <a:p>
              <a:pPr algn="ctr" fontAlgn="base">
                <a:spcBef>
                  <a:spcPct val="0"/>
                </a:spcBef>
                <a:spcAft>
                  <a:spcPct val="0"/>
                </a:spcAft>
              </a:pPr>
              <a:endParaRPr lang="ja-JP" altLang="ja-JP" b="1" smtClean="0">
                <a:solidFill>
                  <a:srgbClr val="000000"/>
                </a:solidFill>
              </a:endParaRPr>
            </a:p>
          </p:txBody>
        </p:sp>
        <p:sp>
          <p:nvSpPr>
            <p:cNvPr id="895125" name="Oval 149"/>
            <p:cNvSpPr>
              <a:spLocks noChangeArrowheads="1"/>
            </p:cNvSpPr>
            <p:nvPr/>
          </p:nvSpPr>
          <p:spPr bwMode="auto">
            <a:xfrm>
              <a:off x="3143" y="2060"/>
              <a:ext cx="45" cy="45"/>
            </a:xfrm>
            <a:prstGeom prst="ellipse">
              <a:avLst/>
            </a:prstGeom>
            <a:solidFill>
              <a:srgbClr val="FF0000"/>
            </a:solidFill>
            <a:ln w="9525">
              <a:solidFill>
                <a:srgbClr val="FFFF00"/>
              </a:solidFill>
              <a:round/>
              <a:headEnd/>
              <a:tailEnd/>
            </a:ln>
            <a:effectLst/>
          </p:spPr>
          <p:txBody>
            <a:bodyPr wrap="none" anchor="ctr"/>
            <a:lstStyle/>
            <a:p>
              <a:pPr algn="ctr" fontAlgn="base">
                <a:spcBef>
                  <a:spcPct val="0"/>
                </a:spcBef>
                <a:spcAft>
                  <a:spcPct val="0"/>
                </a:spcAft>
              </a:pPr>
              <a:endParaRPr lang="ja-JP" altLang="ja-JP" b="1" smtClean="0">
                <a:solidFill>
                  <a:srgbClr val="000000"/>
                </a:solidFill>
              </a:endParaRPr>
            </a:p>
          </p:txBody>
        </p:sp>
        <p:sp>
          <p:nvSpPr>
            <p:cNvPr id="895126" name="Oval 150"/>
            <p:cNvSpPr>
              <a:spLocks noChangeArrowheads="1"/>
            </p:cNvSpPr>
            <p:nvPr/>
          </p:nvSpPr>
          <p:spPr bwMode="auto">
            <a:xfrm>
              <a:off x="3098" y="2093"/>
              <a:ext cx="45" cy="45"/>
            </a:xfrm>
            <a:prstGeom prst="ellipse">
              <a:avLst/>
            </a:prstGeom>
            <a:solidFill>
              <a:srgbClr val="FF0000"/>
            </a:solidFill>
            <a:ln w="9525">
              <a:solidFill>
                <a:srgbClr val="FFFF00"/>
              </a:solidFill>
              <a:round/>
              <a:headEnd/>
              <a:tailEnd/>
            </a:ln>
            <a:effectLst/>
          </p:spPr>
          <p:txBody>
            <a:bodyPr wrap="none" anchor="ctr"/>
            <a:lstStyle/>
            <a:p>
              <a:pPr algn="ctr" fontAlgn="base">
                <a:spcBef>
                  <a:spcPct val="0"/>
                </a:spcBef>
                <a:spcAft>
                  <a:spcPct val="0"/>
                </a:spcAft>
              </a:pPr>
              <a:endParaRPr lang="ja-JP" altLang="ja-JP" b="1" smtClean="0">
                <a:solidFill>
                  <a:srgbClr val="000000"/>
                </a:solidFill>
              </a:endParaRPr>
            </a:p>
          </p:txBody>
        </p:sp>
        <p:sp>
          <p:nvSpPr>
            <p:cNvPr id="895127" name="Oval 151"/>
            <p:cNvSpPr>
              <a:spLocks noChangeArrowheads="1"/>
            </p:cNvSpPr>
            <p:nvPr/>
          </p:nvSpPr>
          <p:spPr bwMode="auto">
            <a:xfrm>
              <a:off x="3316" y="2124"/>
              <a:ext cx="45" cy="45"/>
            </a:xfrm>
            <a:prstGeom prst="ellipse">
              <a:avLst/>
            </a:prstGeom>
            <a:solidFill>
              <a:srgbClr val="FF0000"/>
            </a:solidFill>
            <a:ln w="9525">
              <a:solidFill>
                <a:srgbClr val="FFFF00"/>
              </a:solidFill>
              <a:round/>
              <a:headEnd/>
              <a:tailEnd/>
            </a:ln>
            <a:effectLst/>
          </p:spPr>
          <p:txBody>
            <a:bodyPr wrap="none" anchor="ctr"/>
            <a:lstStyle/>
            <a:p>
              <a:pPr algn="ctr" fontAlgn="base">
                <a:spcBef>
                  <a:spcPct val="0"/>
                </a:spcBef>
                <a:spcAft>
                  <a:spcPct val="0"/>
                </a:spcAft>
              </a:pPr>
              <a:endParaRPr lang="ja-JP" altLang="ja-JP" b="1" smtClean="0">
                <a:solidFill>
                  <a:srgbClr val="000000"/>
                </a:solidFill>
              </a:endParaRPr>
            </a:p>
          </p:txBody>
        </p:sp>
        <p:sp>
          <p:nvSpPr>
            <p:cNvPr id="895128" name="Oval 152"/>
            <p:cNvSpPr>
              <a:spLocks noChangeArrowheads="1"/>
            </p:cNvSpPr>
            <p:nvPr/>
          </p:nvSpPr>
          <p:spPr bwMode="auto">
            <a:xfrm>
              <a:off x="3358" y="2145"/>
              <a:ext cx="45" cy="45"/>
            </a:xfrm>
            <a:prstGeom prst="ellipse">
              <a:avLst/>
            </a:prstGeom>
            <a:solidFill>
              <a:srgbClr val="FF0000"/>
            </a:solidFill>
            <a:ln w="9525">
              <a:solidFill>
                <a:srgbClr val="FFFF00"/>
              </a:solidFill>
              <a:round/>
              <a:headEnd/>
              <a:tailEnd/>
            </a:ln>
            <a:effectLst/>
          </p:spPr>
          <p:txBody>
            <a:bodyPr wrap="none" anchor="ctr"/>
            <a:lstStyle/>
            <a:p>
              <a:pPr algn="ctr" fontAlgn="base">
                <a:spcBef>
                  <a:spcPct val="0"/>
                </a:spcBef>
                <a:spcAft>
                  <a:spcPct val="0"/>
                </a:spcAft>
              </a:pPr>
              <a:endParaRPr lang="ja-JP" altLang="ja-JP" b="1" smtClean="0">
                <a:solidFill>
                  <a:srgbClr val="000000"/>
                </a:solidFill>
              </a:endParaRPr>
            </a:p>
          </p:txBody>
        </p:sp>
        <p:sp>
          <p:nvSpPr>
            <p:cNvPr id="895129" name="Oval 153"/>
            <p:cNvSpPr>
              <a:spLocks noChangeArrowheads="1"/>
            </p:cNvSpPr>
            <p:nvPr/>
          </p:nvSpPr>
          <p:spPr bwMode="auto">
            <a:xfrm>
              <a:off x="3306" y="2075"/>
              <a:ext cx="45" cy="45"/>
            </a:xfrm>
            <a:prstGeom prst="ellipse">
              <a:avLst/>
            </a:prstGeom>
            <a:solidFill>
              <a:srgbClr val="FF0000"/>
            </a:solidFill>
            <a:ln w="9525">
              <a:solidFill>
                <a:srgbClr val="FFFF00"/>
              </a:solidFill>
              <a:round/>
              <a:headEnd/>
              <a:tailEnd/>
            </a:ln>
            <a:effectLst/>
          </p:spPr>
          <p:txBody>
            <a:bodyPr wrap="none" anchor="ctr"/>
            <a:lstStyle/>
            <a:p>
              <a:pPr algn="ctr" fontAlgn="base">
                <a:spcBef>
                  <a:spcPct val="0"/>
                </a:spcBef>
                <a:spcAft>
                  <a:spcPct val="0"/>
                </a:spcAft>
              </a:pPr>
              <a:endParaRPr lang="ja-JP" altLang="ja-JP" b="1" smtClean="0">
                <a:solidFill>
                  <a:srgbClr val="000000"/>
                </a:solidFill>
              </a:endParaRPr>
            </a:p>
          </p:txBody>
        </p:sp>
        <p:sp>
          <p:nvSpPr>
            <p:cNvPr id="895130" name="Oval 154"/>
            <p:cNvSpPr>
              <a:spLocks noChangeArrowheads="1"/>
            </p:cNvSpPr>
            <p:nvPr/>
          </p:nvSpPr>
          <p:spPr bwMode="auto">
            <a:xfrm>
              <a:off x="3385" y="1854"/>
              <a:ext cx="45" cy="45"/>
            </a:xfrm>
            <a:prstGeom prst="ellipse">
              <a:avLst/>
            </a:prstGeom>
            <a:solidFill>
              <a:srgbClr val="FF0000"/>
            </a:solidFill>
            <a:ln w="9525">
              <a:solidFill>
                <a:srgbClr val="FFFF00"/>
              </a:solidFill>
              <a:round/>
              <a:headEnd/>
              <a:tailEnd/>
            </a:ln>
            <a:effectLst/>
          </p:spPr>
          <p:txBody>
            <a:bodyPr wrap="none" anchor="ctr"/>
            <a:lstStyle/>
            <a:p>
              <a:pPr algn="ctr" fontAlgn="base">
                <a:spcBef>
                  <a:spcPct val="0"/>
                </a:spcBef>
                <a:spcAft>
                  <a:spcPct val="0"/>
                </a:spcAft>
              </a:pPr>
              <a:endParaRPr lang="ja-JP" altLang="ja-JP" b="1" smtClean="0">
                <a:solidFill>
                  <a:srgbClr val="000000"/>
                </a:solidFill>
              </a:endParaRPr>
            </a:p>
          </p:txBody>
        </p:sp>
        <p:sp>
          <p:nvSpPr>
            <p:cNvPr id="895131" name="Oval 155"/>
            <p:cNvSpPr>
              <a:spLocks noChangeArrowheads="1"/>
            </p:cNvSpPr>
            <p:nvPr/>
          </p:nvSpPr>
          <p:spPr bwMode="auto">
            <a:xfrm>
              <a:off x="3458" y="1876"/>
              <a:ext cx="45" cy="45"/>
            </a:xfrm>
            <a:prstGeom prst="ellipse">
              <a:avLst/>
            </a:prstGeom>
            <a:solidFill>
              <a:srgbClr val="FF0000"/>
            </a:solidFill>
            <a:ln w="9525">
              <a:solidFill>
                <a:srgbClr val="FFFF00"/>
              </a:solidFill>
              <a:round/>
              <a:headEnd/>
              <a:tailEnd/>
            </a:ln>
            <a:effectLst/>
          </p:spPr>
          <p:txBody>
            <a:bodyPr wrap="none" anchor="ctr"/>
            <a:lstStyle/>
            <a:p>
              <a:pPr algn="ctr" fontAlgn="base">
                <a:spcBef>
                  <a:spcPct val="0"/>
                </a:spcBef>
                <a:spcAft>
                  <a:spcPct val="0"/>
                </a:spcAft>
              </a:pPr>
              <a:endParaRPr lang="ja-JP" altLang="ja-JP" b="1" smtClean="0">
                <a:solidFill>
                  <a:srgbClr val="000000"/>
                </a:solidFill>
              </a:endParaRPr>
            </a:p>
          </p:txBody>
        </p:sp>
        <p:sp>
          <p:nvSpPr>
            <p:cNvPr id="895132" name="Oval 156"/>
            <p:cNvSpPr>
              <a:spLocks noChangeArrowheads="1"/>
            </p:cNvSpPr>
            <p:nvPr/>
          </p:nvSpPr>
          <p:spPr bwMode="auto">
            <a:xfrm>
              <a:off x="3552" y="2063"/>
              <a:ext cx="45" cy="45"/>
            </a:xfrm>
            <a:prstGeom prst="ellipse">
              <a:avLst/>
            </a:prstGeom>
            <a:solidFill>
              <a:srgbClr val="FF0000"/>
            </a:solidFill>
            <a:ln w="9525">
              <a:solidFill>
                <a:srgbClr val="FFFF00"/>
              </a:solidFill>
              <a:round/>
              <a:headEnd/>
              <a:tailEnd/>
            </a:ln>
            <a:effectLst/>
          </p:spPr>
          <p:txBody>
            <a:bodyPr wrap="none" anchor="ctr"/>
            <a:lstStyle/>
            <a:p>
              <a:pPr algn="ctr" fontAlgn="base">
                <a:spcBef>
                  <a:spcPct val="0"/>
                </a:spcBef>
                <a:spcAft>
                  <a:spcPct val="0"/>
                </a:spcAft>
              </a:pPr>
              <a:endParaRPr lang="ja-JP" altLang="ja-JP" b="1" smtClean="0">
                <a:solidFill>
                  <a:srgbClr val="000000"/>
                </a:solidFill>
              </a:endParaRPr>
            </a:p>
          </p:txBody>
        </p:sp>
        <p:sp>
          <p:nvSpPr>
            <p:cNvPr id="895133" name="Oval 157"/>
            <p:cNvSpPr>
              <a:spLocks noChangeArrowheads="1"/>
            </p:cNvSpPr>
            <p:nvPr/>
          </p:nvSpPr>
          <p:spPr bwMode="auto">
            <a:xfrm>
              <a:off x="3473" y="2232"/>
              <a:ext cx="45" cy="45"/>
            </a:xfrm>
            <a:prstGeom prst="ellipse">
              <a:avLst/>
            </a:prstGeom>
            <a:solidFill>
              <a:srgbClr val="FF0000"/>
            </a:solidFill>
            <a:ln w="9525">
              <a:solidFill>
                <a:srgbClr val="FFFF00"/>
              </a:solidFill>
              <a:round/>
              <a:headEnd/>
              <a:tailEnd/>
            </a:ln>
            <a:effectLst/>
          </p:spPr>
          <p:txBody>
            <a:bodyPr wrap="none" anchor="ctr"/>
            <a:lstStyle/>
            <a:p>
              <a:pPr algn="ctr" fontAlgn="base">
                <a:spcBef>
                  <a:spcPct val="0"/>
                </a:spcBef>
                <a:spcAft>
                  <a:spcPct val="0"/>
                </a:spcAft>
              </a:pPr>
              <a:endParaRPr lang="ja-JP" altLang="ja-JP" b="1" smtClean="0">
                <a:solidFill>
                  <a:srgbClr val="000000"/>
                </a:solidFill>
              </a:endParaRPr>
            </a:p>
          </p:txBody>
        </p:sp>
        <p:sp>
          <p:nvSpPr>
            <p:cNvPr id="895134" name="Oval 158"/>
            <p:cNvSpPr>
              <a:spLocks noChangeArrowheads="1"/>
            </p:cNvSpPr>
            <p:nvPr/>
          </p:nvSpPr>
          <p:spPr bwMode="auto">
            <a:xfrm>
              <a:off x="3424" y="2251"/>
              <a:ext cx="45" cy="45"/>
            </a:xfrm>
            <a:prstGeom prst="ellipse">
              <a:avLst/>
            </a:prstGeom>
            <a:solidFill>
              <a:srgbClr val="FF0000"/>
            </a:solidFill>
            <a:ln w="9525">
              <a:solidFill>
                <a:srgbClr val="FFFF00"/>
              </a:solidFill>
              <a:round/>
              <a:headEnd/>
              <a:tailEnd/>
            </a:ln>
            <a:effectLst/>
          </p:spPr>
          <p:txBody>
            <a:bodyPr wrap="none" anchor="ctr"/>
            <a:lstStyle/>
            <a:p>
              <a:pPr algn="ctr" fontAlgn="base">
                <a:spcBef>
                  <a:spcPct val="0"/>
                </a:spcBef>
                <a:spcAft>
                  <a:spcPct val="0"/>
                </a:spcAft>
              </a:pPr>
              <a:endParaRPr lang="ja-JP" altLang="ja-JP" b="1" smtClean="0">
                <a:solidFill>
                  <a:srgbClr val="000000"/>
                </a:solidFill>
              </a:endParaRPr>
            </a:p>
          </p:txBody>
        </p:sp>
        <p:sp>
          <p:nvSpPr>
            <p:cNvPr id="895135" name="Oval 159"/>
            <p:cNvSpPr>
              <a:spLocks noChangeArrowheads="1"/>
            </p:cNvSpPr>
            <p:nvPr/>
          </p:nvSpPr>
          <p:spPr bwMode="auto">
            <a:xfrm>
              <a:off x="3533" y="2169"/>
              <a:ext cx="45" cy="45"/>
            </a:xfrm>
            <a:prstGeom prst="ellipse">
              <a:avLst/>
            </a:prstGeom>
            <a:solidFill>
              <a:srgbClr val="FF0000"/>
            </a:solidFill>
            <a:ln w="9525">
              <a:solidFill>
                <a:srgbClr val="FFFF00"/>
              </a:solidFill>
              <a:round/>
              <a:headEnd/>
              <a:tailEnd/>
            </a:ln>
            <a:effectLst/>
          </p:spPr>
          <p:txBody>
            <a:bodyPr wrap="none" anchor="ctr"/>
            <a:lstStyle/>
            <a:p>
              <a:pPr algn="ctr" fontAlgn="base">
                <a:spcBef>
                  <a:spcPct val="0"/>
                </a:spcBef>
                <a:spcAft>
                  <a:spcPct val="0"/>
                </a:spcAft>
              </a:pPr>
              <a:endParaRPr lang="ja-JP" altLang="ja-JP" b="1" smtClean="0">
                <a:solidFill>
                  <a:srgbClr val="000000"/>
                </a:solidFill>
              </a:endParaRPr>
            </a:p>
          </p:txBody>
        </p:sp>
        <p:sp>
          <p:nvSpPr>
            <p:cNvPr id="895136" name="Oval 160"/>
            <p:cNvSpPr>
              <a:spLocks noChangeArrowheads="1"/>
            </p:cNvSpPr>
            <p:nvPr/>
          </p:nvSpPr>
          <p:spPr bwMode="auto">
            <a:xfrm>
              <a:off x="3591" y="2187"/>
              <a:ext cx="45" cy="45"/>
            </a:xfrm>
            <a:prstGeom prst="ellipse">
              <a:avLst/>
            </a:prstGeom>
            <a:solidFill>
              <a:srgbClr val="FF0000"/>
            </a:solidFill>
            <a:ln w="9525">
              <a:solidFill>
                <a:srgbClr val="FFFF00"/>
              </a:solidFill>
              <a:round/>
              <a:headEnd/>
              <a:tailEnd/>
            </a:ln>
            <a:effectLst/>
          </p:spPr>
          <p:txBody>
            <a:bodyPr wrap="none" anchor="ctr"/>
            <a:lstStyle/>
            <a:p>
              <a:pPr algn="ctr" fontAlgn="base">
                <a:spcBef>
                  <a:spcPct val="0"/>
                </a:spcBef>
                <a:spcAft>
                  <a:spcPct val="0"/>
                </a:spcAft>
              </a:pPr>
              <a:endParaRPr lang="ja-JP" altLang="ja-JP" b="1" smtClean="0">
                <a:solidFill>
                  <a:srgbClr val="000000"/>
                </a:solidFill>
              </a:endParaRPr>
            </a:p>
          </p:txBody>
        </p:sp>
        <p:sp>
          <p:nvSpPr>
            <p:cNvPr id="895137" name="Oval 161"/>
            <p:cNvSpPr>
              <a:spLocks noChangeArrowheads="1"/>
            </p:cNvSpPr>
            <p:nvPr/>
          </p:nvSpPr>
          <p:spPr bwMode="auto">
            <a:xfrm>
              <a:off x="3615" y="2142"/>
              <a:ext cx="45" cy="45"/>
            </a:xfrm>
            <a:prstGeom prst="ellipse">
              <a:avLst/>
            </a:prstGeom>
            <a:solidFill>
              <a:srgbClr val="FF0000"/>
            </a:solidFill>
            <a:ln w="9525">
              <a:solidFill>
                <a:srgbClr val="FFFF00"/>
              </a:solidFill>
              <a:round/>
              <a:headEnd/>
              <a:tailEnd/>
            </a:ln>
            <a:effectLst/>
          </p:spPr>
          <p:txBody>
            <a:bodyPr wrap="none" anchor="ctr"/>
            <a:lstStyle/>
            <a:p>
              <a:pPr algn="ctr" fontAlgn="base">
                <a:spcBef>
                  <a:spcPct val="0"/>
                </a:spcBef>
                <a:spcAft>
                  <a:spcPct val="0"/>
                </a:spcAft>
              </a:pPr>
              <a:endParaRPr lang="ja-JP" altLang="ja-JP" b="1" smtClean="0">
                <a:solidFill>
                  <a:srgbClr val="000000"/>
                </a:solidFill>
              </a:endParaRPr>
            </a:p>
          </p:txBody>
        </p:sp>
        <p:sp>
          <p:nvSpPr>
            <p:cNvPr id="895138" name="Oval 162"/>
            <p:cNvSpPr>
              <a:spLocks noChangeArrowheads="1"/>
            </p:cNvSpPr>
            <p:nvPr/>
          </p:nvSpPr>
          <p:spPr bwMode="auto">
            <a:xfrm>
              <a:off x="3630" y="2060"/>
              <a:ext cx="45" cy="45"/>
            </a:xfrm>
            <a:prstGeom prst="ellipse">
              <a:avLst/>
            </a:prstGeom>
            <a:solidFill>
              <a:srgbClr val="FF0000"/>
            </a:solidFill>
            <a:ln w="9525">
              <a:solidFill>
                <a:srgbClr val="FFFF00"/>
              </a:solidFill>
              <a:round/>
              <a:headEnd/>
              <a:tailEnd/>
            </a:ln>
            <a:effectLst/>
          </p:spPr>
          <p:txBody>
            <a:bodyPr wrap="none" anchor="ctr"/>
            <a:lstStyle/>
            <a:p>
              <a:pPr algn="ctr" fontAlgn="base">
                <a:spcBef>
                  <a:spcPct val="0"/>
                </a:spcBef>
                <a:spcAft>
                  <a:spcPct val="0"/>
                </a:spcAft>
              </a:pPr>
              <a:endParaRPr lang="ja-JP" altLang="ja-JP" b="1" smtClean="0">
                <a:solidFill>
                  <a:srgbClr val="000000"/>
                </a:solidFill>
              </a:endParaRPr>
            </a:p>
          </p:txBody>
        </p:sp>
        <p:sp>
          <p:nvSpPr>
            <p:cNvPr id="895139" name="Oval 163"/>
            <p:cNvSpPr>
              <a:spLocks noChangeArrowheads="1"/>
            </p:cNvSpPr>
            <p:nvPr/>
          </p:nvSpPr>
          <p:spPr bwMode="auto">
            <a:xfrm>
              <a:off x="3684" y="2003"/>
              <a:ext cx="45" cy="45"/>
            </a:xfrm>
            <a:prstGeom prst="ellipse">
              <a:avLst/>
            </a:prstGeom>
            <a:solidFill>
              <a:srgbClr val="FF0000"/>
            </a:solidFill>
            <a:ln w="9525">
              <a:solidFill>
                <a:srgbClr val="FFFF00"/>
              </a:solidFill>
              <a:round/>
              <a:headEnd/>
              <a:tailEnd/>
            </a:ln>
            <a:effectLst/>
          </p:spPr>
          <p:txBody>
            <a:bodyPr wrap="none" anchor="ctr"/>
            <a:lstStyle/>
            <a:p>
              <a:pPr algn="ctr" fontAlgn="base">
                <a:spcBef>
                  <a:spcPct val="0"/>
                </a:spcBef>
                <a:spcAft>
                  <a:spcPct val="0"/>
                </a:spcAft>
              </a:pPr>
              <a:endParaRPr lang="ja-JP" altLang="ja-JP" b="1" smtClean="0">
                <a:solidFill>
                  <a:srgbClr val="000000"/>
                </a:solidFill>
              </a:endParaRPr>
            </a:p>
          </p:txBody>
        </p:sp>
        <p:sp>
          <p:nvSpPr>
            <p:cNvPr id="895140" name="Oval 164"/>
            <p:cNvSpPr>
              <a:spLocks noChangeArrowheads="1"/>
            </p:cNvSpPr>
            <p:nvPr/>
          </p:nvSpPr>
          <p:spPr bwMode="auto">
            <a:xfrm>
              <a:off x="3615" y="1776"/>
              <a:ext cx="45" cy="45"/>
            </a:xfrm>
            <a:prstGeom prst="ellipse">
              <a:avLst/>
            </a:prstGeom>
            <a:solidFill>
              <a:srgbClr val="FF0000"/>
            </a:solidFill>
            <a:ln w="9525">
              <a:solidFill>
                <a:srgbClr val="FFFF00"/>
              </a:solidFill>
              <a:round/>
              <a:headEnd/>
              <a:tailEnd/>
            </a:ln>
            <a:effectLst/>
          </p:spPr>
          <p:txBody>
            <a:bodyPr wrap="none" anchor="ctr"/>
            <a:lstStyle/>
            <a:p>
              <a:pPr algn="ctr" fontAlgn="base">
                <a:spcBef>
                  <a:spcPct val="0"/>
                </a:spcBef>
                <a:spcAft>
                  <a:spcPct val="0"/>
                </a:spcAft>
              </a:pPr>
              <a:endParaRPr lang="ja-JP" altLang="ja-JP" b="1" smtClean="0">
                <a:solidFill>
                  <a:srgbClr val="000000"/>
                </a:solidFill>
              </a:endParaRPr>
            </a:p>
          </p:txBody>
        </p:sp>
        <p:sp>
          <p:nvSpPr>
            <p:cNvPr id="895141" name="Oval 165"/>
            <p:cNvSpPr>
              <a:spLocks noChangeArrowheads="1"/>
            </p:cNvSpPr>
            <p:nvPr/>
          </p:nvSpPr>
          <p:spPr bwMode="auto">
            <a:xfrm>
              <a:off x="3730" y="1691"/>
              <a:ext cx="45" cy="45"/>
            </a:xfrm>
            <a:prstGeom prst="ellipse">
              <a:avLst/>
            </a:prstGeom>
            <a:solidFill>
              <a:srgbClr val="FF0000"/>
            </a:solidFill>
            <a:ln w="9525">
              <a:solidFill>
                <a:srgbClr val="FFFF00"/>
              </a:solidFill>
              <a:round/>
              <a:headEnd/>
              <a:tailEnd/>
            </a:ln>
            <a:effectLst/>
          </p:spPr>
          <p:txBody>
            <a:bodyPr wrap="none" anchor="ctr"/>
            <a:lstStyle/>
            <a:p>
              <a:pPr algn="ctr" fontAlgn="base">
                <a:spcBef>
                  <a:spcPct val="0"/>
                </a:spcBef>
                <a:spcAft>
                  <a:spcPct val="0"/>
                </a:spcAft>
              </a:pPr>
              <a:endParaRPr lang="ja-JP" altLang="ja-JP" b="1" smtClean="0">
                <a:solidFill>
                  <a:srgbClr val="000000"/>
                </a:solidFill>
              </a:endParaRPr>
            </a:p>
          </p:txBody>
        </p:sp>
        <p:sp>
          <p:nvSpPr>
            <p:cNvPr id="895142" name="Oval 166"/>
            <p:cNvSpPr>
              <a:spLocks noChangeArrowheads="1"/>
            </p:cNvSpPr>
            <p:nvPr/>
          </p:nvSpPr>
          <p:spPr bwMode="auto">
            <a:xfrm>
              <a:off x="3800" y="1700"/>
              <a:ext cx="45" cy="45"/>
            </a:xfrm>
            <a:prstGeom prst="ellipse">
              <a:avLst/>
            </a:prstGeom>
            <a:solidFill>
              <a:srgbClr val="FF0000"/>
            </a:solidFill>
            <a:ln w="9525">
              <a:solidFill>
                <a:srgbClr val="FFFF00"/>
              </a:solidFill>
              <a:round/>
              <a:headEnd/>
              <a:tailEnd/>
            </a:ln>
            <a:effectLst/>
          </p:spPr>
          <p:txBody>
            <a:bodyPr wrap="none" anchor="ctr"/>
            <a:lstStyle/>
            <a:p>
              <a:pPr algn="ctr" fontAlgn="base">
                <a:spcBef>
                  <a:spcPct val="0"/>
                </a:spcBef>
                <a:spcAft>
                  <a:spcPct val="0"/>
                </a:spcAft>
              </a:pPr>
              <a:endParaRPr lang="ja-JP" altLang="ja-JP" b="1" smtClean="0">
                <a:solidFill>
                  <a:srgbClr val="000000"/>
                </a:solidFill>
              </a:endParaRPr>
            </a:p>
          </p:txBody>
        </p:sp>
        <p:sp>
          <p:nvSpPr>
            <p:cNvPr id="895143" name="Oval 167"/>
            <p:cNvSpPr>
              <a:spLocks noChangeArrowheads="1"/>
            </p:cNvSpPr>
            <p:nvPr/>
          </p:nvSpPr>
          <p:spPr bwMode="auto">
            <a:xfrm>
              <a:off x="3720" y="1461"/>
              <a:ext cx="45" cy="45"/>
            </a:xfrm>
            <a:prstGeom prst="ellipse">
              <a:avLst/>
            </a:prstGeom>
            <a:solidFill>
              <a:srgbClr val="FF0000"/>
            </a:solidFill>
            <a:ln w="9525">
              <a:solidFill>
                <a:srgbClr val="FFFF00"/>
              </a:solidFill>
              <a:round/>
              <a:headEnd/>
              <a:tailEnd/>
            </a:ln>
            <a:effectLst/>
          </p:spPr>
          <p:txBody>
            <a:bodyPr wrap="none" anchor="ctr"/>
            <a:lstStyle/>
            <a:p>
              <a:pPr algn="ctr" fontAlgn="base">
                <a:spcBef>
                  <a:spcPct val="0"/>
                </a:spcBef>
                <a:spcAft>
                  <a:spcPct val="0"/>
                </a:spcAft>
              </a:pPr>
              <a:endParaRPr lang="ja-JP" altLang="ja-JP" b="1" smtClean="0">
                <a:solidFill>
                  <a:srgbClr val="000000"/>
                </a:solidFill>
              </a:endParaRPr>
            </a:p>
          </p:txBody>
        </p:sp>
        <p:sp>
          <p:nvSpPr>
            <p:cNvPr id="895144" name="Oval 168"/>
            <p:cNvSpPr>
              <a:spLocks noChangeArrowheads="1"/>
            </p:cNvSpPr>
            <p:nvPr/>
          </p:nvSpPr>
          <p:spPr bwMode="auto">
            <a:xfrm>
              <a:off x="3633" y="1486"/>
              <a:ext cx="45" cy="45"/>
            </a:xfrm>
            <a:prstGeom prst="ellipse">
              <a:avLst/>
            </a:prstGeom>
            <a:solidFill>
              <a:srgbClr val="FF0000"/>
            </a:solidFill>
            <a:ln w="9525">
              <a:solidFill>
                <a:srgbClr val="FFFF00"/>
              </a:solidFill>
              <a:round/>
              <a:headEnd/>
              <a:tailEnd/>
            </a:ln>
            <a:effectLst/>
          </p:spPr>
          <p:txBody>
            <a:bodyPr wrap="none" anchor="ctr"/>
            <a:lstStyle/>
            <a:p>
              <a:pPr algn="ctr" fontAlgn="base">
                <a:spcBef>
                  <a:spcPct val="0"/>
                </a:spcBef>
                <a:spcAft>
                  <a:spcPct val="0"/>
                </a:spcAft>
              </a:pPr>
              <a:endParaRPr lang="ja-JP" altLang="ja-JP" b="1" smtClean="0">
                <a:solidFill>
                  <a:srgbClr val="000000"/>
                </a:solidFill>
              </a:endParaRPr>
            </a:p>
          </p:txBody>
        </p:sp>
        <p:sp>
          <p:nvSpPr>
            <p:cNvPr id="895145" name="Oval 169"/>
            <p:cNvSpPr>
              <a:spLocks noChangeArrowheads="1"/>
            </p:cNvSpPr>
            <p:nvPr/>
          </p:nvSpPr>
          <p:spPr bwMode="auto">
            <a:xfrm>
              <a:off x="3639" y="1558"/>
              <a:ext cx="45" cy="45"/>
            </a:xfrm>
            <a:prstGeom prst="ellipse">
              <a:avLst/>
            </a:prstGeom>
            <a:solidFill>
              <a:srgbClr val="FF0000"/>
            </a:solidFill>
            <a:ln w="9525">
              <a:solidFill>
                <a:srgbClr val="FFFF00"/>
              </a:solidFill>
              <a:round/>
              <a:headEnd/>
              <a:tailEnd/>
            </a:ln>
            <a:effectLst/>
          </p:spPr>
          <p:txBody>
            <a:bodyPr wrap="none" anchor="ctr"/>
            <a:lstStyle/>
            <a:p>
              <a:pPr algn="ctr" fontAlgn="base">
                <a:spcBef>
                  <a:spcPct val="0"/>
                </a:spcBef>
                <a:spcAft>
                  <a:spcPct val="0"/>
                </a:spcAft>
              </a:pPr>
              <a:endParaRPr lang="ja-JP" altLang="ja-JP" b="1" smtClean="0">
                <a:solidFill>
                  <a:srgbClr val="000000"/>
                </a:solidFill>
              </a:endParaRPr>
            </a:p>
          </p:txBody>
        </p:sp>
        <p:sp>
          <p:nvSpPr>
            <p:cNvPr id="895146" name="Oval 170"/>
            <p:cNvSpPr>
              <a:spLocks noChangeArrowheads="1"/>
            </p:cNvSpPr>
            <p:nvPr/>
          </p:nvSpPr>
          <p:spPr bwMode="auto">
            <a:xfrm>
              <a:off x="3651" y="1631"/>
              <a:ext cx="45" cy="45"/>
            </a:xfrm>
            <a:prstGeom prst="ellipse">
              <a:avLst/>
            </a:prstGeom>
            <a:solidFill>
              <a:srgbClr val="FF0000"/>
            </a:solidFill>
            <a:ln w="9525">
              <a:solidFill>
                <a:srgbClr val="FFFF00"/>
              </a:solidFill>
              <a:round/>
              <a:headEnd/>
              <a:tailEnd/>
            </a:ln>
            <a:effectLst/>
          </p:spPr>
          <p:txBody>
            <a:bodyPr wrap="none" anchor="ctr"/>
            <a:lstStyle/>
            <a:p>
              <a:pPr algn="ctr" fontAlgn="base">
                <a:spcBef>
                  <a:spcPct val="0"/>
                </a:spcBef>
                <a:spcAft>
                  <a:spcPct val="0"/>
                </a:spcAft>
              </a:pPr>
              <a:endParaRPr lang="ja-JP" altLang="ja-JP" b="1" smtClean="0">
                <a:solidFill>
                  <a:srgbClr val="000000"/>
                </a:solidFill>
              </a:endParaRPr>
            </a:p>
          </p:txBody>
        </p:sp>
        <p:sp>
          <p:nvSpPr>
            <p:cNvPr id="895147" name="Oval 171"/>
            <p:cNvSpPr>
              <a:spLocks noChangeArrowheads="1"/>
            </p:cNvSpPr>
            <p:nvPr/>
          </p:nvSpPr>
          <p:spPr bwMode="auto">
            <a:xfrm>
              <a:off x="3563" y="1731"/>
              <a:ext cx="45" cy="45"/>
            </a:xfrm>
            <a:prstGeom prst="ellipse">
              <a:avLst/>
            </a:prstGeom>
            <a:solidFill>
              <a:srgbClr val="FF0000"/>
            </a:solidFill>
            <a:ln w="9525">
              <a:solidFill>
                <a:srgbClr val="FFFF00"/>
              </a:solidFill>
              <a:round/>
              <a:headEnd/>
              <a:tailEnd/>
            </a:ln>
            <a:effectLst/>
          </p:spPr>
          <p:txBody>
            <a:bodyPr wrap="none" anchor="ctr"/>
            <a:lstStyle/>
            <a:p>
              <a:pPr algn="ctr" fontAlgn="base">
                <a:spcBef>
                  <a:spcPct val="0"/>
                </a:spcBef>
                <a:spcAft>
                  <a:spcPct val="0"/>
                </a:spcAft>
              </a:pPr>
              <a:endParaRPr lang="ja-JP" altLang="ja-JP" b="1" smtClean="0">
                <a:solidFill>
                  <a:srgbClr val="000000"/>
                </a:solidFill>
              </a:endParaRPr>
            </a:p>
          </p:txBody>
        </p:sp>
        <p:sp>
          <p:nvSpPr>
            <p:cNvPr id="895148" name="Oval 172"/>
            <p:cNvSpPr>
              <a:spLocks noChangeArrowheads="1"/>
            </p:cNvSpPr>
            <p:nvPr/>
          </p:nvSpPr>
          <p:spPr bwMode="auto">
            <a:xfrm>
              <a:off x="2154" y="3152"/>
              <a:ext cx="45" cy="45"/>
            </a:xfrm>
            <a:prstGeom prst="ellipse">
              <a:avLst/>
            </a:prstGeom>
            <a:solidFill>
              <a:srgbClr val="FF0000"/>
            </a:solidFill>
            <a:ln w="9525">
              <a:solidFill>
                <a:srgbClr val="FFFF00"/>
              </a:solidFill>
              <a:round/>
              <a:headEnd/>
              <a:tailEnd/>
            </a:ln>
            <a:effectLst/>
          </p:spPr>
          <p:txBody>
            <a:bodyPr wrap="none" anchor="ctr"/>
            <a:lstStyle/>
            <a:p>
              <a:pPr algn="ctr" fontAlgn="base">
                <a:spcBef>
                  <a:spcPct val="0"/>
                </a:spcBef>
                <a:spcAft>
                  <a:spcPct val="0"/>
                </a:spcAft>
              </a:pPr>
              <a:endParaRPr lang="ja-JP" altLang="ja-JP" b="1" smtClean="0">
                <a:solidFill>
                  <a:srgbClr val="000000"/>
                </a:solidFill>
              </a:endParaRPr>
            </a:p>
          </p:txBody>
        </p:sp>
        <p:sp>
          <p:nvSpPr>
            <p:cNvPr id="895149" name="Oval 173"/>
            <p:cNvSpPr>
              <a:spLocks noChangeArrowheads="1"/>
            </p:cNvSpPr>
            <p:nvPr/>
          </p:nvSpPr>
          <p:spPr bwMode="auto">
            <a:xfrm>
              <a:off x="1846" y="3342"/>
              <a:ext cx="45" cy="45"/>
            </a:xfrm>
            <a:prstGeom prst="ellipse">
              <a:avLst/>
            </a:prstGeom>
            <a:solidFill>
              <a:srgbClr val="FF0000"/>
            </a:solidFill>
            <a:ln w="9525">
              <a:solidFill>
                <a:srgbClr val="FFFF00"/>
              </a:solidFill>
              <a:round/>
              <a:headEnd/>
              <a:tailEnd/>
            </a:ln>
            <a:effectLst/>
          </p:spPr>
          <p:txBody>
            <a:bodyPr wrap="none" anchor="ctr"/>
            <a:lstStyle/>
            <a:p>
              <a:pPr algn="ctr" fontAlgn="base">
                <a:spcBef>
                  <a:spcPct val="0"/>
                </a:spcBef>
                <a:spcAft>
                  <a:spcPct val="0"/>
                </a:spcAft>
              </a:pPr>
              <a:endParaRPr lang="ja-JP" altLang="ja-JP" b="1" smtClean="0">
                <a:solidFill>
                  <a:srgbClr val="000000"/>
                </a:solidFill>
              </a:endParaRPr>
            </a:p>
          </p:txBody>
        </p:sp>
        <p:sp>
          <p:nvSpPr>
            <p:cNvPr id="895150" name="Oval 174"/>
            <p:cNvSpPr>
              <a:spLocks noChangeArrowheads="1"/>
            </p:cNvSpPr>
            <p:nvPr/>
          </p:nvSpPr>
          <p:spPr bwMode="auto">
            <a:xfrm>
              <a:off x="1803" y="3394"/>
              <a:ext cx="45" cy="45"/>
            </a:xfrm>
            <a:prstGeom prst="ellipse">
              <a:avLst/>
            </a:prstGeom>
            <a:solidFill>
              <a:srgbClr val="FF0000"/>
            </a:solidFill>
            <a:ln w="9525">
              <a:solidFill>
                <a:srgbClr val="FFFF00"/>
              </a:solidFill>
              <a:round/>
              <a:headEnd/>
              <a:tailEnd/>
            </a:ln>
            <a:effectLst/>
          </p:spPr>
          <p:txBody>
            <a:bodyPr wrap="none" anchor="ctr"/>
            <a:lstStyle/>
            <a:p>
              <a:pPr algn="ctr" fontAlgn="base">
                <a:spcBef>
                  <a:spcPct val="0"/>
                </a:spcBef>
                <a:spcAft>
                  <a:spcPct val="0"/>
                </a:spcAft>
              </a:pPr>
              <a:endParaRPr lang="ja-JP" altLang="ja-JP" b="1" smtClean="0">
                <a:solidFill>
                  <a:srgbClr val="000000"/>
                </a:solidFill>
              </a:endParaRPr>
            </a:p>
          </p:txBody>
        </p:sp>
      </p:grpSp>
      <p:sp>
        <p:nvSpPr>
          <p:cNvPr id="895151" name="Text Box 175"/>
          <p:cNvSpPr txBox="1">
            <a:spLocks noChangeArrowheads="1"/>
          </p:cNvSpPr>
          <p:nvPr/>
        </p:nvSpPr>
        <p:spPr bwMode="auto">
          <a:xfrm>
            <a:off x="5435600" y="3663950"/>
            <a:ext cx="2849563" cy="822325"/>
          </a:xfrm>
          <a:prstGeom prst="rect">
            <a:avLst/>
          </a:prstGeom>
          <a:noFill/>
          <a:ln w="9525">
            <a:noFill/>
            <a:miter lim="800000"/>
            <a:headEnd/>
            <a:tailEnd/>
          </a:ln>
          <a:effectLst/>
        </p:spPr>
        <p:txBody>
          <a:bodyPr wrap="none">
            <a:spAutoFit/>
          </a:bodyPr>
          <a:lstStyle/>
          <a:p>
            <a:pPr fontAlgn="base">
              <a:spcBef>
                <a:spcPct val="0"/>
              </a:spcBef>
              <a:spcAft>
                <a:spcPct val="0"/>
              </a:spcAft>
            </a:pPr>
            <a:r>
              <a:rPr lang="ja-JP" altLang="en-US" sz="2400" b="1" smtClean="0">
                <a:solidFill>
                  <a:srgbClr val="FF0000"/>
                </a:solidFill>
                <a:ea typeface="Osaka" charset="-128"/>
              </a:rPr>
              <a:t>今いる めだか が、</a:t>
            </a:r>
          </a:p>
          <a:p>
            <a:pPr fontAlgn="base">
              <a:spcBef>
                <a:spcPct val="0"/>
              </a:spcBef>
              <a:spcAft>
                <a:spcPct val="0"/>
              </a:spcAft>
            </a:pPr>
            <a:r>
              <a:rPr lang="ja-JP" altLang="en-US" sz="2400" b="1" smtClean="0">
                <a:solidFill>
                  <a:srgbClr val="FF0000"/>
                </a:solidFill>
                <a:ea typeface="Osaka" charset="-128"/>
              </a:rPr>
              <a:t>　　　全て</a:t>
            </a:r>
            <a:r>
              <a:rPr lang="en-US" altLang="ja-JP" sz="2400" b="1" smtClean="0">
                <a:solidFill>
                  <a:srgbClr val="FF0000"/>
                </a:solidFill>
                <a:ea typeface="Osaka" charset="-128"/>
              </a:rPr>
              <a:t>｢</a:t>
            </a:r>
            <a:r>
              <a:rPr lang="ja-JP" altLang="en-US" sz="2400" b="1" smtClean="0">
                <a:solidFill>
                  <a:srgbClr val="FF0000"/>
                </a:solidFill>
                <a:ea typeface="Osaka" charset="-128"/>
              </a:rPr>
              <a:t>地めだか」</a:t>
            </a:r>
          </a:p>
        </p:txBody>
      </p:sp>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8290" name="Text Box 2"/>
          <p:cNvSpPr txBox="1">
            <a:spLocks noChangeArrowheads="1"/>
          </p:cNvSpPr>
          <p:nvPr/>
        </p:nvSpPr>
        <p:spPr bwMode="auto">
          <a:xfrm>
            <a:off x="4986338" y="188913"/>
            <a:ext cx="3887787" cy="1190625"/>
          </a:xfrm>
          <a:prstGeom prst="rect">
            <a:avLst/>
          </a:prstGeom>
          <a:noFill/>
          <a:ln w="9525">
            <a:noFill/>
            <a:miter lim="800000"/>
            <a:headEnd/>
            <a:tailEnd/>
          </a:ln>
          <a:effectLst/>
        </p:spPr>
        <p:txBody>
          <a:bodyPr>
            <a:spAutoFit/>
          </a:bodyPr>
          <a:lstStyle/>
          <a:p>
            <a:pPr fontAlgn="base">
              <a:spcBef>
                <a:spcPct val="0"/>
              </a:spcBef>
              <a:spcAft>
                <a:spcPct val="0"/>
              </a:spcAft>
            </a:pPr>
            <a:r>
              <a:rPr lang="ja-JP" altLang="en-US" smtClean="0">
                <a:solidFill>
                  <a:srgbClr val="000000"/>
                </a:solidFill>
              </a:rPr>
              <a:t>メダカは、日本全国（北海道除く）の津々浦々で、４００万年前（あるいは、もっと昔）から、栄枯盛衰を繰り返してきた。</a:t>
            </a:r>
          </a:p>
        </p:txBody>
      </p:sp>
      <p:sp>
        <p:nvSpPr>
          <p:cNvPr id="908291" name="Text Box 3"/>
          <p:cNvSpPr txBox="1">
            <a:spLocks noChangeArrowheads="1"/>
          </p:cNvSpPr>
          <p:nvPr/>
        </p:nvSpPr>
        <p:spPr bwMode="auto">
          <a:xfrm>
            <a:off x="4986338" y="1484313"/>
            <a:ext cx="3706812" cy="366712"/>
          </a:xfrm>
          <a:prstGeom prst="rect">
            <a:avLst/>
          </a:prstGeom>
          <a:noFill/>
          <a:ln w="9525">
            <a:noFill/>
            <a:miter lim="800000"/>
            <a:headEnd/>
            <a:tailEnd/>
          </a:ln>
          <a:effectLst/>
        </p:spPr>
        <p:txBody>
          <a:bodyPr wrap="none">
            <a:spAutoFit/>
          </a:bodyPr>
          <a:lstStyle/>
          <a:p>
            <a:pPr fontAlgn="base">
              <a:spcBef>
                <a:spcPct val="0"/>
              </a:spcBef>
              <a:spcAft>
                <a:spcPct val="0"/>
              </a:spcAft>
            </a:pPr>
            <a:r>
              <a:rPr lang="ja-JP" altLang="en-US" smtClean="0">
                <a:solidFill>
                  <a:srgbClr val="000000"/>
                </a:solidFill>
              </a:rPr>
              <a:t>日照り、渇水、厳冬、洪水、津波、</a:t>
            </a:r>
            <a:r>
              <a:rPr lang="en-US" altLang="ja-JP" smtClean="0">
                <a:solidFill>
                  <a:srgbClr val="000000"/>
                </a:solidFill>
              </a:rPr>
              <a:t>etc</a:t>
            </a:r>
          </a:p>
        </p:txBody>
      </p:sp>
      <p:sp>
        <p:nvSpPr>
          <p:cNvPr id="908292" name="Text Box 4"/>
          <p:cNvSpPr txBox="1">
            <a:spLocks noChangeArrowheads="1"/>
          </p:cNvSpPr>
          <p:nvPr/>
        </p:nvSpPr>
        <p:spPr bwMode="auto">
          <a:xfrm>
            <a:off x="4986338" y="1916113"/>
            <a:ext cx="3763962" cy="915987"/>
          </a:xfrm>
          <a:prstGeom prst="rect">
            <a:avLst/>
          </a:prstGeom>
          <a:noFill/>
          <a:ln w="9525">
            <a:noFill/>
            <a:miter lim="800000"/>
            <a:headEnd/>
            <a:tailEnd/>
          </a:ln>
          <a:effectLst/>
        </p:spPr>
        <p:txBody>
          <a:bodyPr>
            <a:spAutoFit/>
          </a:bodyPr>
          <a:lstStyle/>
          <a:p>
            <a:pPr fontAlgn="base">
              <a:spcBef>
                <a:spcPct val="0"/>
              </a:spcBef>
              <a:spcAft>
                <a:spcPct val="0"/>
              </a:spcAft>
            </a:pPr>
            <a:r>
              <a:rPr lang="ja-JP" altLang="en-US" smtClean="0">
                <a:solidFill>
                  <a:srgbClr val="000000"/>
                </a:solidFill>
              </a:rPr>
              <a:t>でも、繰り返し、繰り返し、子供を生み、ししぶとく、あきらめずに、くさらずに、個体群を殖やして、今に至っている。</a:t>
            </a:r>
          </a:p>
        </p:txBody>
      </p:sp>
      <p:sp>
        <p:nvSpPr>
          <p:cNvPr id="908293" name="Text Box 5"/>
          <p:cNvSpPr txBox="1">
            <a:spLocks noChangeArrowheads="1"/>
          </p:cNvSpPr>
          <p:nvPr/>
        </p:nvSpPr>
        <p:spPr bwMode="auto">
          <a:xfrm>
            <a:off x="4986338" y="3067050"/>
            <a:ext cx="4194175" cy="366713"/>
          </a:xfrm>
          <a:prstGeom prst="rect">
            <a:avLst/>
          </a:prstGeom>
          <a:noFill/>
          <a:ln w="9525">
            <a:noFill/>
            <a:miter lim="800000"/>
            <a:headEnd/>
            <a:tailEnd/>
          </a:ln>
          <a:effectLst/>
        </p:spPr>
        <p:txBody>
          <a:bodyPr wrap="none">
            <a:spAutoFit/>
          </a:bodyPr>
          <a:lstStyle/>
          <a:p>
            <a:pPr fontAlgn="base">
              <a:spcBef>
                <a:spcPct val="0"/>
              </a:spcBef>
              <a:spcAft>
                <a:spcPct val="0"/>
              </a:spcAft>
            </a:pPr>
            <a:r>
              <a:rPr lang="ja-JP" altLang="en-US" smtClean="0">
                <a:solidFill>
                  <a:srgbClr val="000000"/>
                </a:solidFill>
              </a:rPr>
              <a:t>人間も </a:t>
            </a:r>
            <a:r>
              <a:rPr lang="en-US" altLang="ja-JP" smtClean="0">
                <a:solidFill>
                  <a:srgbClr val="000000"/>
                </a:solidFill>
              </a:rPr>
              <a:t>Homo sapiens </a:t>
            </a:r>
            <a:r>
              <a:rPr lang="ja-JP" altLang="en-US" smtClean="0">
                <a:solidFill>
                  <a:srgbClr val="000000"/>
                </a:solidFill>
              </a:rPr>
              <a:t>という生き物です。</a:t>
            </a:r>
          </a:p>
        </p:txBody>
      </p:sp>
      <p:sp>
        <p:nvSpPr>
          <p:cNvPr id="908294" name="Text Box 6"/>
          <p:cNvSpPr txBox="1">
            <a:spLocks noChangeArrowheads="1"/>
          </p:cNvSpPr>
          <p:nvPr/>
        </p:nvSpPr>
        <p:spPr bwMode="auto">
          <a:xfrm>
            <a:off x="4986338" y="3573463"/>
            <a:ext cx="3684587" cy="641350"/>
          </a:xfrm>
          <a:prstGeom prst="rect">
            <a:avLst/>
          </a:prstGeom>
          <a:noFill/>
          <a:ln w="9525">
            <a:noFill/>
            <a:miter lim="800000"/>
            <a:headEnd/>
            <a:tailEnd/>
          </a:ln>
          <a:effectLst/>
        </p:spPr>
        <p:txBody>
          <a:bodyPr wrap="none">
            <a:spAutoFit/>
          </a:bodyPr>
          <a:lstStyle/>
          <a:p>
            <a:pPr fontAlgn="base">
              <a:spcBef>
                <a:spcPct val="0"/>
              </a:spcBef>
              <a:spcAft>
                <a:spcPct val="0"/>
              </a:spcAft>
            </a:pPr>
            <a:r>
              <a:rPr lang="ja-JP" altLang="en-US" smtClean="0">
                <a:solidFill>
                  <a:srgbClr val="000000"/>
                </a:solidFill>
              </a:rPr>
              <a:t>今回の津波、原発事故も</a:t>
            </a:r>
          </a:p>
          <a:p>
            <a:pPr fontAlgn="base">
              <a:spcBef>
                <a:spcPct val="0"/>
              </a:spcBef>
              <a:spcAft>
                <a:spcPct val="0"/>
              </a:spcAft>
            </a:pPr>
            <a:r>
              <a:rPr lang="ja-JP" altLang="en-US" smtClean="0">
                <a:solidFill>
                  <a:srgbClr val="000000"/>
                </a:solidFill>
              </a:rPr>
              <a:t>　　　必ず乗り越えることができます。</a:t>
            </a:r>
          </a:p>
        </p:txBody>
      </p:sp>
      <p:sp>
        <p:nvSpPr>
          <p:cNvPr id="908295" name="Text Box 7"/>
          <p:cNvSpPr txBox="1">
            <a:spLocks noChangeArrowheads="1"/>
          </p:cNvSpPr>
          <p:nvPr/>
        </p:nvSpPr>
        <p:spPr bwMode="auto">
          <a:xfrm>
            <a:off x="4986338" y="4437063"/>
            <a:ext cx="3835400" cy="2014537"/>
          </a:xfrm>
          <a:prstGeom prst="rect">
            <a:avLst/>
          </a:prstGeom>
          <a:noFill/>
          <a:ln w="9525">
            <a:noFill/>
            <a:miter lim="800000"/>
            <a:headEnd/>
            <a:tailEnd/>
          </a:ln>
          <a:effectLst/>
        </p:spPr>
        <p:txBody>
          <a:bodyPr>
            <a:spAutoFit/>
          </a:bodyPr>
          <a:lstStyle/>
          <a:p>
            <a:pPr fontAlgn="base">
              <a:spcBef>
                <a:spcPct val="0"/>
              </a:spcBef>
              <a:spcAft>
                <a:spcPct val="0"/>
              </a:spcAft>
            </a:pPr>
            <a:r>
              <a:rPr lang="ja-JP" altLang="en-US" smtClean="0">
                <a:solidFill>
                  <a:srgbClr val="000000"/>
                </a:solidFill>
              </a:rPr>
              <a:t>　また、生きとし生けるもの全てが、メダカと同じようにして生きています。</a:t>
            </a:r>
          </a:p>
          <a:p>
            <a:pPr fontAlgn="base">
              <a:spcBef>
                <a:spcPct val="0"/>
              </a:spcBef>
              <a:spcAft>
                <a:spcPct val="0"/>
              </a:spcAft>
            </a:pPr>
            <a:r>
              <a:rPr lang="ja-JP" altLang="en-US" smtClean="0">
                <a:solidFill>
                  <a:srgbClr val="000000"/>
                </a:solidFill>
              </a:rPr>
              <a:t>　人間が自分のエゴ、欲望で他の生き物に無理な迷惑をかけないように、人間が他の生物を尊重して生きるように、人間の社会を運営していかなくてはなりません。</a:t>
            </a:r>
          </a:p>
        </p:txBody>
      </p:sp>
      <p:pic>
        <p:nvPicPr>
          <p:cNvPr id="908296" name="Picture 8" descr="IMG_4702"/>
          <p:cNvPicPr>
            <a:picLocks noChangeAspect="1" noChangeArrowheads="1"/>
          </p:cNvPicPr>
          <p:nvPr/>
        </p:nvPicPr>
        <p:blipFill>
          <a:blip r:embed="rId3" cstate="print"/>
          <a:srcRect/>
          <a:stretch>
            <a:fillRect/>
          </a:stretch>
        </p:blipFill>
        <p:spPr bwMode="auto">
          <a:xfrm>
            <a:off x="539750" y="4029075"/>
            <a:ext cx="3959225" cy="2640013"/>
          </a:xfrm>
          <a:prstGeom prst="rect">
            <a:avLst/>
          </a:prstGeom>
          <a:noFill/>
        </p:spPr>
      </p:pic>
      <p:sp>
        <p:nvSpPr>
          <p:cNvPr id="908297" name="Rectangle 9"/>
          <p:cNvSpPr>
            <a:spLocks noChangeArrowheads="1"/>
          </p:cNvSpPr>
          <p:nvPr/>
        </p:nvSpPr>
        <p:spPr bwMode="auto">
          <a:xfrm>
            <a:off x="-757238" y="3500438"/>
            <a:ext cx="5761038" cy="936625"/>
          </a:xfrm>
          <a:prstGeom prst="rect">
            <a:avLst/>
          </a:prstGeom>
          <a:solidFill>
            <a:schemeClr val="bg1"/>
          </a:solidFill>
          <a:ln w="9525">
            <a:noFill/>
            <a:miter lim="800000"/>
            <a:headEnd/>
            <a:tailEnd/>
          </a:ln>
          <a:effectLst/>
        </p:spPr>
        <p:txBody>
          <a:bodyPr wrap="none" anchor="ctr"/>
          <a:lstStyle/>
          <a:p>
            <a:pPr fontAlgn="base">
              <a:spcBef>
                <a:spcPct val="0"/>
              </a:spcBef>
              <a:spcAft>
                <a:spcPct val="0"/>
              </a:spcAft>
            </a:pPr>
            <a:endParaRPr lang="ja-JP" altLang="en-US" smtClean="0">
              <a:solidFill>
                <a:srgbClr val="000000"/>
              </a:solidFill>
            </a:endParaRPr>
          </a:p>
        </p:txBody>
      </p:sp>
      <p:grpSp>
        <p:nvGrpSpPr>
          <p:cNvPr id="2" name="Group 10"/>
          <p:cNvGrpSpPr>
            <a:grpSpLocks/>
          </p:cNvGrpSpPr>
          <p:nvPr/>
        </p:nvGrpSpPr>
        <p:grpSpPr bwMode="auto">
          <a:xfrm>
            <a:off x="0" y="0"/>
            <a:ext cx="4787900" cy="4343400"/>
            <a:chOff x="1111" y="436"/>
            <a:chExt cx="3676" cy="3333"/>
          </a:xfrm>
        </p:grpSpPr>
        <p:grpSp>
          <p:nvGrpSpPr>
            <p:cNvPr id="3" name="Group 11"/>
            <p:cNvGrpSpPr>
              <a:grpSpLocks/>
            </p:cNvGrpSpPr>
            <p:nvPr/>
          </p:nvGrpSpPr>
          <p:grpSpPr bwMode="auto">
            <a:xfrm>
              <a:off x="1111" y="436"/>
              <a:ext cx="3676" cy="3333"/>
              <a:chOff x="839" y="0"/>
              <a:chExt cx="4083" cy="4320"/>
            </a:xfrm>
          </p:grpSpPr>
          <p:pic>
            <p:nvPicPr>
              <p:cNvPr id="908300" name="Picture 12" descr="CW3068_00"/>
              <p:cNvPicPr>
                <a:picLocks noChangeAspect="1" noChangeArrowheads="1"/>
              </p:cNvPicPr>
              <p:nvPr/>
            </p:nvPicPr>
            <p:blipFill>
              <a:blip r:embed="rId4" cstate="print"/>
              <a:srcRect/>
              <a:stretch>
                <a:fillRect/>
              </a:stretch>
            </p:blipFill>
            <p:spPr bwMode="auto">
              <a:xfrm>
                <a:off x="839" y="0"/>
                <a:ext cx="4083" cy="4320"/>
              </a:xfrm>
              <a:prstGeom prst="rect">
                <a:avLst/>
              </a:prstGeom>
              <a:noFill/>
            </p:spPr>
          </p:pic>
          <p:grpSp>
            <p:nvGrpSpPr>
              <p:cNvPr id="4" name="Group 13"/>
              <p:cNvGrpSpPr>
                <a:grpSpLocks/>
              </p:cNvGrpSpPr>
              <p:nvPr/>
            </p:nvGrpSpPr>
            <p:grpSpPr bwMode="auto">
              <a:xfrm>
                <a:off x="1616" y="1348"/>
                <a:ext cx="2248" cy="2540"/>
                <a:chOff x="1616" y="1348"/>
                <a:chExt cx="2248" cy="2540"/>
              </a:xfrm>
            </p:grpSpPr>
            <p:sp>
              <p:nvSpPr>
                <p:cNvPr id="908302" name="Oval 14"/>
                <p:cNvSpPr>
                  <a:spLocks noChangeArrowheads="1"/>
                </p:cNvSpPr>
                <p:nvPr/>
              </p:nvSpPr>
              <p:spPr bwMode="auto">
                <a:xfrm>
                  <a:off x="3644" y="1376"/>
                  <a:ext cx="40" cy="36"/>
                </a:xfrm>
                <a:prstGeom prst="ellipse">
                  <a:avLst/>
                </a:prstGeom>
                <a:solidFill>
                  <a:srgbClr val="FF0000"/>
                </a:solidFill>
                <a:ln w="9525">
                  <a:solidFill>
                    <a:schemeClr val="tx1"/>
                  </a:solidFill>
                  <a:round/>
                  <a:headEnd/>
                  <a:tailEnd/>
                </a:ln>
              </p:spPr>
              <p:txBody>
                <a:bodyPr wrap="none" anchor="ctr"/>
                <a:lstStyle/>
                <a:p>
                  <a:pPr fontAlgn="base">
                    <a:spcBef>
                      <a:spcPct val="0"/>
                    </a:spcBef>
                    <a:spcAft>
                      <a:spcPct val="0"/>
                    </a:spcAft>
                  </a:pPr>
                  <a:endParaRPr lang="ja-JP" altLang="en-US" smtClean="0">
                    <a:solidFill>
                      <a:srgbClr val="000000"/>
                    </a:solidFill>
                  </a:endParaRPr>
                </a:p>
              </p:txBody>
            </p:sp>
            <p:sp>
              <p:nvSpPr>
                <p:cNvPr id="908303" name="Oval 15"/>
                <p:cNvSpPr>
                  <a:spLocks noChangeArrowheads="1"/>
                </p:cNvSpPr>
                <p:nvPr/>
              </p:nvSpPr>
              <p:spPr bwMode="auto">
                <a:xfrm>
                  <a:off x="3740" y="1348"/>
                  <a:ext cx="40" cy="36"/>
                </a:xfrm>
                <a:prstGeom prst="ellipse">
                  <a:avLst/>
                </a:prstGeom>
                <a:solidFill>
                  <a:srgbClr val="FF0000"/>
                </a:solidFill>
                <a:ln w="9525">
                  <a:solidFill>
                    <a:schemeClr val="tx1"/>
                  </a:solidFill>
                  <a:round/>
                  <a:headEnd/>
                  <a:tailEnd/>
                </a:ln>
              </p:spPr>
              <p:txBody>
                <a:bodyPr wrap="none" anchor="ctr"/>
                <a:lstStyle/>
                <a:p>
                  <a:pPr fontAlgn="base">
                    <a:spcBef>
                      <a:spcPct val="0"/>
                    </a:spcBef>
                    <a:spcAft>
                      <a:spcPct val="0"/>
                    </a:spcAft>
                  </a:pPr>
                  <a:endParaRPr lang="ja-JP" altLang="en-US" smtClean="0">
                    <a:solidFill>
                      <a:srgbClr val="000000"/>
                    </a:solidFill>
                  </a:endParaRPr>
                </a:p>
              </p:txBody>
            </p:sp>
            <p:sp>
              <p:nvSpPr>
                <p:cNvPr id="908304" name="Oval 16"/>
                <p:cNvSpPr>
                  <a:spLocks noChangeArrowheads="1"/>
                </p:cNvSpPr>
                <p:nvPr/>
              </p:nvSpPr>
              <p:spPr bwMode="auto">
                <a:xfrm>
                  <a:off x="3824" y="1652"/>
                  <a:ext cx="40" cy="36"/>
                </a:xfrm>
                <a:prstGeom prst="ellipse">
                  <a:avLst/>
                </a:prstGeom>
                <a:solidFill>
                  <a:srgbClr val="FF0000"/>
                </a:solidFill>
                <a:ln w="9525">
                  <a:solidFill>
                    <a:schemeClr val="tx1"/>
                  </a:solidFill>
                  <a:round/>
                  <a:headEnd/>
                  <a:tailEnd/>
                </a:ln>
              </p:spPr>
              <p:txBody>
                <a:bodyPr wrap="none" anchor="ctr"/>
                <a:lstStyle/>
                <a:p>
                  <a:pPr fontAlgn="base">
                    <a:spcBef>
                      <a:spcPct val="0"/>
                    </a:spcBef>
                    <a:spcAft>
                      <a:spcPct val="0"/>
                    </a:spcAft>
                  </a:pPr>
                  <a:endParaRPr lang="ja-JP" altLang="en-US" smtClean="0">
                    <a:solidFill>
                      <a:srgbClr val="000000"/>
                    </a:solidFill>
                  </a:endParaRPr>
                </a:p>
              </p:txBody>
            </p:sp>
            <p:sp>
              <p:nvSpPr>
                <p:cNvPr id="908305" name="Oval 17"/>
                <p:cNvSpPr>
                  <a:spLocks noChangeArrowheads="1"/>
                </p:cNvSpPr>
                <p:nvPr/>
              </p:nvSpPr>
              <p:spPr bwMode="auto">
                <a:xfrm>
                  <a:off x="3748" y="1632"/>
                  <a:ext cx="40" cy="36"/>
                </a:xfrm>
                <a:prstGeom prst="ellipse">
                  <a:avLst/>
                </a:prstGeom>
                <a:solidFill>
                  <a:srgbClr val="FF0000"/>
                </a:solidFill>
                <a:ln w="9525">
                  <a:solidFill>
                    <a:schemeClr val="tx1"/>
                  </a:solidFill>
                  <a:round/>
                  <a:headEnd/>
                  <a:tailEnd/>
                </a:ln>
              </p:spPr>
              <p:txBody>
                <a:bodyPr wrap="none" anchor="ctr"/>
                <a:lstStyle/>
                <a:p>
                  <a:pPr fontAlgn="base">
                    <a:spcBef>
                      <a:spcPct val="0"/>
                    </a:spcBef>
                    <a:spcAft>
                      <a:spcPct val="0"/>
                    </a:spcAft>
                  </a:pPr>
                  <a:endParaRPr lang="ja-JP" altLang="en-US" smtClean="0">
                    <a:solidFill>
                      <a:srgbClr val="000000"/>
                    </a:solidFill>
                  </a:endParaRPr>
                </a:p>
              </p:txBody>
            </p:sp>
            <p:sp>
              <p:nvSpPr>
                <p:cNvPr id="908306" name="Oval 18"/>
                <p:cNvSpPr>
                  <a:spLocks noChangeArrowheads="1"/>
                </p:cNvSpPr>
                <p:nvPr/>
              </p:nvSpPr>
              <p:spPr bwMode="auto">
                <a:xfrm>
                  <a:off x="3652" y="1464"/>
                  <a:ext cx="40" cy="36"/>
                </a:xfrm>
                <a:prstGeom prst="ellipse">
                  <a:avLst/>
                </a:prstGeom>
                <a:solidFill>
                  <a:srgbClr val="FF0000"/>
                </a:solidFill>
                <a:ln w="9525">
                  <a:solidFill>
                    <a:schemeClr val="tx1"/>
                  </a:solidFill>
                  <a:round/>
                  <a:headEnd/>
                  <a:tailEnd/>
                </a:ln>
              </p:spPr>
              <p:txBody>
                <a:bodyPr wrap="none" anchor="ctr"/>
                <a:lstStyle/>
                <a:p>
                  <a:pPr fontAlgn="base">
                    <a:spcBef>
                      <a:spcPct val="0"/>
                    </a:spcBef>
                    <a:spcAft>
                      <a:spcPct val="0"/>
                    </a:spcAft>
                  </a:pPr>
                  <a:endParaRPr lang="ja-JP" altLang="en-US" smtClean="0">
                    <a:solidFill>
                      <a:srgbClr val="000000"/>
                    </a:solidFill>
                  </a:endParaRPr>
                </a:p>
              </p:txBody>
            </p:sp>
            <p:sp>
              <p:nvSpPr>
                <p:cNvPr id="908307" name="Oval 19"/>
                <p:cNvSpPr>
                  <a:spLocks noChangeArrowheads="1"/>
                </p:cNvSpPr>
                <p:nvPr/>
              </p:nvSpPr>
              <p:spPr bwMode="auto">
                <a:xfrm>
                  <a:off x="3664" y="1568"/>
                  <a:ext cx="40" cy="36"/>
                </a:xfrm>
                <a:prstGeom prst="ellipse">
                  <a:avLst/>
                </a:prstGeom>
                <a:solidFill>
                  <a:srgbClr val="FF0000"/>
                </a:solidFill>
                <a:ln w="9525">
                  <a:solidFill>
                    <a:schemeClr val="tx1"/>
                  </a:solidFill>
                  <a:round/>
                  <a:headEnd/>
                  <a:tailEnd/>
                </a:ln>
              </p:spPr>
              <p:txBody>
                <a:bodyPr wrap="none" anchor="ctr"/>
                <a:lstStyle/>
                <a:p>
                  <a:pPr fontAlgn="base">
                    <a:spcBef>
                      <a:spcPct val="0"/>
                    </a:spcBef>
                    <a:spcAft>
                      <a:spcPct val="0"/>
                    </a:spcAft>
                  </a:pPr>
                  <a:endParaRPr lang="ja-JP" altLang="en-US" smtClean="0">
                    <a:solidFill>
                      <a:srgbClr val="000000"/>
                    </a:solidFill>
                  </a:endParaRPr>
                </a:p>
              </p:txBody>
            </p:sp>
            <p:sp>
              <p:nvSpPr>
                <p:cNvPr id="908308" name="Oval 20"/>
                <p:cNvSpPr>
                  <a:spLocks noChangeArrowheads="1"/>
                </p:cNvSpPr>
                <p:nvPr/>
              </p:nvSpPr>
              <p:spPr bwMode="auto">
                <a:xfrm>
                  <a:off x="3572" y="1692"/>
                  <a:ext cx="40" cy="36"/>
                </a:xfrm>
                <a:prstGeom prst="ellipse">
                  <a:avLst/>
                </a:prstGeom>
                <a:solidFill>
                  <a:srgbClr val="FF0000"/>
                </a:solidFill>
                <a:ln w="9525">
                  <a:solidFill>
                    <a:schemeClr val="tx1"/>
                  </a:solidFill>
                  <a:round/>
                  <a:headEnd/>
                  <a:tailEnd/>
                </a:ln>
              </p:spPr>
              <p:txBody>
                <a:bodyPr wrap="none" anchor="ctr"/>
                <a:lstStyle/>
                <a:p>
                  <a:pPr fontAlgn="base">
                    <a:spcBef>
                      <a:spcPct val="0"/>
                    </a:spcBef>
                    <a:spcAft>
                      <a:spcPct val="0"/>
                    </a:spcAft>
                  </a:pPr>
                  <a:endParaRPr lang="ja-JP" altLang="en-US" smtClean="0">
                    <a:solidFill>
                      <a:srgbClr val="000000"/>
                    </a:solidFill>
                  </a:endParaRPr>
                </a:p>
              </p:txBody>
            </p:sp>
            <p:sp>
              <p:nvSpPr>
                <p:cNvPr id="908309" name="Oval 21"/>
                <p:cNvSpPr>
                  <a:spLocks noChangeArrowheads="1"/>
                </p:cNvSpPr>
                <p:nvPr/>
              </p:nvSpPr>
              <p:spPr bwMode="auto">
                <a:xfrm>
                  <a:off x="3628" y="1744"/>
                  <a:ext cx="40" cy="36"/>
                </a:xfrm>
                <a:prstGeom prst="ellipse">
                  <a:avLst/>
                </a:prstGeom>
                <a:solidFill>
                  <a:srgbClr val="FF0000"/>
                </a:solidFill>
                <a:ln w="9525">
                  <a:solidFill>
                    <a:schemeClr val="tx1"/>
                  </a:solidFill>
                  <a:round/>
                  <a:headEnd/>
                  <a:tailEnd/>
                </a:ln>
              </p:spPr>
              <p:txBody>
                <a:bodyPr wrap="none" anchor="ctr"/>
                <a:lstStyle/>
                <a:p>
                  <a:pPr fontAlgn="base">
                    <a:spcBef>
                      <a:spcPct val="0"/>
                    </a:spcBef>
                    <a:spcAft>
                      <a:spcPct val="0"/>
                    </a:spcAft>
                  </a:pPr>
                  <a:endParaRPr lang="ja-JP" altLang="en-US" smtClean="0">
                    <a:solidFill>
                      <a:srgbClr val="000000"/>
                    </a:solidFill>
                  </a:endParaRPr>
                </a:p>
              </p:txBody>
            </p:sp>
            <p:sp>
              <p:nvSpPr>
                <p:cNvPr id="908310" name="Oval 22"/>
                <p:cNvSpPr>
                  <a:spLocks noChangeArrowheads="1"/>
                </p:cNvSpPr>
                <p:nvPr/>
              </p:nvSpPr>
              <p:spPr bwMode="auto">
                <a:xfrm>
                  <a:off x="3696" y="2032"/>
                  <a:ext cx="40" cy="36"/>
                </a:xfrm>
                <a:prstGeom prst="ellipse">
                  <a:avLst/>
                </a:prstGeom>
                <a:solidFill>
                  <a:srgbClr val="FF0000"/>
                </a:solidFill>
                <a:ln w="9525">
                  <a:solidFill>
                    <a:schemeClr val="tx1"/>
                  </a:solidFill>
                  <a:round/>
                  <a:headEnd/>
                  <a:tailEnd/>
                </a:ln>
              </p:spPr>
              <p:txBody>
                <a:bodyPr wrap="none" anchor="ctr"/>
                <a:lstStyle/>
                <a:p>
                  <a:pPr fontAlgn="base">
                    <a:spcBef>
                      <a:spcPct val="0"/>
                    </a:spcBef>
                    <a:spcAft>
                      <a:spcPct val="0"/>
                    </a:spcAft>
                  </a:pPr>
                  <a:endParaRPr lang="ja-JP" altLang="en-US" smtClean="0">
                    <a:solidFill>
                      <a:srgbClr val="000000"/>
                    </a:solidFill>
                  </a:endParaRPr>
                </a:p>
              </p:txBody>
            </p:sp>
            <p:sp>
              <p:nvSpPr>
                <p:cNvPr id="908311" name="Oval 23"/>
                <p:cNvSpPr>
                  <a:spLocks noChangeArrowheads="1"/>
                </p:cNvSpPr>
                <p:nvPr/>
              </p:nvSpPr>
              <p:spPr bwMode="auto">
                <a:xfrm>
                  <a:off x="3640" y="2108"/>
                  <a:ext cx="40" cy="36"/>
                </a:xfrm>
                <a:prstGeom prst="ellipse">
                  <a:avLst/>
                </a:prstGeom>
                <a:solidFill>
                  <a:srgbClr val="FF0000"/>
                </a:solidFill>
                <a:ln w="9525">
                  <a:solidFill>
                    <a:schemeClr val="tx1"/>
                  </a:solidFill>
                  <a:round/>
                  <a:headEnd/>
                  <a:tailEnd/>
                </a:ln>
              </p:spPr>
              <p:txBody>
                <a:bodyPr wrap="none" anchor="ctr"/>
                <a:lstStyle/>
                <a:p>
                  <a:pPr fontAlgn="base">
                    <a:spcBef>
                      <a:spcPct val="0"/>
                    </a:spcBef>
                    <a:spcAft>
                      <a:spcPct val="0"/>
                    </a:spcAft>
                  </a:pPr>
                  <a:endParaRPr lang="ja-JP" altLang="en-US" smtClean="0">
                    <a:solidFill>
                      <a:srgbClr val="000000"/>
                    </a:solidFill>
                  </a:endParaRPr>
                </a:p>
              </p:txBody>
            </p:sp>
            <p:sp>
              <p:nvSpPr>
                <p:cNvPr id="908312" name="Oval 24"/>
                <p:cNvSpPr>
                  <a:spLocks noChangeArrowheads="1"/>
                </p:cNvSpPr>
                <p:nvPr/>
              </p:nvSpPr>
              <p:spPr bwMode="auto">
                <a:xfrm>
                  <a:off x="3548" y="2120"/>
                  <a:ext cx="40" cy="36"/>
                </a:xfrm>
                <a:prstGeom prst="ellipse">
                  <a:avLst/>
                </a:prstGeom>
                <a:solidFill>
                  <a:srgbClr val="FF0000"/>
                </a:solidFill>
                <a:ln w="9525">
                  <a:solidFill>
                    <a:schemeClr val="tx1"/>
                  </a:solidFill>
                  <a:round/>
                  <a:headEnd/>
                  <a:tailEnd/>
                </a:ln>
              </p:spPr>
              <p:txBody>
                <a:bodyPr wrap="none" anchor="ctr"/>
                <a:lstStyle/>
                <a:p>
                  <a:pPr fontAlgn="base">
                    <a:spcBef>
                      <a:spcPct val="0"/>
                    </a:spcBef>
                    <a:spcAft>
                      <a:spcPct val="0"/>
                    </a:spcAft>
                  </a:pPr>
                  <a:endParaRPr lang="ja-JP" altLang="en-US" smtClean="0">
                    <a:solidFill>
                      <a:srgbClr val="000000"/>
                    </a:solidFill>
                  </a:endParaRPr>
                </a:p>
              </p:txBody>
            </p:sp>
            <p:sp>
              <p:nvSpPr>
                <p:cNvPr id="908313" name="Oval 25"/>
                <p:cNvSpPr>
                  <a:spLocks noChangeArrowheads="1"/>
                </p:cNvSpPr>
                <p:nvPr/>
              </p:nvSpPr>
              <p:spPr bwMode="auto">
                <a:xfrm>
                  <a:off x="3624" y="2216"/>
                  <a:ext cx="40" cy="36"/>
                </a:xfrm>
                <a:prstGeom prst="ellipse">
                  <a:avLst/>
                </a:prstGeom>
                <a:solidFill>
                  <a:srgbClr val="FF0000"/>
                </a:solidFill>
                <a:ln w="9525">
                  <a:solidFill>
                    <a:schemeClr val="tx1"/>
                  </a:solidFill>
                  <a:round/>
                  <a:headEnd/>
                  <a:tailEnd/>
                </a:ln>
              </p:spPr>
              <p:txBody>
                <a:bodyPr wrap="none" anchor="ctr"/>
                <a:lstStyle/>
                <a:p>
                  <a:pPr fontAlgn="base">
                    <a:spcBef>
                      <a:spcPct val="0"/>
                    </a:spcBef>
                    <a:spcAft>
                      <a:spcPct val="0"/>
                    </a:spcAft>
                  </a:pPr>
                  <a:endParaRPr lang="ja-JP" altLang="en-US" smtClean="0">
                    <a:solidFill>
                      <a:srgbClr val="000000"/>
                    </a:solidFill>
                  </a:endParaRPr>
                </a:p>
              </p:txBody>
            </p:sp>
            <p:sp>
              <p:nvSpPr>
                <p:cNvPr id="908314" name="Oval 26"/>
                <p:cNvSpPr>
                  <a:spLocks noChangeArrowheads="1"/>
                </p:cNvSpPr>
                <p:nvPr/>
              </p:nvSpPr>
              <p:spPr bwMode="auto">
                <a:xfrm>
                  <a:off x="3596" y="2272"/>
                  <a:ext cx="40" cy="36"/>
                </a:xfrm>
                <a:prstGeom prst="ellipse">
                  <a:avLst/>
                </a:prstGeom>
                <a:solidFill>
                  <a:srgbClr val="FF0000"/>
                </a:solidFill>
                <a:ln w="9525">
                  <a:solidFill>
                    <a:schemeClr val="tx1"/>
                  </a:solidFill>
                  <a:round/>
                  <a:headEnd/>
                  <a:tailEnd/>
                </a:ln>
              </p:spPr>
              <p:txBody>
                <a:bodyPr wrap="none" anchor="ctr"/>
                <a:lstStyle/>
                <a:p>
                  <a:pPr fontAlgn="base">
                    <a:spcBef>
                      <a:spcPct val="0"/>
                    </a:spcBef>
                    <a:spcAft>
                      <a:spcPct val="0"/>
                    </a:spcAft>
                  </a:pPr>
                  <a:endParaRPr lang="ja-JP" altLang="en-US" smtClean="0">
                    <a:solidFill>
                      <a:srgbClr val="000000"/>
                    </a:solidFill>
                  </a:endParaRPr>
                </a:p>
              </p:txBody>
            </p:sp>
            <p:sp>
              <p:nvSpPr>
                <p:cNvPr id="908315" name="Oval 27"/>
                <p:cNvSpPr>
                  <a:spLocks noChangeArrowheads="1"/>
                </p:cNvSpPr>
                <p:nvPr/>
              </p:nvSpPr>
              <p:spPr bwMode="auto">
                <a:xfrm>
                  <a:off x="3536" y="2260"/>
                  <a:ext cx="40" cy="36"/>
                </a:xfrm>
                <a:prstGeom prst="ellipse">
                  <a:avLst/>
                </a:prstGeom>
                <a:solidFill>
                  <a:srgbClr val="FF0000"/>
                </a:solidFill>
                <a:ln w="9525">
                  <a:solidFill>
                    <a:schemeClr val="tx1"/>
                  </a:solidFill>
                  <a:round/>
                  <a:headEnd/>
                  <a:tailEnd/>
                </a:ln>
              </p:spPr>
              <p:txBody>
                <a:bodyPr wrap="none" anchor="ctr"/>
                <a:lstStyle/>
                <a:p>
                  <a:pPr fontAlgn="base">
                    <a:spcBef>
                      <a:spcPct val="0"/>
                    </a:spcBef>
                    <a:spcAft>
                      <a:spcPct val="0"/>
                    </a:spcAft>
                  </a:pPr>
                  <a:endParaRPr lang="ja-JP" altLang="en-US" smtClean="0">
                    <a:solidFill>
                      <a:srgbClr val="000000"/>
                    </a:solidFill>
                  </a:endParaRPr>
                </a:p>
              </p:txBody>
            </p:sp>
            <p:sp>
              <p:nvSpPr>
                <p:cNvPr id="908316" name="Oval 28"/>
                <p:cNvSpPr>
                  <a:spLocks noChangeArrowheads="1"/>
                </p:cNvSpPr>
                <p:nvPr/>
              </p:nvSpPr>
              <p:spPr bwMode="auto">
                <a:xfrm>
                  <a:off x="3468" y="2344"/>
                  <a:ext cx="40" cy="36"/>
                </a:xfrm>
                <a:prstGeom prst="ellipse">
                  <a:avLst/>
                </a:prstGeom>
                <a:solidFill>
                  <a:srgbClr val="FF0000"/>
                </a:solidFill>
                <a:ln w="9525">
                  <a:solidFill>
                    <a:schemeClr val="tx1"/>
                  </a:solidFill>
                  <a:round/>
                  <a:headEnd/>
                  <a:tailEnd/>
                </a:ln>
              </p:spPr>
              <p:txBody>
                <a:bodyPr wrap="none" anchor="ctr"/>
                <a:lstStyle/>
                <a:p>
                  <a:pPr fontAlgn="base">
                    <a:spcBef>
                      <a:spcPct val="0"/>
                    </a:spcBef>
                    <a:spcAft>
                      <a:spcPct val="0"/>
                    </a:spcAft>
                  </a:pPr>
                  <a:endParaRPr lang="ja-JP" altLang="en-US" smtClean="0">
                    <a:solidFill>
                      <a:srgbClr val="000000"/>
                    </a:solidFill>
                  </a:endParaRPr>
                </a:p>
              </p:txBody>
            </p:sp>
            <p:sp>
              <p:nvSpPr>
                <p:cNvPr id="908317" name="Oval 29"/>
                <p:cNvSpPr>
                  <a:spLocks noChangeArrowheads="1"/>
                </p:cNvSpPr>
                <p:nvPr/>
              </p:nvSpPr>
              <p:spPr bwMode="auto">
                <a:xfrm>
                  <a:off x="3408" y="2372"/>
                  <a:ext cx="40" cy="36"/>
                </a:xfrm>
                <a:prstGeom prst="ellipse">
                  <a:avLst/>
                </a:prstGeom>
                <a:solidFill>
                  <a:srgbClr val="FF0000"/>
                </a:solidFill>
                <a:ln w="9525">
                  <a:solidFill>
                    <a:schemeClr val="tx1"/>
                  </a:solidFill>
                  <a:round/>
                  <a:headEnd/>
                  <a:tailEnd/>
                </a:ln>
              </p:spPr>
              <p:txBody>
                <a:bodyPr wrap="none" anchor="ctr"/>
                <a:lstStyle/>
                <a:p>
                  <a:pPr fontAlgn="base">
                    <a:spcBef>
                      <a:spcPct val="0"/>
                    </a:spcBef>
                    <a:spcAft>
                      <a:spcPct val="0"/>
                    </a:spcAft>
                  </a:pPr>
                  <a:endParaRPr lang="ja-JP" altLang="en-US" smtClean="0">
                    <a:solidFill>
                      <a:srgbClr val="000000"/>
                    </a:solidFill>
                  </a:endParaRPr>
                </a:p>
              </p:txBody>
            </p:sp>
            <p:sp>
              <p:nvSpPr>
                <p:cNvPr id="908318" name="Oval 30"/>
                <p:cNvSpPr>
                  <a:spLocks noChangeArrowheads="1"/>
                </p:cNvSpPr>
                <p:nvPr/>
              </p:nvSpPr>
              <p:spPr bwMode="auto">
                <a:xfrm>
                  <a:off x="3364" y="2384"/>
                  <a:ext cx="40" cy="36"/>
                </a:xfrm>
                <a:prstGeom prst="ellipse">
                  <a:avLst/>
                </a:prstGeom>
                <a:solidFill>
                  <a:srgbClr val="FF0000"/>
                </a:solidFill>
                <a:ln w="9525">
                  <a:solidFill>
                    <a:schemeClr val="tx1"/>
                  </a:solidFill>
                  <a:round/>
                  <a:headEnd/>
                  <a:tailEnd/>
                </a:ln>
              </p:spPr>
              <p:txBody>
                <a:bodyPr wrap="none" anchor="ctr"/>
                <a:lstStyle/>
                <a:p>
                  <a:pPr fontAlgn="base">
                    <a:spcBef>
                      <a:spcPct val="0"/>
                    </a:spcBef>
                    <a:spcAft>
                      <a:spcPct val="0"/>
                    </a:spcAft>
                  </a:pPr>
                  <a:endParaRPr lang="ja-JP" altLang="en-US" smtClean="0">
                    <a:solidFill>
                      <a:srgbClr val="000000"/>
                    </a:solidFill>
                  </a:endParaRPr>
                </a:p>
              </p:txBody>
            </p:sp>
            <p:sp>
              <p:nvSpPr>
                <p:cNvPr id="908319" name="Oval 31"/>
                <p:cNvSpPr>
                  <a:spLocks noChangeArrowheads="1"/>
                </p:cNvSpPr>
                <p:nvPr/>
              </p:nvSpPr>
              <p:spPr bwMode="auto">
                <a:xfrm>
                  <a:off x="3260" y="2440"/>
                  <a:ext cx="40" cy="36"/>
                </a:xfrm>
                <a:prstGeom prst="ellipse">
                  <a:avLst/>
                </a:prstGeom>
                <a:solidFill>
                  <a:srgbClr val="FF0000"/>
                </a:solidFill>
                <a:ln w="9525">
                  <a:solidFill>
                    <a:schemeClr val="tx1"/>
                  </a:solidFill>
                  <a:round/>
                  <a:headEnd/>
                  <a:tailEnd/>
                </a:ln>
              </p:spPr>
              <p:txBody>
                <a:bodyPr wrap="none" anchor="ctr"/>
                <a:lstStyle/>
                <a:p>
                  <a:pPr fontAlgn="base">
                    <a:spcBef>
                      <a:spcPct val="0"/>
                    </a:spcBef>
                    <a:spcAft>
                      <a:spcPct val="0"/>
                    </a:spcAft>
                  </a:pPr>
                  <a:endParaRPr lang="ja-JP" altLang="en-US" smtClean="0">
                    <a:solidFill>
                      <a:srgbClr val="000000"/>
                    </a:solidFill>
                  </a:endParaRPr>
                </a:p>
              </p:txBody>
            </p:sp>
            <p:sp>
              <p:nvSpPr>
                <p:cNvPr id="908320" name="Oval 32"/>
                <p:cNvSpPr>
                  <a:spLocks noChangeArrowheads="1"/>
                </p:cNvSpPr>
                <p:nvPr/>
              </p:nvSpPr>
              <p:spPr bwMode="auto">
                <a:xfrm>
                  <a:off x="3200" y="2408"/>
                  <a:ext cx="40" cy="36"/>
                </a:xfrm>
                <a:prstGeom prst="ellipse">
                  <a:avLst/>
                </a:prstGeom>
                <a:solidFill>
                  <a:srgbClr val="FF0000"/>
                </a:solidFill>
                <a:ln w="9525">
                  <a:solidFill>
                    <a:schemeClr val="tx1"/>
                  </a:solidFill>
                  <a:round/>
                  <a:headEnd/>
                  <a:tailEnd/>
                </a:ln>
              </p:spPr>
              <p:txBody>
                <a:bodyPr wrap="none" anchor="ctr"/>
                <a:lstStyle/>
                <a:p>
                  <a:pPr fontAlgn="base">
                    <a:spcBef>
                      <a:spcPct val="0"/>
                    </a:spcBef>
                    <a:spcAft>
                      <a:spcPct val="0"/>
                    </a:spcAft>
                  </a:pPr>
                  <a:endParaRPr lang="ja-JP" altLang="en-US" smtClean="0">
                    <a:solidFill>
                      <a:srgbClr val="000000"/>
                    </a:solidFill>
                  </a:endParaRPr>
                </a:p>
              </p:txBody>
            </p:sp>
            <p:sp>
              <p:nvSpPr>
                <p:cNvPr id="908321" name="Oval 33"/>
                <p:cNvSpPr>
                  <a:spLocks noChangeArrowheads="1"/>
                </p:cNvSpPr>
                <p:nvPr/>
              </p:nvSpPr>
              <p:spPr bwMode="auto">
                <a:xfrm>
                  <a:off x="3160" y="2392"/>
                  <a:ext cx="40" cy="36"/>
                </a:xfrm>
                <a:prstGeom prst="ellipse">
                  <a:avLst/>
                </a:prstGeom>
                <a:solidFill>
                  <a:srgbClr val="FF0000"/>
                </a:solidFill>
                <a:ln w="9525">
                  <a:solidFill>
                    <a:schemeClr val="tx1"/>
                  </a:solidFill>
                  <a:round/>
                  <a:headEnd/>
                  <a:tailEnd/>
                </a:ln>
              </p:spPr>
              <p:txBody>
                <a:bodyPr wrap="none" anchor="ctr"/>
                <a:lstStyle/>
                <a:p>
                  <a:pPr fontAlgn="base">
                    <a:spcBef>
                      <a:spcPct val="0"/>
                    </a:spcBef>
                    <a:spcAft>
                      <a:spcPct val="0"/>
                    </a:spcAft>
                  </a:pPr>
                  <a:endParaRPr lang="ja-JP" altLang="en-US" smtClean="0">
                    <a:solidFill>
                      <a:srgbClr val="000000"/>
                    </a:solidFill>
                  </a:endParaRPr>
                </a:p>
              </p:txBody>
            </p:sp>
            <p:sp>
              <p:nvSpPr>
                <p:cNvPr id="908322" name="Oval 34"/>
                <p:cNvSpPr>
                  <a:spLocks noChangeArrowheads="1"/>
                </p:cNvSpPr>
                <p:nvPr/>
              </p:nvSpPr>
              <p:spPr bwMode="auto">
                <a:xfrm>
                  <a:off x="3256" y="2324"/>
                  <a:ext cx="40" cy="36"/>
                </a:xfrm>
                <a:prstGeom prst="ellipse">
                  <a:avLst/>
                </a:prstGeom>
                <a:solidFill>
                  <a:srgbClr val="FF0000"/>
                </a:solidFill>
                <a:ln w="9525">
                  <a:solidFill>
                    <a:schemeClr val="tx1"/>
                  </a:solidFill>
                  <a:round/>
                  <a:headEnd/>
                  <a:tailEnd/>
                </a:ln>
              </p:spPr>
              <p:txBody>
                <a:bodyPr wrap="none" anchor="ctr"/>
                <a:lstStyle/>
                <a:p>
                  <a:pPr fontAlgn="base">
                    <a:spcBef>
                      <a:spcPct val="0"/>
                    </a:spcBef>
                    <a:spcAft>
                      <a:spcPct val="0"/>
                    </a:spcAft>
                  </a:pPr>
                  <a:endParaRPr lang="ja-JP" altLang="en-US" smtClean="0">
                    <a:solidFill>
                      <a:srgbClr val="000000"/>
                    </a:solidFill>
                  </a:endParaRPr>
                </a:p>
              </p:txBody>
            </p:sp>
            <p:sp>
              <p:nvSpPr>
                <p:cNvPr id="908323" name="Oval 35"/>
                <p:cNvSpPr>
                  <a:spLocks noChangeArrowheads="1"/>
                </p:cNvSpPr>
                <p:nvPr/>
              </p:nvSpPr>
              <p:spPr bwMode="auto">
                <a:xfrm>
                  <a:off x="3396" y="2280"/>
                  <a:ext cx="40" cy="36"/>
                </a:xfrm>
                <a:prstGeom prst="ellipse">
                  <a:avLst/>
                </a:prstGeom>
                <a:solidFill>
                  <a:srgbClr val="FF0000"/>
                </a:solidFill>
                <a:ln w="9525">
                  <a:solidFill>
                    <a:schemeClr val="tx1"/>
                  </a:solidFill>
                  <a:round/>
                  <a:headEnd/>
                  <a:tailEnd/>
                </a:ln>
              </p:spPr>
              <p:txBody>
                <a:bodyPr wrap="none" anchor="ctr"/>
                <a:lstStyle/>
                <a:p>
                  <a:pPr fontAlgn="base">
                    <a:spcBef>
                      <a:spcPct val="0"/>
                    </a:spcBef>
                    <a:spcAft>
                      <a:spcPct val="0"/>
                    </a:spcAft>
                  </a:pPr>
                  <a:endParaRPr lang="ja-JP" altLang="en-US" smtClean="0">
                    <a:solidFill>
                      <a:srgbClr val="000000"/>
                    </a:solidFill>
                  </a:endParaRPr>
                </a:p>
              </p:txBody>
            </p:sp>
            <p:sp>
              <p:nvSpPr>
                <p:cNvPr id="908324" name="Oval 36"/>
                <p:cNvSpPr>
                  <a:spLocks noChangeArrowheads="1"/>
                </p:cNvSpPr>
                <p:nvPr/>
              </p:nvSpPr>
              <p:spPr bwMode="auto">
                <a:xfrm>
                  <a:off x="3332" y="2228"/>
                  <a:ext cx="40" cy="36"/>
                </a:xfrm>
                <a:prstGeom prst="ellipse">
                  <a:avLst/>
                </a:prstGeom>
                <a:solidFill>
                  <a:srgbClr val="FF0000"/>
                </a:solidFill>
                <a:ln w="9525">
                  <a:solidFill>
                    <a:schemeClr val="tx1"/>
                  </a:solidFill>
                  <a:round/>
                  <a:headEnd/>
                  <a:tailEnd/>
                </a:ln>
              </p:spPr>
              <p:txBody>
                <a:bodyPr wrap="none" anchor="ctr"/>
                <a:lstStyle/>
                <a:p>
                  <a:pPr fontAlgn="base">
                    <a:spcBef>
                      <a:spcPct val="0"/>
                    </a:spcBef>
                    <a:spcAft>
                      <a:spcPct val="0"/>
                    </a:spcAft>
                  </a:pPr>
                  <a:endParaRPr lang="ja-JP" altLang="en-US" smtClean="0">
                    <a:solidFill>
                      <a:srgbClr val="000000"/>
                    </a:solidFill>
                  </a:endParaRPr>
                </a:p>
              </p:txBody>
            </p:sp>
            <p:sp>
              <p:nvSpPr>
                <p:cNvPr id="908325" name="Oval 37"/>
                <p:cNvSpPr>
                  <a:spLocks noChangeArrowheads="1"/>
                </p:cNvSpPr>
                <p:nvPr/>
              </p:nvSpPr>
              <p:spPr bwMode="auto">
                <a:xfrm>
                  <a:off x="3296" y="2208"/>
                  <a:ext cx="40" cy="36"/>
                </a:xfrm>
                <a:prstGeom prst="ellipse">
                  <a:avLst/>
                </a:prstGeom>
                <a:solidFill>
                  <a:srgbClr val="FF0000"/>
                </a:solidFill>
                <a:ln w="9525">
                  <a:solidFill>
                    <a:schemeClr val="tx1"/>
                  </a:solidFill>
                  <a:round/>
                  <a:headEnd/>
                  <a:tailEnd/>
                </a:ln>
              </p:spPr>
              <p:txBody>
                <a:bodyPr wrap="none" anchor="ctr"/>
                <a:lstStyle/>
                <a:p>
                  <a:pPr fontAlgn="base">
                    <a:spcBef>
                      <a:spcPct val="0"/>
                    </a:spcBef>
                    <a:spcAft>
                      <a:spcPct val="0"/>
                    </a:spcAft>
                  </a:pPr>
                  <a:endParaRPr lang="ja-JP" altLang="en-US" smtClean="0">
                    <a:solidFill>
                      <a:srgbClr val="000000"/>
                    </a:solidFill>
                  </a:endParaRPr>
                </a:p>
              </p:txBody>
            </p:sp>
            <p:sp>
              <p:nvSpPr>
                <p:cNvPr id="908326" name="Oval 38"/>
                <p:cNvSpPr>
                  <a:spLocks noChangeArrowheads="1"/>
                </p:cNvSpPr>
                <p:nvPr/>
              </p:nvSpPr>
              <p:spPr bwMode="auto">
                <a:xfrm>
                  <a:off x="3284" y="2140"/>
                  <a:ext cx="40" cy="36"/>
                </a:xfrm>
                <a:prstGeom prst="ellipse">
                  <a:avLst/>
                </a:prstGeom>
                <a:solidFill>
                  <a:srgbClr val="FF0000"/>
                </a:solidFill>
                <a:ln w="9525">
                  <a:solidFill>
                    <a:schemeClr val="tx1"/>
                  </a:solidFill>
                  <a:round/>
                  <a:headEnd/>
                  <a:tailEnd/>
                </a:ln>
              </p:spPr>
              <p:txBody>
                <a:bodyPr wrap="none" anchor="ctr"/>
                <a:lstStyle/>
                <a:p>
                  <a:pPr fontAlgn="base">
                    <a:spcBef>
                      <a:spcPct val="0"/>
                    </a:spcBef>
                    <a:spcAft>
                      <a:spcPct val="0"/>
                    </a:spcAft>
                  </a:pPr>
                  <a:endParaRPr lang="ja-JP" altLang="en-US" smtClean="0">
                    <a:solidFill>
                      <a:srgbClr val="000000"/>
                    </a:solidFill>
                  </a:endParaRPr>
                </a:p>
              </p:txBody>
            </p:sp>
            <p:sp>
              <p:nvSpPr>
                <p:cNvPr id="908327" name="Oval 39"/>
                <p:cNvSpPr>
                  <a:spLocks noChangeArrowheads="1"/>
                </p:cNvSpPr>
                <p:nvPr/>
              </p:nvSpPr>
              <p:spPr bwMode="auto">
                <a:xfrm>
                  <a:off x="3164" y="2084"/>
                  <a:ext cx="40" cy="36"/>
                </a:xfrm>
                <a:prstGeom prst="ellipse">
                  <a:avLst/>
                </a:prstGeom>
                <a:solidFill>
                  <a:srgbClr val="FF0000"/>
                </a:solidFill>
                <a:ln w="9525">
                  <a:solidFill>
                    <a:schemeClr val="tx1"/>
                  </a:solidFill>
                  <a:round/>
                  <a:headEnd/>
                  <a:tailEnd/>
                </a:ln>
              </p:spPr>
              <p:txBody>
                <a:bodyPr wrap="none" anchor="ctr"/>
                <a:lstStyle/>
                <a:p>
                  <a:pPr fontAlgn="base">
                    <a:spcBef>
                      <a:spcPct val="0"/>
                    </a:spcBef>
                    <a:spcAft>
                      <a:spcPct val="0"/>
                    </a:spcAft>
                  </a:pPr>
                  <a:endParaRPr lang="ja-JP" altLang="en-US" smtClean="0">
                    <a:solidFill>
                      <a:srgbClr val="000000"/>
                    </a:solidFill>
                  </a:endParaRPr>
                </a:p>
              </p:txBody>
            </p:sp>
            <p:sp>
              <p:nvSpPr>
                <p:cNvPr id="908328" name="Oval 40"/>
                <p:cNvSpPr>
                  <a:spLocks noChangeArrowheads="1"/>
                </p:cNvSpPr>
                <p:nvPr/>
              </p:nvSpPr>
              <p:spPr bwMode="auto">
                <a:xfrm>
                  <a:off x="3376" y="1852"/>
                  <a:ext cx="40" cy="36"/>
                </a:xfrm>
                <a:prstGeom prst="ellipse">
                  <a:avLst/>
                </a:prstGeom>
                <a:solidFill>
                  <a:srgbClr val="FF0000"/>
                </a:solidFill>
                <a:ln w="9525">
                  <a:solidFill>
                    <a:schemeClr val="tx1"/>
                  </a:solidFill>
                  <a:round/>
                  <a:headEnd/>
                  <a:tailEnd/>
                </a:ln>
              </p:spPr>
              <p:txBody>
                <a:bodyPr wrap="none" anchor="ctr"/>
                <a:lstStyle/>
                <a:p>
                  <a:pPr fontAlgn="base">
                    <a:spcBef>
                      <a:spcPct val="0"/>
                    </a:spcBef>
                    <a:spcAft>
                      <a:spcPct val="0"/>
                    </a:spcAft>
                  </a:pPr>
                  <a:endParaRPr lang="ja-JP" altLang="en-US" smtClean="0">
                    <a:solidFill>
                      <a:srgbClr val="000000"/>
                    </a:solidFill>
                  </a:endParaRPr>
                </a:p>
              </p:txBody>
            </p:sp>
            <p:sp>
              <p:nvSpPr>
                <p:cNvPr id="908329" name="Oval 41"/>
                <p:cNvSpPr>
                  <a:spLocks noChangeArrowheads="1"/>
                </p:cNvSpPr>
                <p:nvPr/>
              </p:nvSpPr>
              <p:spPr bwMode="auto">
                <a:xfrm>
                  <a:off x="3100" y="2116"/>
                  <a:ext cx="40" cy="36"/>
                </a:xfrm>
                <a:prstGeom prst="ellipse">
                  <a:avLst/>
                </a:prstGeom>
                <a:solidFill>
                  <a:srgbClr val="FF0000"/>
                </a:solidFill>
                <a:ln w="9525">
                  <a:solidFill>
                    <a:schemeClr val="tx1"/>
                  </a:solidFill>
                  <a:round/>
                  <a:headEnd/>
                  <a:tailEnd/>
                </a:ln>
              </p:spPr>
              <p:txBody>
                <a:bodyPr wrap="none" anchor="ctr"/>
                <a:lstStyle/>
                <a:p>
                  <a:pPr fontAlgn="base">
                    <a:spcBef>
                      <a:spcPct val="0"/>
                    </a:spcBef>
                    <a:spcAft>
                      <a:spcPct val="0"/>
                    </a:spcAft>
                  </a:pPr>
                  <a:endParaRPr lang="ja-JP" altLang="en-US" smtClean="0">
                    <a:solidFill>
                      <a:srgbClr val="000000"/>
                    </a:solidFill>
                  </a:endParaRPr>
                </a:p>
              </p:txBody>
            </p:sp>
            <p:sp>
              <p:nvSpPr>
                <p:cNvPr id="908330" name="Oval 42"/>
                <p:cNvSpPr>
                  <a:spLocks noChangeArrowheads="1"/>
                </p:cNvSpPr>
                <p:nvPr/>
              </p:nvSpPr>
              <p:spPr bwMode="auto">
                <a:xfrm>
                  <a:off x="3052" y="2168"/>
                  <a:ext cx="40" cy="36"/>
                </a:xfrm>
                <a:prstGeom prst="ellipse">
                  <a:avLst/>
                </a:prstGeom>
                <a:solidFill>
                  <a:srgbClr val="FF0000"/>
                </a:solidFill>
                <a:ln w="9525">
                  <a:solidFill>
                    <a:schemeClr val="tx1"/>
                  </a:solidFill>
                  <a:round/>
                  <a:headEnd/>
                  <a:tailEnd/>
                </a:ln>
              </p:spPr>
              <p:txBody>
                <a:bodyPr wrap="none" anchor="ctr"/>
                <a:lstStyle/>
                <a:p>
                  <a:pPr fontAlgn="base">
                    <a:spcBef>
                      <a:spcPct val="0"/>
                    </a:spcBef>
                    <a:spcAft>
                      <a:spcPct val="0"/>
                    </a:spcAft>
                  </a:pPr>
                  <a:endParaRPr lang="ja-JP" altLang="en-US" smtClean="0">
                    <a:solidFill>
                      <a:srgbClr val="000000"/>
                    </a:solidFill>
                  </a:endParaRPr>
                </a:p>
              </p:txBody>
            </p:sp>
            <p:sp>
              <p:nvSpPr>
                <p:cNvPr id="908331" name="Oval 43"/>
                <p:cNvSpPr>
                  <a:spLocks noChangeArrowheads="1"/>
                </p:cNvSpPr>
                <p:nvPr/>
              </p:nvSpPr>
              <p:spPr bwMode="auto">
                <a:xfrm>
                  <a:off x="2988" y="2276"/>
                  <a:ext cx="40" cy="36"/>
                </a:xfrm>
                <a:prstGeom prst="ellipse">
                  <a:avLst/>
                </a:prstGeom>
                <a:solidFill>
                  <a:srgbClr val="FF0000"/>
                </a:solidFill>
                <a:ln w="9525">
                  <a:solidFill>
                    <a:schemeClr val="tx1"/>
                  </a:solidFill>
                  <a:round/>
                  <a:headEnd/>
                  <a:tailEnd/>
                </a:ln>
              </p:spPr>
              <p:txBody>
                <a:bodyPr wrap="none" anchor="ctr"/>
                <a:lstStyle/>
                <a:p>
                  <a:pPr fontAlgn="base">
                    <a:spcBef>
                      <a:spcPct val="0"/>
                    </a:spcBef>
                    <a:spcAft>
                      <a:spcPct val="0"/>
                    </a:spcAft>
                  </a:pPr>
                  <a:endParaRPr lang="ja-JP" altLang="en-US" smtClean="0">
                    <a:solidFill>
                      <a:srgbClr val="000000"/>
                    </a:solidFill>
                  </a:endParaRPr>
                </a:p>
              </p:txBody>
            </p:sp>
            <p:sp>
              <p:nvSpPr>
                <p:cNvPr id="908332" name="Oval 44"/>
                <p:cNvSpPr>
                  <a:spLocks noChangeArrowheads="1"/>
                </p:cNvSpPr>
                <p:nvPr/>
              </p:nvSpPr>
              <p:spPr bwMode="auto">
                <a:xfrm>
                  <a:off x="2912" y="2296"/>
                  <a:ext cx="40" cy="36"/>
                </a:xfrm>
                <a:prstGeom prst="ellipse">
                  <a:avLst/>
                </a:prstGeom>
                <a:solidFill>
                  <a:srgbClr val="FF0000"/>
                </a:solidFill>
                <a:ln w="9525">
                  <a:solidFill>
                    <a:schemeClr val="tx1"/>
                  </a:solidFill>
                  <a:round/>
                  <a:headEnd/>
                  <a:tailEnd/>
                </a:ln>
              </p:spPr>
              <p:txBody>
                <a:bodyPr wrap="none" anchor="ctr"/>
                <a:lstStyle/>
                <a:p>
                  <a:pPr fontAlgn="base">
                    <a:spcBef>
                      <a:spcPct val="0"/>
                    </a:spcBef>
                    <a:spcAft>
                      <a:spcPct val="0"/>
                    </a:spcAft>
                  </a:pPr>
                  <a:endParaRPr lang="ja-JP" altLang="en-US" smtClean="0">
                    <a:solidFill>
                      <a:srgbClr val="000000"/>
                    </a:solidFill>
                  </a:endParaRPr>
                </a:p>
              </p:txBody>
            </p:sp>
            <p:sp>
              <p:nvSpPr>
                <p:cNvPr id="908333" name="Oval 45"/>
                <p:cNvSpPr>
                  <a:spLocks noChangeArrowheads="1"/>
                </p:cNvSpPr>
                <p:nvPr/>
              </p:nvSpPr>
              <p:spPr bwMode="auto">
                <a:xfrm>
                  <a:off x="2876" y="2280"/>
                  <a:ext cx="40" cy="36"/>
                </a:xfrm>
                <a:prstGeom prst="ellipse">
                  <a:avLst/>
                </a:prstGeom>
                <a:solidFill>
                  <a:srgbClr val="FF0000"/>
                </a:solidFill>
                <a:ln w="9525">
                  <a:solidFill>
                    <a:schemeClr val="tx1"/>
                  </a:solidFill>
                  <a:round/>
                  <a:headEnd/>
                  <a:tailEnd/>
                </a:ln>
              </p:spPr>
              <p:txBody>
                <a:bodyPr wrap="none" anchor="ctr"/>
                <a:lstStyle/>
                <a:p>
                  <a:pPr fontAlgn="base">
                    <a:spcBef>
                      <a:spcPct val="0"/>
                    </a:spcBef>
                    <a:spcAft>
                      <a:spcPct val="0"/>
                    </a:spcAft>
                  </a:pPr>
                  <a:endParaRPr lang="ja-JP" altLang="en-US" smtClean="0">
                    <a:solidFill>
                      <a:srgbClr val="000000"/>
                    </a:solidFill>
                  </a:endParaRPr>
                </a:p>
              </p:txBody>
            </p:sp>
            <p:sp>
              <p:nvSpPr>
                <p:cNvPr id="908334" name="Oval 46"/>
                <p:cNvSpPr>
                  <a:spLocks noChangeArrowheads="1"/>
                </p:cNvSpPr>
                <p:nvPr/>
              </p:nvSpPr>
              <p:spPr bwMode="auto">
                <a:xfrm>
                  <a:off x="2872" y="2248"/>
                  <a:ext cx="40" cy="36"/>
                </a:xfrm>
                <a:prstGeom prst="ellipse">
                  <a:avLst/>
                </a:prstGeom>
                <a:solidFill>
                  <a:srgbClr val="FF0000"/>
                </a:solidFill>
                <a:ln w="9525">
                  <a:solidFill>
                    <a:schemeClr val="tx1"/>
                  </a:solidFill>
                  <a:round/>
                  <a:headEnd/>
                  <a:tailEnd/>
                </a:ln>
              </p:spPr>
              <p:txBody>
                <a:bodyPr wrap="none" anchor="ctr"/>
                <a:lstStyle/>
                <a:p>
                  <a:pPr fontAlgn="base">
                    <a:spcBef>
                      <a:spcPct val="0"/>
                    </a:spcBef>
                    <a:spcAft>
                      <a:spcPct val="0"/>
                    </a:spcAft>
                  </a:pPr>
                  <a:endParaRPr lang="ja-JP" altLang="en-US" smtClean="0">
                    <a:solidFill>
                      <a:srgbClr val="000000"/>
                    </a:solidFill>
                  </a:endParaRPr>
                </a:p>
              </p:txBody>
            </p:sp>
            <p:sp>
              <p:nvSpPr>
                <p:cNvPr id="908335" name="Oval 47"/>
                <p:cNvSpPr>
                  <a:spLocks noChangeArrowheads="1"/>
                </p:cNvSpPr>
                <p:nvPr/>
              </p:nvSpPr>
              <p:spPr bwMode="auto">
                <a:xfrm>
                  <a:off x="2844" y="2288"/>
                  <a:ext cx="40" cy="36"/>
                </a:xfrm>
                <a:prstGeom prst="ellipse">
                  <a:avLst/>
                </a:prstGeom>
                <a:solidFill>
                  <a:srgbClr val="FF0000"/>
                </a:solidFill>
                <a:ln w="9525">
                  <a:solidFill>
                    <a:schemeClr val="tx1"/>
                  </a:solidFill>
                  <a:round/>
                  <a:headEnd/>
                  <a:tailEnd/>
                </a:ln>
              </p:spPr>
              <p:txBody>
                <a:bodyPr wrap="none" anchor="ctr"/>
                <a:lstStyle/>
                <a:p>
                  <a:pPr fontAlgn="base">
                    <a:spcBef>
                      <a:spcPct val="0"/>
                    </a:spcBef>
                    <a:spcAft>
                      <a:spcPct val="0"/>
                    </a:spcAft>
                  </a:pPr>
                  <a:endParaRPr lang="ja-JP" altLang="en-US" smtClean="0">
                    <a:solidFill>
                      <a:srgbClr val="000000"/>
                    </a:solidFill>
                  </a:endParaRPr>
                </a:p>
              </p:txBody>
            </p:sp>
            <p:sp>
              <p:nvSpPr>
                <p:cNvPr id="908336" name="Oval 48"/>
                <p:cNvSpPr>
                  <a:spLocks noChangeArrowheads="1"/>
                </p:cNvSpPr>
                <p:nvPr/>
              </p:nvSpPr>
              <p:spPr bwMode="auto">
                <a:xfrm>
                  <a:off x="2814" y="2268"/>
                  <a:ext cx="40" cy="36"/>
                </a:xfrm>
                <a:prstGeom prst="ellipse">
                  <a:avLst/>
                </a:prstGeom>
                <a:solidFill>
                  <a:srgbClr val="FF0000"/>
                </a:solidFill>
                <a:ln w="9525">
                  <a:solidFill>
                    <a:schemeClr val="tx1"/>
                  </a:solidFill>
                  <a:round/>
                  <a:headEnd/>
                  <a:tailEnd/>
                </a:ln>
              </p:spPr>
              <p:txBody>
                <a:bodyPr wrap="none" anchor="ctr"/>
                <a:lstStyle/>
                <a:p>
                  <a:pPr fontAlgn="base">
                    <a:spcBef>
                      <a:spcPct val="0"/>
                    </a:spcBef>
                    <a:spcAft>
                      <a:spcPct val="0"/>
                    </a:spcAft>
                  </a:pPr>
                  <a:endParaRPr lang="ja-JP" altLang="en-US" smtClean="0">
                    <a:solidFill>
                      <a:srgbClr val="000000"/>
                    </a:solidFill>
                  </a:endParaRPr>
                </a:p>
              </p:txBody>
            </p:sp>
            <p:sp>
              <p:nvSpPr>
                <p:cNvPr id="908337" name="Oval 49"/>
                <p:cNvSpPr>
                  <a:spLocks noChangeArrowheads="1"/>
                </p:cNvSpPr>
                <p:nvPr/>
              </p:nvSpPr>
              <p:spPr bwMode="auto">
                <a:xfrm>
                  <a:off x="2816" y="2312"/>
                  <a:ext cx="40" cy="36"/>
                </a:xfrm>
                <a:prstGeom prst="ellipse">
                  <a:avLst/>
                </a:prstGeom>
                <a:solidFill>
                  <a:srgbClr val="FF0000"/>
                </a:solidFill>
                <a:ln w="9525">
                  <a:solidFill>
                    <a:schemeClr val="tx1"/>
                  </a:solidFill>
                  <a:round/>
                  <a:headEnd/>
                  <a:tailEnd/>
                </a:ln>
              </p:spPr>
              <p:txBody>
                <a:bodyPr wrap="none" anchor="ctr"/>
                <a:lstStyle/>
                <a:p>
                  <a:pPr fontAlgn="base">
                    <a:spcBef>
                      <a:spcPct val="0"/>
                    </a:spcBef>
                    <a:spcAft>
                      <a:spcPct val="0"/>
                    </a:spcAft>
                  </a:pPr>
                  <a:endParaRPr lang="ja-JP" altLang="en-US" smtClean="0">
                    <a:solidFill>
                      <a:srgbClr val="000000"/>
                    </a:solidFill>
                  </a:endParaRPr>
                </a:p>
              </p:txBody>
            </p:sp>
            <p:sp>
              <p:nvSpPr>
                <p:cNvPr id="908338" name="Oval 50"/>
                <p:cNvSpPr>
                  <a:spLocks noChangeArrowheads="1"/>
                </p:cNvSpPr>
                <p:nvPr/>
              </p:nvSpPr>
              <p:spPr bwMode="auto">
                <a:xfrm>
                  <a:off x="2752" y="2276"/>
                  <a:ext cx="40" cy="36"/>
                </a:xfrm>
                <a:prstGeom prst="ellipse">
                  <a:avLst/>
                </a:prstGeom>
                <a:solidFill>
                  <a:srgbClr val="FF0000"/>
                </a:solidFill>
                <a:ln w="9525">
                  <a:solidFill>
                    <a:schemeClr val="tx1"/>
                  </a:solidFill>
                  <a:round/>
                  <a:headEnd/>
                  <a:tailEnd/>
                </a:ln>
              </p:spPr>
              <p:txBody>
                <a:bodyPr wrap="none" anchor="ctr"/>
                <a:lstStyle/>
                <a:p>
                  <a:pPr fontAlgn="base">
                    <a:spcBef>
                      <a:spcPct val="0"/>
                    </a:spcBef>
                    <a:spcAft>
                      <a:spcPct val="0"/>
                    </a:spcAft>
                  </a:pPr>
                  <a:endParaRPr lang="ja-JP" altLang="en-US" smtClean="0">
                    <a:solidFill>
                      <a:srgbClr val="000000"/>
                    </a:solidFill>
                  </a:endParaRPr>
                </a:p>
              </p:txBody>
            </p:sp>
            <p:sp>
              <p:nvSpPr>
                <p:cNvPr id="908339" name="Oval 51"/>
                <p:cNvSpPr>
                  <a:spLocks noChangeArrowheads="1"/>
                </p:cNvSpPr>
                <p:nvPr/>
              </p:nvSpPr>
              <p:spPr bwMode="auto">
                <a:xfrm>
                  <a:off x="2730" y="2306"/>
                  <a:ext cx="40" cy="36"/>
                </a:xfrm>
                <a:prstGeom prst="ellipse">
                  <a:avLst/>
                </a:prstGeom>
                <a:solidFill>
                  <a:srgbClr val="FF0000"/>
                </a:solidFill>
                <a:ln w="9525">
                  <a:solidFill>
                    <a:schemeClr val="tx1"/>
                  </a:solidFill>
                  <a:round/>
                  <a:headEnd/>
                  <a:tailEnd/>
                </a:ln>
              </p:spPr>
              <p:txBody>
                <a:bodyPr wrap="none" anchor="ctr"/>
                <a:lstStyle/>
                <a:p>
                  <a:pPr algn="ctr" fontAlgn="base">
                    <a:spcBef>
                      <a:spcPct val="0"/>
                    </a:spcBef>
                    <a:spcAft>
                      <a:spcPct val="0"/>
                    </a:spcAft>
                  </a:pPr>
                  <a:endParaRPr lang="ja-JP" altLang="ja-JP" sz="2400" smtClean="0">
                    <a:solidFill>
                      <a:srgbClr val="000000"/>
                    </a:solidFill>
                  </a:endParaRPr>
                </a:p>
              </p:txBody>
            </p:sp>
            <p:sp>
              <p:nvSpPr>
                <p:cNvPr id="908340" name="Oval 52"/>
                <p:cNvSpPr>
                  <a:spLocks noChangeArrowheads="1"/>
                </p:cNvSpPr>
                <p:nvPr/>
              </p:nvSpPr>
              <p:spPr bwMode="auto">
                <a:xfrm>
                  <a:off x="2746" y="2286"/>
                  <a:ext cx="40" cy="36"/>
                </a:xfrm>
                <a:prstGeom prst="ellipse">
                  <a:avLst/>
                </a:prstGeom>
                <a:solidFill>
                  <a:srgbClr val="FF0000"/>
                </a:solidFill>
                <a:ln w="9525">
                  <a:solidFill>
                    <a:schemeClr val="tx1"/>
                  </a:solidFill>
                  <a:round/>
                  <a:headEnd/>
                  <a:tailEnd/>
                </a:ln>
              </p:spPr>
              <p:txBody>
                <a:bodyPr wrap="none" anchor="ctr"/>
                <a:lstStyle/>
                <a:p>
                  <a:pPr fontAlgn="base">
                    <a:spcBef>
                      <a:spcPct val="0"/>
                    </a:spcBef>
                    <a:spcAft>
                      <a:spcPct val="0"/>
                    </a:spcAft>
                  </a:pPr>
                  <a:endParaRPr lang="ja-JP" altLang="en-US" smtClean="0">
                    <a:solidFill>
                      <a:srgbClr val="000000"/>
                    </a:solidFill>
                  </a:endParaRPr>
                </a:p>
              </p:txBody>
            </p:sp>
            <p:sp>
              <p:nvSpPr>
                <p:cNvPr id="908341" name="Oval 53"/>
                <p:cNvSpPr>
                  <a:spLocks noChangeArrowheads="1"/>
                </p:cNvSpPr>
                <p:nvPr/>
              </p:nvSpPr>
              <p:spPr bwMode="auto">
                <a:xfrm>
                  <a:off x="2568" y="2292"/>
                  <a:ext cx="40" cy="36"/>
                </a:xfrm>
                <a:prstGeom prst="ellipse">
                  <a:avLst/>
                </a:prstGeom>
                <a:solidFill>
                  <a:srgbClr val="FF0000"/>
                </a:solidFill>
                <a:ln w="9525">
                  <a:solidFill>
                    <a:schemeClr val="tx1"/>
                  </a:solidFill>
                  <a:round/>
                  <a:headEnd/>
                  <a:tailEnd/>
                </a:ln>
              </p:spPr>
              <p:txBody>
                <a:bodyPr wrap="none" anchor="ctr"/>
                <a:lstStyle/>
                <a:p>
                  <a:pPr fontAlgn="base">
                    <a:spcBef>
                      <a:spcPct val="0"/>
                    </a:spcBef>
                    <a:spcAft>
                      <a:spcPct val="0"/>
                    </a:spcAft>
                  </a:pPr>
                  <a:endParaRPr lang="ja-JP" altLang="en-US" smtClean="0">
                    <a:solidFill>
                      <a:srgbClr val="000000"/>
                    </a:solidFill>
                  </a:endParaRPr>
                </a:p>
              </p:txBody>
            </p:sp>
            <p:sp>
              <p:nvSpPr>
                <p:cNvPr id="908342" name="Oval 54"/>
                <p:cNvSpPr>
                  <a:spLocks noChangeArrowheads="1"/>
                </p:cNvSpPr>
                <p:nvPr/>
              </p:nvSpPr>
              <p:spPr bwMode="auto">
                <a:xfrm>
                  <a:off x="2620" y="2152"/>
                  <a:ext cx="40" cy="36"/>
                </a:xfrm>
                <a:prstGeom prst="ellipse">
                  <a:avLst/>
                </a:prstGeom>
                <a:solidFill>
                  <a:srgbClr val="FF0000"/>
                </a:solidFill>
                <a:ln w="9525">
                  <a:solidFill>
                    <a:schemeClr val="tx1"/>
                  </a:solidFill>
                  <a:round/>
                  <a:headEnd/>
                  <a:tailEnd/>
                </a:ln>
              </p:spPr>
              <p:txBody>
                <a:bodyPr wrap="none" anchor="ctr"/>
                <a:lstStyle/>
                <a:p>
                  <a:pPr fontAlgn="base">
                    <a:spcBef>
                      <a:spcPct val="0"/>
                    </a:spcBef>
                    <a:spcAft>
                      <a:spcPct val="0"/>
                    </a:spcAft>
                  </a:pPr>
                  <a:endParaRPr lang="ja-JP" altLang="en-US" smtClean="0">
                    <a:solidFill>
                      <a:srgbClr val="000000"/>
                    </a:solidFill>
                  </a:endParaRPr>
                </a:p>
              </p:txBody>
            </p:sp>
            <p:sp>
              <p:nvSpPr>
                <p:cNvPr id="908343" name="Oval 55"/>
                <p:cNvSpPr>
                  <a:spLocks noChangeArrowheads="1"/>
                </p:cNvSpPr>
                <p:nvPr/>
              </p:nvSpPr>
              <p:spPr bwMode="auto">
                <a:xfrm>
                  <a:off x="1980" y="1888"/>
                  <a:ext cx="40" cy="36"/>
                </a:xfrm>
                <a:prstGeom prst="ellipse">
                  <a:avLst/>
                </a:prstGeom>
                <a:solidFill>
                  <a:srgbClr val="FF0000"/>
                </a:solidFill>
                <a:ln w="9525">
                  <a:solidFill>
                    <a:schemeClr val="tx1"/>
                  </a:solidFill>
                  <a:round/>
                  <a:headEnd/>
                  <a:tailEnd/>
                </a:ln>
              </p:spPr>
              <p:txBody>
                <a:bodyPr wrap="none" anchor="ctr"/>
                <a:lstStyle/>
                <a:p>
                  <a:pPr fontAlgn="base">
                    <a:spcBef>
                      <a:spcPct val="0"/>
                    </a:spcBef>
                    <a:spcAft>
                      <a:spcPct val="0"/>
                    </a:spcAft>
                  </a:pPr>
                  <a:endParaRPr lang="ja-JP" altLang="en-US" smtClean="0">
                    <a:solidFill>
                      <a:srgbClr val="000000"/>
                    </a:solidFill>
                  </a:endParaRPr>
                </a:p>
              </p:txBody>
            </p:sp>
            <p:sp>
              <p:nvSpPr>
                <p:cNvPr id="908344" name="Oval 56"/>
                <p:cNvSpPr>
                  <a:spLocks noChangeArrowheads="1"/>
                </p:cNvSpPr>
                <p:nvPr/>
              </p:nvSpPr>
              <p:spPr bwMode="auto">
                <a:xfrm>
                  <a:off x="2000" y="1960"/>
                  <a:ext cx="40" cy="36"/>
                </a:xfrm>
                <a:prstGeom prst="ellipse">
                  <a:avLst/>
                </a:prstGeom>
                <a:solidFill>
                  <a:srgbClr val="FF0000"/>
                </a:solidFill>
                <a:ln w="9525">
                  <a:solidFill>
                    <a:schemeClr val="tx1"/>
                  </a:solidFill>
                  <a:round/>
                  <a:headEnd/>
                  <a:tailEnd/>
                </a:ln>
              </p:spPr>
              <p:txBody>
                <a:bodyPr wrap="none" anchor="ctr"/>
                <a:lstStyle/>
                <a:p>
                  <a:pPr fontAlgn="base">
                    <a:spcBef>
                      <a:spcPct val="0"/>
                    </a:spcBef>
                    <a:spcAft>
                      <a:spcPct val="0"/>
                    </a:spcAft>
                  </a:pPr>
                  <a:endParaRPr lang="ja-JP" altLang="en-US" smtClean="0">
                    <a:solidFill>
                      <a:srgbClr val="000000"/>
                    </a:solidFill>
                  </a:endParaRPr>
                </a:p>
              </p:txBody>
            </p:sp>
            <p:sp>
              <p:nvSpPr>
                <p:cNvPr id="908345" name="Oval 57"/>
                <p:cNvSpPr>
                  <a:spLocks noChangeArrowheads="1"/>
                </p:cNvSpPr>
                <p:nvPr/>
              </p:nvSpPr>
              <p:spPr bwMode="auto">
                <a:xfrm>
                  <a:off x="1940" y="2244"/>
                  <a:ext cx="40" cy="36"/>
                </a:xfrm>
                <a:prstGeom prst="ellipse">
                  <a:avLst/>
                </a:prstGeom>
                <a:solidFill>
                  <a:srgbClr val="FF0000"/>
                </a:solidFill>
                <a:ln w="9525">
                  <a:solidFill>
                    <a:schemeClr val="tx1"/>
                  </a:solidFill>
                  <a:round/>
                  <a:headEnd/>
                  <a:tailEnd/>
                </a:ln>
              </p:spPr>
              <p:txBody>
                <a:bodyPr wrap="none" anchor="ctr"/>
                <a:lstStyle/>
                <a:p>
                  <a:pPr fontAlgn="base">
                    <a:spcBef>
                      <a:spcPct val="0"/>
                    </a:spcBef>
                    <a:spcAft>
                      <a:spcPct val="0"/>
                    </a:spcAft>
                  </a:pPr>
                  <a:endParaRPr lang="ja-JP" altLang="en-US" smtClean="0">
                    <a:solidFill>
                      <a:srgbClr val="000000"/>
                    </a:solidFill>
                  </a:endParaRPr>
                </a:p>
              </p:txBody>
            </p:sp>
            <p:sp>
              <p:nvSpPr>
                <p:cNvPr id="908346" name="Oval 58"/>
                <p:cNvSpPr>
                  <a:spLocks noChangeArrowheads="1"/>
                </p:cNvSpPr>
                <p:nvPr/>
              </p:nvSpPr>
              <p:spPr bwMode="auto">
                <a:xfrm>
                  <a:off x="1700" y="2024"/>
                  <a:ext cx="40" cy="36"/>
                </a:xfrm>
                <a:prstGeom prst="ellipse">
                  <a:avLst/>
                </a:prstGeom>
                <a:solidFill>
                  <a:srgbClr val="FF0000"/>
                </a:solidFill>
                <a:ln w="9525">
                  <a:solidFill>
                    <a:schemeClr val="tx1"/>
                  </a:solidFill>
                  <a:round/>
                  <a:headEnd/>
                  <a:tailEnd/>
                </a:ln>
              </p:spPr>
              <p:txBody>
                <a:bodyPr wrap="none" anchor="ctr"/>
                <a:lstStyle/>
                <a:p>
                  <a:pPr fontAlgn="base">
                    <a:spcBef>
                      <a:spcPct val="0"/>
                    </a:spcBef>
                    <a:spcAft>
                      <a:spcPct val="0"/>
                    </a:spcAft>
                  </a:pPr>
                  <a:endParaRPr lang="ja-JP" altLang="en-US" smtClean="0">
                    <a:solidFill>
                      <a:srgbClr val="000000"/>
                    </a:solidFill>
                  </a:endParaRPr>
                </a:p>
              </p:txBody>
            </p:sp>
            <p:sp>
              <p:nvSpPr>
                <p:cNvPr id="908347" name="Oval 59"/>
                <p:cNvSpPr>
                  <a:spLocks noChangeArrowheads="1"/>
                </p:cNvSpPr>
                <p:nvPr/>
              </p:nvSpPr>
              <p:spPr bwMode="auto">
                <a:xfrm>
                  <a:off x="1716" y="1884"/>
                  <a:ext cx="40" cy="36"/>
                </a:xfrm>
                <a:prstGeom prst="ellipse">
                  <a:avLst/>
                </a:prstGeom>
                <a:solidFill>
                  <a:srgbClr val="FF0000"/>
                </a:solidFill>
                <a:ln w="9525">
                  <a:solidFill>
                    <a:schemeClr val="tx1"/>
                  </a:solidFill>
                  <a:round/>
                  <a:headEnd/>
                  <a:tailEnd/>
                </a:ln>
              </p:spPr>
              <p:txBody>
                <a:bodyPr wrap="none" anchor="ctr"/>
                <a:lstStyle/>
                <a:p>
                  <a:pPr fontAlgn="base">
                    <a:spcBef>
                      <a:spcPct val="0"/>
                    </a:spcBef>
                    <a:spcAft>
                      <a:spcPct val="0"/>
                    </a:spcAft>
                  </a:pPr>
                  <a:endParaRPr lang="ja-JP" altLang="en-US" smtClean="0">
                    <a:solidFill>
                      <a:srgbClr val="000000"/>
                    </a:solidFill>
                  </a:endParaRPr>
                </a:p>
              </p:txBody>
            </p:sp>
            <p:sp>
              <p:nvSpPr>
                <p:cNvPr id="908348" name="Oval 60"/>
                <p:cNvSpPr>
                  <a:spLocks noChangeArrowheads="1"/>
                </p:cNvSpPr>
                <p:nvPr/>
              </p:nvSpPr>
              <p:spPr bwMode="auto">
                <a:xfrm>
                  <a:off x="2360" y="2420"/>
                  <a:ext cx="40" cy="36"/>
                </a:xfrm>
                <a:prstGeom prst="ellipse">
                  <a:avLst/>
                </a:prstGeom>
                <a:solidFill>
                  <a:srgbClr val="FF0000"/>
                </a:solidFill>
                <a:ln w="9525">
                  <a:solidFill>
                    <a:schemeClr val="tx1"/>
                  </a:solidFill>
                  <a:round/>
                  <a:headEnd/>
                  <a:tailEnd/>
                </a:ln>
              </p:spPr>
              <p:txBody>
                <a:bodyPr wrap="none" anchor="ctr"/>
                <a:lstStyle/>
                <a:p>
                  <a:pPr fontAlgn="base">
                    <a:spcBef>
                      <a:spcPct val="0"/>
                    </a:spcBef>
                    <a:spcAft>
                      <a:spcPct val="0"/>
                    </a:spcAft>
                  </a:pPr>
                  <a:endParaRPr lang="ja-JP" altLang="en-US" smtClean="0">
                    <a:solidFill>
                      <a:srgbClr val="000000"/>
                    </a:solidFill>
                  </a:endParaRPr>
                </a:p>
              </p:txBody>
            </p:sp>
            <p:sp>
              <p:nvSpPr>
                <p:cNvPr id="908349" name="Oval 61"/>
                <p:cNvSpPr>
                  <a:spLocks noChangeArrowheads="1"/>
                </p:cNvSpPr>
                <p:nvPr/>
              </p:nvSpPr>
              <p:spPr bwMode="auto">
                <a:xfrm>
                  <a:off x="2276" y="2504"/>
                  <a:ext cx="40" cy="36"/>
                </a:xfrm>
                <a:prstGeom prst="ellipse">
                  <a:avLst/>
                </a:prstGeom>
                <a:solidFill>
                  <a:srgbClr val="FF0000"/>
                </a:solidFill>
                <a:ln w="9525">
                  <a:solidFill>
                    <a:schemeClr val="tx1"/>
                  </a:solidFill>
                  <a:round/>
                  <a:headEnd/>
                  <a:tailEnd/>
                </a:ln>
              </p:spPr>
              <p:txBody>
                <a:bodyPr wrap="none" anchor="ctr"/>
                <a:lstStyle/>
                <a:p>
                  <a:pPr fontAlgn="base">
                    <a:spcBef>
                      <a:spcPct val="0"/>
                    </a:spcBef>
                    <a:spcAft>
                      <a:spcPct val="0"/>
                    </a:spcAft>
                  </a:pPr>
                  <a:endParaRPr lang="ja-JP" altLang="en-US" smtClean="0">
                    <a:solidFill>
                      <a:srgbClr val="000000"/>
                    </a:solidFill>
                  </a:endParaRPr>
                </a:p>
              </p:txBody>
            </p:sp>
            <p:sp>
              <p:nvSpPr>
                <p:cNvPr id="908350" name="Oval 62"/>
                <p:cNvSpPr>
                  <a:spLocks noChangeArrowheads="1"/>
                </p:cNvSpPr>
                <p:nvPr/>
              </p:nvSpPr>
              <p:spPr bwMode="auto">
                <a:xfrm>
                  <a:off x="2336" y="2500"/>
                  <a:ext cx="40" cy="36"/>
                </a:xfrm>
                <a:prstGeom prst="ellipse">
                  <a:avLst/>
                </a:prstGeom>
                <a:solidFill>
                  <a:srgbClr val="FF0000"/>
                </a:solidFill>
                <a:ln w="9525">
                  <a:solidFill>
                    <a:schemeClr val="tx1"/>
                  </a:solidFill>
                  <a:round/>
                  <a:headEnd/>
                  <a:tailEnd/>
                </a:ln>
              </p:spPr>
              <p:txBody>
                <a:bodyPr wrap="none" anchor="ctr"/>
                <a:lstStyle/>
                <a:p>
                  <a:pPr fontAlgn="base">
                    <a:spcBef>
                      <a:spcPct val="0"/>
                    </a:spcBef>
                    <a:spcAft>
                      <a:spcPct val="0"/>
                    </a:spcAft>
                  </a:pPr>
                  <a:endParaRPr lang="ja-JP" altLang="en-US" smtClean="0">
                    <a:solidFill>
                      <a:srgbClr val="000000"/>
                    </a:solidFill>
                  </a:endParaRPr>
                </a:p>
              </p:txBody>
            </p:sp>
            <p:sp>
              <p:nvSpPr>
                <p:cNvPr id="908351" name="Oval 63"/>
                <p:cNvSpPr>
                  <a:spLocks noChangeArrowheads="1"/>
                </p:cNvSpPr>
                <p:nvPr/>
              </p:nvSpPr>
              <p:spPr bwMode="auto">
                <a:xfrm>
                  <a:off x="2384" y="2524"/>
                  <a:ext cx="40" cy="36"/>
                </a:xfrm>
                <a:prstGeom prst="ellipse">
                  <a:avLst/>
                </a:prstGeom>
                <a:solidFill>
                  <a:srgbClr val="FF0000"/>
                </a:solidFill>
                <a:ln w="9525">
                  <a:solidFill>
                    <a:schemeClr val="tx1"/>
                  </a:solidFill>
                  <a:round/>
                  <a:headEnd/>
                  <a:tailEnd/>
                </a:ln>
              </p:spPr>
              <p:txBody>
                <a:bodyPr wrap="none" anchor="ctr"/>
                <a:lstStyle/>
                <a:p>
                  <a:pPr fontAlgn="base">
                    <a:spcBef>
                      <a:spcPct val="0"/>
                    </a:spcBef>
                    <a:spcAft>
                      <a:spcPct val="0"/>
                    </a:spcAft>
                  </a:pPr>
                  <a:endParaRPr lang="ja-JP" altLang="en-US" smtClean="0">
                    <a:solidFill>
                      <a:srgbClr val="000000"/>
                    </a:solidFill>
                  </a:endParaRPr>
                </a:p>
              </p:txBody>
            </p:sp>
            <p:sp>
              <p:nvSpPr>
                <p:cNvPr id="908352" name="Oval 64"/>
                <p:cNvSpPr>
                  <a:spLocks noChangeArrowheads="1"/>
                </p:cNvSpPr>
                <p:nvPr/>
              </p:nvSpPr>
              <p:spPr bwMode="auto">
                <a:xfrm>
                  <a:off x="2640" y="2402"/>
                  <a:ext cx="40" cy="36"/>
                </a:xfrm>
                <a:prstGeom prst="ellipse">
                  <a:avLst/>
                </a:prstGeom>
                <a:solidFill>
                  <a:srgbClr val="FF0000"/>
                </a:solidFill>
                <a:ln w="9525">
                  <a:solidFill>
                    <a:schemeClr val="tx1"/>
                  </a:solidFill>
                  <a:round/>
                  <a:headEnd/>
                  <a:tailEnd/>
                </a:ln>
              </p:spPr>
              <p:txBody>
                <a:bodyPr wrap="none" anchor="ctr"/>
                <a:lstStyle/>
                <a:p>
                  <a:pPr fontAlgn="base">
                    <a:spcBef>
                      <a:spcPct val="0"/>
                    </a:spcBef>
                    <a:spcAft>
                      <a:spcPct val="0"/>
                    </a:spcAft>
                  </a:pPr>
                  <a:endParaRPr lang="ja-JP" altLang="en-US" smtClean="0">
                    <a:solidFill>
                      <a:srgbClr val="000000"/>
                    </a:solidFill>
                  </a:endParaRPr>
                </a:p>
              </p:txBody>
            </p:sp>
            <p:sp>
              <p:nvSpPr>
                <p:cNvPr id="908353" name="Oval 65"/>
                <p:cNvSpPr>
                  <a:spLocks noChangeArrowheads="1"/>
                </p:cNvSpPr>
                <p:nvPr/>
              </p:nvSpPr>
              <p:spPr bwMode="auto">
                <a:xfrm>
                  <a:off x="2708" y="2380"/>
                  <a:ext cx="40" cy="36"/>
                </a:xfrm>
                <a:prstGeom prst="ellipse">
                  <a:avLst/>
                </a:prstGeom>
                <a:solidFill>
                  <a:srgbClr val="FF0000"/>
                </a:solidFill>
                <a:ln w="9525">
                  <a:solidFill>
                    <a:schemeClr val="tx1"/>
                  </a:solidFill>
                  <a:round/>
                  <a:headEnd/>
                  <a:tailEnd/>
                </a:ln>
              </p:spPr>
              <p:txBody>
                <a:bodyPr wrap="none" anchor="ctr"/>
                <a:lstStyle/>
                <a:p>
                  <a:pPr fontAlgn="base">
                    <a:spcBef>
                      <a:spcPct val="0"/>
                    </a:spcBef>
                    <a:spcAft>
                      <a:spcPct val="0"/>
                    </a:spcAft>
                  </a:pPr>
                  <a:endParaRPr lang="ja-JP" altLang="en-US" smtClean="0">
                    <a:solidFill>
                      <a:srgbClr val="000000"/>
                    </a:solidFill>
                  </a:endParaRPr>
                </a:p>
              </p:txBody>
            </p:sp>
            <p:sp>
              <p:nvSpPr>
                <p:cNvPr id="908354" name="Oval 66"/>
                <p:cNvSpPr>
                  <a:spLocks noChangeArrowheads="1"/>
                </p:cNvSpPr>
                <p:nvPr/>
              </p:nvSpPr>
              <p:spPr bwMode="auto">
                <a:xfrm>
                  <a:off x="2740" y="2394"/>
                  <a:ext cx="40" cy="36"/>
                </a:xfrm>
                <a:prstGeom prst="ellipse">
                  <a:avLst/>
                </a:prstGeom>
                <a:solidFill>
                  <a:srgbClr val="FF0000"/>
                </a:solidFill>
                <a:ln w="9525">
                  <a:solidFill>
                    <a:schemeClr val="tx1"/>
                  </a:solidFill>
                  <a:round/>
                  <a:headEnd/>
                  <a:tailEnd/>
                </a:ln>
              </p:spPr>
              <p:txBody>
                <a:bodyPr wrap="none" anchor="ctr"/>
                <a:lstStyle/>
                <a:p>
                  <a:pPr fontAlgn="base">
                    <a:spcBef>
                      <a:spcPct val="0"/>
                    </a:spcBef>
                    <a:spcAft>
                      <a:spcPct val="0"/>
                    </a:spcAft>
                  </a:pPr>
                  <a:endParaRPr lang="ja-JP" altLang="en-US" smtClean="0">
                    <a:solidFill>
                      <a:srgbClr val="000000"/>
                    </a:solidFill>
                  </a:endParaRPr>
                </a:p>
              </p:txBody>
            </p:sp>
            <p:sp>
              <p:nvSpPr>
                <p:cNvPr id="908355" name="Oval 67"/>
                <p:cNvSpPr>
                  <a:spLocks noChangeArrowheads="1"/>
                </p:cNvSpPr>
                <p:nvPr/>
              </p:nvSpPr>
              <p:spPr bwMode="auto">
                <a:xfrm>
                  <a:off x="2788" y="2408"/>
                  <a:ext cx="40" cy="36"/>
                </a:xfrm>
                <a:prstGeom prst="ellipse">
                  <a:avLst/>
                </a:prstGeom>
                <a:solidFill>
                  <a:srgbClr val="FF0000"/>
                </a:solidFill>
                <a:ln w="9525">
                  <a:solidFill>
                    <a:schemeClr val="tx1"/>
                  </a:solidFill>
                  <a:round/>
                  <a:headEnd/>
                  <a:tailEnd/>
                </a:ln>
              </p:spPr>
              <p:txBody>
                <a:bodyPr wrap="none" anchor="ctr"/>
                <a:lstStyle/>
                <a:p>
                  <a:pPr fontAlgn="base">
                    <a:spcBef>
                      <a:spcPct val="0"/>
                    </a:spcBef>
                    <a:spcAft>
                      <a:spcPct val="0"/>
                    </a:spcAft>
                  </a:pPr>
                  <a:endParaRPr lang="ja-JP" altLang="en-US" smtClean="0">
                    <a:solidFill>
                      <a:srgbClr val="000000"/>
                    </a:solidFill>
                  </a:endParaRPr>
                </a:p>
              </p:txBody>
            </p:sp>
            <p:sp>
              <p:nvSpPr>
                <p:cNvPr id="908356" name="Oval 68"/>
                <p:cNvSpPr>
                  <a:spLocks noChangeArrowheads="1"/>
                </p:cNvSpPr>
                <p:nvPr/>
              </p:nvSpPr>
              <p:spPr bwMode="auto">
                <a:xfrm>
                  <a:off x="2896" y="2420"/>
                  <a:ext cx="40" cy="36"/>
                </a:xfrm>
                <a:prstGeom prst="ellipse">
                  <a:avLst/>
                </a:prstGeom>
                <a:solidFill>
                  <a:srgbClr val="FF0000"/>
                </a:solidFill>
                <a:ln w="9525">
                  <a:solidFill>
                    <a:schemeClr val="tx1"/>
                  </a:solidFill>
                  <a:round/>
                  <a:headEnd/>
                  <a:tailEnd/>
                </a:ln>
              </p:spPr>
              <p:txBody>
                <a:bodyPr wrap="none" anchor="ctr"/>
                <a:lstStyle/>
                <a:p>
                  <a:pPr fontAlgn="base">
                    <a:spcBef>
                      <a:spcPct val="0"/>
                    </a:spcBef>
                    <a:spcAft>
                      <a:spcPct val="0"/>
                    </a:spcAft>
                  </a:pPr>
                  <a:endParaRPr lang="ja-JP" altLang="en-US" smtClean="0">
                    <a:solidFill>
                      <a:srgbClr val="000000"/>
                    </a:solidFill>
                  </a:endParaRPr>
                </a:p>
              </p:txBody>
            </p:sp>
            <p:sp>
              <p:nvSpPr>
                <p:cNvPr id="908357" name="Oval 69"/>
                <p:cNvSpPr>
                  <a:spLocks noChangeArrowheads="1"/>
                </p:cNvSpPr>
                <p:nvPr/>
              </p:nvSpPr>
              <p:spPr bwMode="auto">
                <a:xfrm>
                  <a:off x="2968" y="2484"/>
                  <a:ext cx="40" cy="36"/>
                </a:xfrm>
                <a:prstGeom prst="ellipse">
                  <a:avLst/>
                </a:prstGeom>
                <a:solidFill>
                  <a:srgbClr val="FF0000"/>
                </a:solidFill>
                <a:ln w="9525">
                  <a:solidFill>
                    <a:schemeClr val="tx1"/>
                  </a:solidFill>
                  <a:round/>
                  <a:headEnd/>
                  <a:tailEnd/>
                </a:ln>
              </p:spPr>
              <p:txBody>
                <a:bodyPr wrap="none" anchor="ctr"/>
                <a:lstStyle/>
                <a:p>
                  <a:pPr fontAlgn="base">
                    <a:spcBef>
                      <a:spcPct val="0"/>
                    </a:spcBef>
                    <a:spcAft>
                      <a:spcPct val="0"/>
                    </a:spcAft>
                  </a:pPr>
                  <a:endParaRPr lang="ja-JP" altLang="en-US" smtClean="0">
                    <a:solidFill>
                      <a:srgbClr val="000000"/>
                    </a:solidFill>
                  </a:endParaRPr>
                </a:p>
              </p:txBody>
            </p:sp>
            <p:sp>
              <p:nvSpPr>
                <p:cNvPr id="908358" name="Oval 70"/>
                <p:cNvSpPr>
                  <a:spLocks noChangeArrowheads="1"/>
                </p:cNvSpPr>
                <p:nvPr/>
              </p:nvSpPr>
              <p:spPr bwMode="auto">
                <a:xfrm>
                  <a:off x="2892" y="2588"/>
                  <a:ext cx="40" cy="36"/>
                </a:xfrm>
                <a:prstGeom prst="ellipse">
                  <a:avLst/>
                </a:prstGeom>
                <a:solidFill>
                  <a:srgbClr val="FF0000"/>
                </a:solidFill>
                <a:ln w="9525">
                  <a:solidFill>
                    <a:schemeClr val="tx1"/>
                  </a:solidFill>
                  <a:round/>
                  <a:headEnd/>
                  <a:tailEnd/>
                </a:ln>
              </p:spPr>
              <p:txBody>
                <a:bodyPr wrap="none" anchor="ctr"/>
                <a:lstStyle/>
                <a:p>
                  <a:pPr fontAlgn="base">
                    <a:spcBef>
                      <a:spcPct val="0"/>
                    </a:spcBef>
                    <a:spcAft>
                      <a:spcPct val="0"/>
                    </a:spcAft>
                  </a:pPr>
                  <a:endParaRPr lang="ja-JP" altLang="en-US" smtClean="0">
                    <a:solidFill>
                      <a:srgbClr val="000000"/>
                    </a:solidFill>
                  </a:endParaRPr>
                </a:p>
              </p:txBody>
            </p:sp>
            <p:sp>
              <p:nvSpPr>
                <p:cNvPr id="908359" name="Oval 71"/>
                <p:cNvSpPr>
                  <a:spLocks noChangeArrowheads="1"/>
                </p:cNvSpPr>
                <p:nvPr/>
              </p:nvSpPr>
              <p:spPr bwMode="auto">
                <a:xfrm>
                  <a:off x="2992" y="2592"/>
                  <a:ext cx="40" cy="36"/>
                </a:xfrm>
                <a:prstGeom prst="ellipse">
                  <a:avLst/>
                </a:prstGeom>
                <a:solidFill>
                  <a:srgbClr val="FF0000"/>
                </a:solidFill>
                <a:ln w="9525">
                  <a:solidFill>
                    <a:schemeClr val="tx1"/>
                  </a:solidFill>
                  <a:round/>
                  <a:headEnd/>
                  <a:tailEnd/>
                </a:ln>
              </p:spPr>
              <p:txBody>
                <a:bodyPr wrap="none" anchor="ctr"/>
                <a:lstStyle/>
                <a:p>
                  <a:pPr fontAlgn="base">
                    <a:spcBef>
                      <a:spcPct val="0"/>
                    </a:spcBef>
                    <a:spcAft>
                      <a:spcPct val="0"/>
                    </a:spcAft>
                  </a:pPr>
                  <a:endParaRPr lang="ja-JP" altLang="en-US" smtClean="0">
                    <a:solidFill>
                      <a:srgbClr val="000000"/>
                    </a:solidFill>
                  </a:endParaRPr>
                </a:p>
              </p:txBody>
            </p:sp>
            <p:sp>
              <p:nvSpPr>
                <p:cNvPr id="908360" name="Oval 72"/>
                <p:cNvSpPr>
                  <a:spLocks noChangeArrowheads="1"/>
                </p:cNvSpPr>
                <p:nvPr/>
              </p:nvSpPr>
              <p:spPr bwMode="auto">
                <a:xfrm>
                  <a:off x="3060" y="2452"/>
                  <a:ext cx="40" cy="36"/>
                </a:xfrm>
                <a:prstGeom prst="ellipse">
                  <a:avLst/>
                </a:prstGeom>
                <a:solidFill>
                  <a:srgbClr val="FF0000"/>
                </a:solidFill>
                <a:ln w="9525">
                  <a:solidFill>
                    <a:schemeClr val="tx1"/>
                  </a:solidFill>
                  <a:round/>
                  <a:headEnd/>
                  <a:tailEnd/>
                </a:ln>
              </p:spPr>
              <p:txBody>
                <a:bodyPr wrap="none" anchor="ctr"/>
                <a:lstStyle/>
                <a:p>
                  <a:pPr fontAlgn="base">
                    <a:spcBef>
                      <a:spcPct val="0"/>
                    </a:spcBef>
                    <a:spcAft>
                      <a:spcPct val="0"/>
                    </a:spcAft>
                  </a:pPr>
                  <a:endParaRPr lang="ja-JP" altLang="en-US" smtClean="0">
                    <a:solidFill>
                      <a:srgbClr val="000000"/>
                    </a:solidFill>
                  </a:endParaRPr>
                </a:p>
              </p:txBody>
            </p:sp>
            <p:sp>
              <p:nvSpPr>
                <p:cNvPr id="908361" name="Oval 73"/>
                <p:cNvSpPr>
                  <a:spLocks noChangeArrowheads="1"/>
                </p:cNvSpPr>
                <p:nvPr/>
              </p:nvSpPr>
              <p:spPr bwMode="auto">
                <a:xfrm>
                  <a:off x="3092" y="2356"/>
                  <a:ext cx="40" cy="36"/>
                </a:xfrm>
                <a:prstGeom prst="ellipse">
                  <a:avLst/>
                </a:prstGeom>
                <a:solidFill>
                  <a:srgbClr val="FF0000"/>
                </a:solidFill>
                <a:ln w="9525">
                  <a:solidFill>
                    <a:schemeClr val="tx1"/>
                  </a:solidFill>
                  <a:round/>
                  <a:headEnd/>
                  <a:tailEnd/>
                </a:ln>
              </p:spPr>
              <p:txBody>
                <a:bodyPr wrap="none" anchor="ctr"/>
                <a:lstStyle/>
                <a:p>
                  <a:pPr fontAlgn="base">
                    <a:spcBef>
                      <a:spcPct val="0"/>
                    </a:spcBef>
                    <a:spcAft>
                      <a:spcPct val="0"/>
                    </a:spcAft>
                  </a:pPr>
                  <a:endParaRPr lang="ja-JP" altLang="en-US" smtClean="0">
                    <a:solidFill>
                      <a:srgbClr val="000000"/>
                    </a:solidFill>
                  </a:endParaRPr>
                </a:p>
              </p:txBody>
            </p:sp>
            <p:sp>
              <p:nvSpPr>
                <p:cNvPr id="908362" name="Oval 74"/>
                <p:cNvSpPr>
                  <a:spLocks noChangeArrowheads="1"/>
                </p:cNvSpPr>
                <p:nvPr/>
              </p:nvSpPr>
              <p:spPr bwMode="auto">
                <a:xfrm>
                  <a:off x="2732" y="2504"/>
                  <a:ext cx="40" cy="36"/>
                </a:xfrm>
                <a:prstGeom prst="ellipse">
                  <a:avLst/>
                </a:prstGeom>
                <a:solidFill>
                  <a:srgbClr val="FF0000"/>
                </a:solidFill>
                <a:ln w="9525">
                  <a:solidFill>
                    <a:schemeClr val="tx1"/>
                  </a:solidFill>
                  <a:round/>
                  <a:headEnd/>
                  <a:tailEnd/>
                </a:ln>
              </p:spPr>
              <p:txBody>
                <a:bodyPr wrap="none" anchor="ctr"/>
                <a:lstStyle/>
                <a:p>
                  <a:pPr fontAlgn="base">
                    <a:spcBef>
                      <a:spcPct val="0"/>
                    </a:spcBef>
                    <a:spcAft>
                      <a:spcPct val="0"/>
                    </a:spcAft>
                  </a:pPr>
                  <a:endParaRPr lang="ja-JP" altLang="en-US" smtClean="0">
                    <a:solidFill>
                      <a:srgbClr val="000000"/>
                    </a:solidFill>
                  </a:endParaRPr>
                </a:p>
              </p:txBody>
            </p:sp>
            <p:sp>
              <p:nvSpPr>
                <p:cNvPr id="908363" name="Oval 75"/>
                <p:cNvSpPr>
                  <a:spLocks noChangeArrowheads="1"/>
                </p:cNvSpPr>
                <p:nvPr/>
              </p:nvSpPr>
              <p:spPr bwMode="auto">
                <a:xfrm>
                  <a:off x="2772" y="2552"/>
                  <a:ext cx="40" cy="36"/>
                </a:xfrm>
                <a:prstGeom prst="ellipse">
                  <a:avLst/>
                </a:prstGeom>
                <a:solidFill>
                  <a:srgbClr val="FF0000"/>
                </a:solidFill>
                <a:ln w="9525">
                  <a:solidFill>
                    <a:schemeClr val="tx1"/>
                  </a:solidFill>
                  <a:round/>
                  <a:headEnd/>
                  <a:tailEnd/>
                </a:ln>
              </p:spPr>
              <p:txBody>
                <a:bodyPr wrap="none" anchor="ctr"/>
                <a:lstStyle/>
                <a:p>
                  <a:pPr fontAlgn="base">
                    <a:spcBef>
                      <a:spcPct val="0"/>
                    </a:spcBef>
                    <a:spcAft>
                      <a:spcPct val="0"/>
                    </a:spcAft>
                  </a:pPr>
                  <a:endParaRPr lang="ja-JP" altLang="en-US" smtClean="0">
                    <a:solidFill>
                      <a:srgbClr val="000000"/>
                    </a:solidFill>
                  </a:endParaRPr>
                </a:p>
              </p:txBody>
            </p:sp>
            <p:sp>
              <p:nvSpPr>
                <p:cNvPr id="908364" name="Oval 76"/>
                <p:cNvSpPr>
                  <a:spLocks noChangeArrowheads="1"/>
                </p:cNvSpPr>
                <p:nvPr/>
              </p:nvSpPr>
              <p:spPr bwMode="auto">
                <a:xfrm>
                  <a:off x="2624" y="2620"/>
                  <a:ext cx="40" cy="36"/>
                </a:xfrm>
                <a:prstGeom prst="ellipse">
                  <a:avLst/>
                </a:prstGeom>
                <a:solidFill>
                  <a:srgbClr val="FF0000"/>
                </a:solidFill>
                <a:ln w="9525">
                  <a:solidFill>
                    <a:schemeClr val="tx1"/>
                  </a:solidFill>
                  <a:round/>
                  <a:headEnd/>
                  <a:tailEnd/>
                </a:ln>
              </p:spPr>
              <p:txBody>
                <a:bodyPr wrap="none" anchor="ctr"/>
                <a:lstStyle/>
                <a:p>
                  <a:pPr fontAlgn="base">
                    <a:spcBef>
                      <a:spcPct val="0"/>
                    </a:spcBef>
                    <a:spcAft>
                      <a:spcPct val="0"/>
                    </a:spcAft>
                  </a:pPr>
                  <a:endParaRPr lang="ja-JP" altLang="en-US" smtClean="0">
                    <a:solidFill>
                      <a:srgbClr val="000000"/>
                    </a:solidFill>
                  </a:endParaRPr>
                </a:p>
              </p:txBody>
            </p:sp>
            <p:sp>
              <p:nvSpPr>
                <p:cNvPr id="908365" name="Oval 77"/>
                <p:cNvSpPr>
                  <a:spLocks noChangeArrowheads="1"/>
                </p:cNvSpPr>
                <p:nvPr/>
              </p:nvSpPr>
              <p:spPr bwMode="auto">
                <a:xfrm>
                  <a:off x="2470" y="2702"/>
                  <a:ext cx="40" cy="36"/>
                </a:xfrm>
                <a:prstGeom prst="ellipse">
                  <a:avLst/>
                </a:prstGeom>
                <a:solidFill>
                  <a:srgbClr val="FF0000"/>
                </a:solidFill>
                <a:ln w="9525">
                  <a:solidFill>
                    <a:schemeClr val="tx1"/>
                  </a:solidFill>
                  <a:round/>
                  <a:headEnd/>
                  <a:tailEnd/>
                </a:ln>
              </p:spPr>
              <p:txBody>
                <a:bodyPr wrap="none" anchor="ctr"/>
                <a:lstStyle/>
                <a:p>
                  <a:pPr fontAlgn="base">
                    <a:spcBef>
                      <a:spcPct val="0"/>
                    </a:spcBef>
                    <a:spcAft>
                      <a:spcPct val="0"/>
                    </a:spcAft>
                  </a:pPr>
                  <a:endParaRPr lang="ja-JP" altLang="en-US" smtClean="0">
                    <a:solidFill>
                      <a:srgbClr val="000000"/>
                    </a:solidFill>
                  </a:endParaRPr>
                </a:p>
              </p:txBody>
            </p:sp>
            <p:sp>
              <p:nvSpPr>
                <p:cNvPr id="908366" name="Oval 78"/>
                <p:cNvSpPr>
                  <a:spLocks noChangeArrowheads="1"/>
                </p:cNvSpPr>
                <p:nvPr/>
              </p:nvSpPr>
              <p:spPr bwMode="auto">
                <a:xfrm>
                  <a:off x="2500" y="2588"/>
                  <a:ext cx="40" cy="36"/>
                </a:xfrm>
                <a:prstGeom prst="ellipse">
                  <a:avLst/>
                </a:prstGeom>
                <a:solidFill>
                  <a:srgbClr val="FF0000"/>
                </a:solidFill>
                <a:ln w="9525">
                  <a:solidFill>
                    <a:schemeClr val="tx1"/>
                  </a:solidFill>
                  <a:round/>
                  <a:headEnd/>
                  <a:tailEnd/>
                </a:ln>
              </p:spPr>
              <p:txBody>
                <a:bodyPr wrap="none" anchor="ctr"/>
                <a:lstStyle/>
                <a:p>
                  <a:pPr fontAlgn="base">
                    <a:spcBef>
                      <a:spcPct val="0"/>
                    </a:spcBef>
                    <a:spcAft>
                      <a:spcPct val="0"/>
                    </a:spcAft>
                  </a:pPr>
                  <a:endParaRPr lang="ja-JP" altLang="en-US" smtClean="0">
                    <a:solidFill>
                      <a:srgbClr val="000000"/>
                    </a:solidFill>
                  </a:endParaRPr>
                </a:p>
              </p:txBody>
            </p:sp>
            <p:sp>
              <p:nvSpPr>
                <p:cNvPr id="908367" name="Oval 79"/>
                <p:cNvSpPr>
                  <a:spLocks noChangeArrowheads="1"/>
                </p:cNvSpPr>
                <p:nvPr/>
              </p:nvSpPr>
              <p:spPr bwMode="auto">
                <a:xfrm>
                  <a:off x="2060" y="2528"/>
                  <a:ext cx="40" cy="36"/>
                </a:xfrm>
                <a:prstGeom prst="ellipse">
                  <a:avLst/>
                </a:prstGeom>
                <a:solidFill>
                  <a:srgbClr val="FF0000"/>
                </a:solidFill>
                <a:ln w="9525">
                  <a:solidFill>
                    <a:schemeClr val="tx1"/>
                  </a:solidFill>
                  <a:round/>
                  <a:headEnd/>
                  <a:tailEnd/>
                </a:ln>
              </p:spPr>
              <p:txBody>
                <a:bodyPr wrap="none" anchor="ctr"/>
                <a:lstStyle/>
                <a:p>
                  <a:pPr fontAlgn="base">
                    <a:spcBef>
                      <a:spcPct val="0"/>
                    </a:spcBef>
                    <a:spcAft>
                      <a:spcPct val="0"/>
                    </a:spcAft>
                  </a:pPr>
                  <a:endParaRPr lang="ja-JP" altLang="en-US" smtClean="0">
                    <a:solidFill>
                      <a:srgbClr val="000000"/>
                    </a:solidFill>
                  </a:endParaRPr>
                </a:p>
              </p:txBody>
            </p:sp>
            <p:sp>
              <p:nvSpPr>
                <p:cNvPr id="908368" name="Oval 80"/>
                <p:cNvSpPr>
                  <a:spLocks noChangeArrowheads="1"/>
                </p:cNvSpPr>
                <p:nvPr/>
              </p:nvSpPr>
              <p:spPr bwMode="auto">
                <a:xfrm>
                  <a:off x="2168" y="2580"/>
                  <a:ext cx="40" cy="36"/>
                </a:xfrm>
                <a:prstGeom prst="ellipse">
                  <a:avLst/>
                </a:prstGeom>
                <a:solidFill>
                  <a:srgbClr val="FF0000"/>
                </a:solidFill>
                <a:ln w="9525">
                  <a:solidFill>
                    <a:schemeClr val="tx1"/>
                  </a:solidFill>
                  <a:round/>
                  <a:headEnd/>
                  <a:tailEnd/>
                </a:ln>
              </p:spPr>
              <p:txBody>
                <a:bodyPr wrap="none" anchor="ctr"/>
                <a:lstStyle/>
                <a:p>
                  <a:pPr fontAlgn="base">
                    <a:spcBef>
                      <a:spcPct val="0"/>
                    </a:spcBef>
                    <a:spcAft>
                      <a:spcPct val="0"/>
                    </a:spcAft>
                  </a:pPr>
                  <a:endParaRPr lang="ja-JP" altLang="en-US" smtClean="0">
                    <a:solidFill>
                      <a:srgbClr val="000000"/>
                    </a:solidFill>
                  </a:endParaRPr>
                </a:p>
              </p:txBody>
            </p:sp>
            <p:sp>
              <p:nvSpPr>
                <p:cNvPr id="908369" name="Oval 81"/>
                <p:cNvSpPr>
                  <a:spLocks noChangeArrowheads="1"/>
                </p:cNvSpPr>
                <p:nvPr/>
              </p:nvSpPr>
              <p:spPr bwMode="auto">
                <a:xfrm>
                  <a:off x="2100" y="2648"/>
                  <a:ext cx="40" cy="36"/>
                </a:xfrm>
                <a:prstGeom prst="ellipse">
                  <a:avLst/>
                </a:prstGeom>
                <a:solidFill>
                  <a:srgbClr val="FF0000"/>
                </a:solidFill>
                <a:ln w="9525">
                  <a:solidFill>
                    <a:schemeClr val="tx1"/>
                  </a:solidFill>
                  <a:round/>
                  <a:headEnd/>
                  <a:tailEnd/>
                </a:ln>
              </p:spPr>
              <p:txBody>
                <a:bodyPr wrap="none" anchor="ctr"/>
                <a:lstStyle/>
                <a:p>
                  <a:pPr fontAlgn="base">
                    <a:spcBef>
                      <a:spcPct val="0"/>
                    </a:spcBef>
                    <a:spcAft>
                      <a:spcPct val="0"/>
                    </a:spcAft>
                  </a:pPr>
                  <a:endParaRPr lang="ja-JP" altLang="en-US" smtClean="0">
                    <a:solidFill>
                      <a:srgbClr val="000000"/>
                    </a:solidFill>
                  </a:endParaRPr>
                </a:p>
              </p:txBody>
            </p:sp>
            <p:sp>
              <p:nvSpPr>
                <p:cNvPr id="908370" name="Oval 82"/>
                <p:cNvSpPr>
                  <a:spLocks noChangeArrowheads="1"/>
                </p:cNvSpPr>
                <p:nvPr/>
              </p:nvSpPr>
              <p:spPr bwMode="auto">
                <a:xfrm>
                  <a:off x="2100" y="2716"/>
                  <a:ext cx="40" cy="36"/>
                </a:xfrm>
                <a:prstGeom prst="ellipse">
                  <a:avLst/>
                </a:prstGeom>
                <a:solidFill>
                  <a:srgbClr val="FF0000"/>
                </a:solidFill>
                <a:ln w="9525">
                  <a:solidFill>
                    <a:schemeClr val="tx1"/>
                  </a:solidFill>
                  <a:round/>
                  <a:headEnd/>
                  <a:tailEnd/>
                </a:ln>
              </p:spPr>
              <p:txBody>
                <a:bodyPr wrap="none" anchor="ctr"/>
                <a:lstStyle/>
                <a:p>
                  <a:pPr fontAlgn="base">
                    <a:spcBef>
                      <a:spcPct val="0"/>
                    </a:spcBef>
                    <a:spcAft>
                      <a:spcPct val="0"/>
                    </a:spcAft>
                  </a:pPr>
                  <a:endParaRPr lang="ja-JP" altLang="en-US" smtClean="0">
                    <a:solidFill>
                      <a:srgbClr val="000000"/>
                    </a:solidFill>
                  </a:endParaRPr>
                </a:p>
              </p:txBody>
            </p:sp>
            <p:sp>
              <p:nvSpPr>
                <p:cNvPr id="908371" name="Oval 83"/>
                <p:cNvSpPr>
                  <a:spLocks noChangeArrowheads="1"/>
                </p:cNvSpPr>
                <p:nvPr/>
              </p:nvSpPr>
              <p:spPr bwMode="auto">
                <a:xfrm>
                  <a:off x="2120" y="2850"/>
                  <a:ext cx="40" cy="36"/>
                </a:xfrm>
                <a:prstGeom prst="ellipse">
                  <a:avLst/>
                </a:prstGeom>
                <a:solidFill>
                  <a:srgbClr val="FF0000"/>
                </a:solidFill>
                <a:ln w="9525">
                  <a:solidFill>
                    <a:schemeClr val="tx1"/>
                  </a:solidFill>
                  <a:round/>
                  <a:headEnd/>
                  <a:tailEnd/>
                </a:ln>
              </p:spPr>
              <p:txBody>
                <a:bodyPr wrap="none" anchor="ctr"/>
                <a:lstStyle/>
                <a:p>
                  <a:pPr fontAlgn="base">
                    <a:spcBef>
                      <a:spcPct val="0"/>
                    </a:spcBef>
                    <a:spcAft>
                      <a:spcPct val="0"/>
                    </a:spcAft>
                  </a:pPr>
                  <a:endParaRPr lang="ja-JP" altLang="en-US" smtClean="0">
                    <a:solidFill>
                      <a:srgbClr val="000000"/>
                    </a:solidFill>
                  </a:endParaRPr>
                </a:p>
              </p:txBody>
            </p:sp>
            <p:sp>
              <p:nvSpPr>
                <p:cNvPr id="908372" name="Oval 84"/>
                <p:cNvSpPr>
                  <a:spLocks noChangeArrowheads="1"/>
                </p:cNvSpPr>
                <p:nvPr/>
              </p:nvSpPr>
              <p:spPr bwMode="auto">
                <a:xfrm>
                  <a:off x="2132" y="2928"/>
                  <a:ext cx="40" cy="36"/>
                </a:xfrm>
                <a:prstGeom prst="ellipse">
                  <a:avLst/>
                </a:prstGeom>
                <a:solidFill>
                  <a:srgbClr val="FF0000"/>
                </a:solidFill>
                <a:ln w="9525">
                  <a:solidFill>
                    <a:schemeClr val="tx1"/>
                  </a:solidFill>
                  <a:round/>
                  <a:headEnd/>
                  <a:tailEnd/>
                </a:ln>
              </p:spPr>
              <p:txBody>
                <a:bodyPr wrap="none" anchor="ctr"/>
                <a:lstStyle/>
                <a:p>
                  <a:pPr fontAlgn="base">
                    <a:spcBef>
                      <a:spcPct val="0"/>
                    </a:spcBef>
                    <a:spcAft>
                      <a:spcPct val="0"/>
                    </a:spcAft>
                  </a:pPr>
                  <a:endParaRPr lang="ja-JP" altLang="en-US" smtClean="0">
                    <a:solidFill>
                      <a:srgbClr val="000000"/>
                    </a:solidFill>
                  </a:endParaRPr>
                </a:p>
              </p:txBody>
            </p:sp>
            <p:sp>
              <p:nvSpPr>
                <p:cNvPr id="908373" name="Oval 85"/>
                <p:cNvSpPr>
                  <a:spLocks noChangeArrowheads="1"/>
                </p:cNvSpPr>
                <p:nvPr/>
              </p:nvSpPr>
              <p:spPr bwMode="auto">
                <a:xfrm>
                  <a:off x="2312" y="2770"/>
                  <a:ext cx="40" cy="36"/>
                </a:xfrm>
                <a:prstGeom prst="ellipse">
                  <a:avLst/>
                </a:prstGeom>
                <a:solidFill>
                  <a:srgbClr val="FF0000"/>
                </a:solidFill>
                <a:ln w="9525">
                  <a:solidFill>
                    <a:schemeClr val="tx1"/>
                  </a:solidFill>
                  <a:round/>
                  <a:headEnd/>
                  <a:tailEnd/>
                </a:ln>
              </p:spPr>
              <p:txBody>
                <a:bodyPr wrap="none" anchor="ctr"/>
                <a:lstStyle/>
                <a:p>
                  <a:pPr fontAlgn="base">
                    <a:spcBef>
                      <a:spcPct val="0"/>
                    </a:spcBef>
                    <a:spcAft>
                      <a:spcPct val="0"/>
                    </a:spcAft>
                  </a:pPr>
                  <a:endParaRPr lang="ja-JP" altLang="en-US" smtClean="0">
                    <a:solidFill>
                      <a:srgbClr val="000000"/>
                    </a:solidFill>
                  </a:endParaRPr>
                </a:p>
              </p:txBody>
            </p:sp>
            <p:sp>
              <p:nvSpPr>
                <p:cNvPr id="908374" name="Oval 86"/>
                <p:cNvSpPr>
                  <a:spLocks noChangeArrowheads="1"/>
                </p:cNvSpPr>
                <p:nvPr/>
              </p:nvSpPr>
              <p:spPr bwMode="auto">
                <a:xfrm>
                  <a:off x="2252" y="2640"/>
                  <a:ext cx="40" cy="36"/>
                </a:xfrm>
                <a:prstGeom prst="ellipse">
                  <a:avLst/>
                </a:prstGeom>
                <a:solidFill>
                  <a:srgbClr val="FF0000"/>
                </a:solidFill>
                <a:ln w="9525">
                  <a:solidFill>
                    <a:schemeClr val="tx1"/>
                  </a:solidFill>
                  <a:round/>
                  <a:headEnd/>
                  <a:tailEnd/>
                </a:ln>
              </p:spPr>
              <p:txBody>
                <a:bodyPr wrap="none" anchor="ctr"/>
                <a:lstStyle/>
                <a:p>
                  <a:pPr fontAlgn="base">
                    <a:spcBef>
                      <a:spcPct val="0"/>
                    </a:spcBef>
                    <a:spcAft>
                      <a:spcPct val="0"/>
                    </a:spcAft>
                  </a:pPr>
                  <a:endParaRPr lang="ja-JP" altLang="en-US" smtClean="0">
                    <a:solidFill>
                      <a:srgbClr val="000000"/>
                    </a:solidFill>
                  </a:endParaRPr>
                </a:p>
              </p:txBody>
            </p:sp>
            <p:sp>
              <p:nvSpPr>
                <p:cNvPr id="908375" name="Oval 87"/>
                <p:cNvSpPr>
                  <a:spLocks noChangeArrowheads="1"/>
                </p:cNvSpPr>
                <p:nvPr/>
              </p:nvSpPr>
              <p:spPr bwMode="auto">
                <a:xfrm>
                  <a:off x="1996" y="3528"/>
                  <a:ext cx="40" cy="36"/>
                </a:xfrm>
                <a:prstGeom prst="ellipse">
                  <a:avLst/>
                </a:prstGeom>
                <a:solidFill>
                  <a:srgbClr val="FF0000"/>
                </a:solidFill>
                <a:ln w="9525">
                  <a:solidFill>
                    <a:schemeClr val="tx1"/>
                  </a:solidFill>
                  <a:round/>
                  <a:headEnd/>
                  <a:tailEnd/>
                </a:ln>
              </p:spPr>
              <p:txBody>
                <a:bodyPr wrap="none" anchor="ctr"/>
                <a:lstStyle/>
                <a:p>
                  <a:pPr fontAlgn="base">
                    <a:spcBef>
                      <a:spcPct val="0"/>
                    </a:spcBef>
                    <a:spcAft>
                      <a:spcPct val="0"/>
                    </a:spcAft>
                  </a:pPr>
                  <a:endParaRPr lang="ja-JP" altLang="en-US" smtClean="0">
                    <a:solidFill>
                      <a:srgbClr val="000000"/>
                    </a:solidFill>
                  </a:endParaRPr>
                </a:p>
              </p:txBody>
            </p:sp>
            <p:sp>
              <p:nvSpPr>
                <p:cNvPr id="908376" name="Oval 88"/>
                <p:cNvSpPr>
                  <a:spLocks noChangeArrowheads="1"/>
                </p:cNvSpPr>
                <p:nvPr/>
              </p:nvSpPr>
              <p:spPr bwMode="auto">
                <a:xfrm>
                  <a:off x="1664" y="3784"/>
                  <a:ext cx="40" cy="36"/>
                </a:xfrm>
                <a:prstGeom prst="ellipse">
                  <a:avLst/>
                </a:prstGeom>
                <a:solidFill>
                  <a:srgbClr val="FF0000"/>
                </a:solidFill>
                <a:ln w="9525">
                  <a:solidFill>
                    <a:schemeClr val="tx1"/>
                  </a:solidFill>
                  <a:round/>
                  <a:headEnd/>
                  <a:tailEnd/>
                </a:ln>
              </p:spPr>
              <p:txBody>
                <a:bodyPr wrap="none" anchor="ctr"/>
                <a:lstStyle/>
                <a:p>
                  <a:pPr fontAlgn="base">
                    <a:spcBef>
                      <a:spcPct val="0"/>
                    </a:spcBef>
                    <a:spcAft>
                      <a:spcPct val="0"/>
                    </a:spcAft>
                  </a:pPr>
                  <a:endParaRPr lang="ja-JP" altLang="en-US" smtClean="0">
                    <a:solidFill>
                      <a:srgbClr val="000000"/>
                    </a:solidFill>
                  </a:endParaRPr>
                </a:p>
              </p:txBody>
            </p:sp>
            <p:sp>
              <p:nvSpPr>
                <p:cNvPr id="908377" name="Oval 89"/>
                <p:cNvSpPr>
                  <a:spLocks noChangeArrowheads="1"/>
                </p:cNvSpPr>
                <p:nvPr/>
              </p:nvSpPr>
              <p:spPr bwMode="auto">
                <a:xfrm>
                  <a:off x="1616" y="3852"/>
                  <a:ext cx="40" cy="36"/>
                </a:xfrm>
                <a:prstGeom prst="ellipse">
                  <a:avLst/>
                </a:prstGeom>
                <a:solidFill>
                  <a:srgbClr val="FF0000"/>
                </a:solidFill>
                <a:ln w="9525">
                  <a:solidFill>
                    <a:schemeClr val="tx1"/>
                  </a:solidFill>
                  <a:round/>
                  <a:headEnd/>
                  <a:tailEnd/>
                </a:ln>
              </p:spPr>
              <p:txBody>
                <a:bodyPr wrap="none" anchor="ctr"/>
                <a:lstStyle/>
                <a:p>
                  <a:pPr fontAlgn="base">
                    <a:spcBef>
                      <a:spcPct val="0"/>
                    </a:spcBef>
                    <a:spcAft>
                      <a:spcPct val="0"/>
                    </a:spcAft>
                  </a:pPr>
                  <a:endParaRPr lang="ja-JP" altLang="en-US" smtClean="0">
                    <a:solidFill>
                      <a:srgbClr val="000000"/>
                    </a:solidFill>
                  </a:endParaRPr>
                </a:p>
              </p:txBody>
            </p:sp>
            <p:sp>
              <p:nvSpPr>
                <p:cNvPr id="908378" name="Oval 90"/>
                <p:cNvSpPr>
                  <a:spLocks noChangeArrowheads="1"/>
                </p:cNvSpPr>
                <p:nvPr/>
              </p:nvSpPr>
              <p:spPr bwMode="auto">
                <a:xfrm>
                  <a:off x="2776" y="2278"/>
                  <a:ext cx="40" cy="36"/>
                </a:xfrm>
                <a:prstGeom prst="ellipse">
                  <a:avLst/>
                </a:prstGeom>
                <a:solidFill>
                  <a:srgbClr val="FF0000"/>
                </a:solidFill>
                <a:ln w="9525">
                  <a:solidFill>
                    <a:schemeClr val="tx1"/>
                  </a:solidFill>
                  <a:round/>
                  <a:headEnd/>
                  <a:tailEnd/>
                </a:ln>
              </p:spPr>
              <p:txBody>
                <a:bodyPr wrap="none" anchor="ctr"/>
                <a:lstStyle/>
                <a:p>
                  <a:pPr algn="ctr" fontAlgn="base">
                    <a:spcBef>
                      <a:spcPct val="0"/>
                    </a:spcBef>
                    <a:spcAft>
                      <a:spcPct val="0"/>
                    </a:spcAft>
                  </a:pPr>
                  <a:endParaRPr lang="ja-JP" altLang="ja-JP" sz="2400" smtClean="0">
                    <a:solidFill>
                      <a:srgbClr val="000000"/>
                    </a:solidFill>
                  </a:endParaRPr>
                </a:p>
              </p:txBody>
            </p:sp>
            <p:sp>
              <p:nvSpPr>
                <p:cNvPr id="908379" name="Oval 91"/>
                <p:cNvSpPr>
                  <a:spLocks noChangeArrowheads="1"/>
                </p:cNvSpPr>
                <p:nvPr/>
              </p:nvSpPr>
              <p:spPr bwMode="auto">
                <a:xfrm>
                  <a:off x="2818" y="2414"/>
                  <a:ext cx="40" cy="36"/>
                </a:xfrm>
                <a:prstGeom prst="ellipse">
                  <a:avLst/>
                </a:prstGeom>
                <a:solidFill>
                  <a:srgbClr val="FF0000"/>
                </a:solidFill>
                <a:ln w="9525">
                  <a:solidFill>
                    <a:schemeClr val="tx1"/>
                  </a:solidFill>
                  <a:round/>
                  <a:headEnd/>
                  <a:tailEnd/>
                </a:ln>
              </p:spPr>
              <p:txBody>
                <a:bodyPr wrap="none" anchor="ctr"/>
                <a:lstStyle/>
                <a:p>
                  <a:pPr fontAlgn="base">
                    <a:spcBef>
                      <a:spcPct val="0"/>
                    </a:spcBef>
                    <a:spcAft>
                      <a:spcPct val="0"/>
                    </a:spcAft>
                  </a:pPr>
                  <a:endParaRPr lang="ja-JP" altLang="en-US" smtClean="0">
                    <a:solidFill>
                      <a:srgbClr val="000000"/>
                    </a:solidFill>
                  </a:endParaRPr>
                </a:p>
              </p:txBody>
            </p:sp>
            <p:sp>
              <p:nvSpPr>
                <p:cNvPr id="908380" name="Oval 92"/>
                <p:cNvSpPr>
                  <a:spLocks noChangeArrowheads="1"/>
                </p:cNvSpPr>
                <p:nvPr/>
              </p:nvSpPr>
              <p:spPr bwMode="auto">
                <a:xfrm>
                  <a:off x="1884" y="2738"/>
                  <a:ext cx="40" cy="36"/>
                </a:xfrm>
                <a:prstGeom prst="ellipse">
                  <a:avLst/>
                </a:prstGeom>
                <a:solidFill>
                  <a:srgbClr val="FF0000"/>
                </a:solidFill>
                <a:ln w="9525">
                  <a:solidFill>
                    <a:schemeClr val="tx1"/>
                  </a:solidFill>
                  <a:round/>
                  <a:headEnd/>
                  <a:tailEnd/>
                </a:ln>
              </p:spPr>
              <p:txBody>
                <a:bodyPr wrap="none" anchor="ctr"/>
                <a:lstStyle/>
                <a:p>
                  <a:pPr fontAlgn="base">
                    <a:spcBef>
                      <a:spcPct val="0"/>
                    </a:spcBef>
                    <a:spcAft>
                      <a:spcPct val="0"/>
                    </a:spcAft>
                  </a:pPr>
                  <a:endParaRPr lang="ja-JP" altLang="en-US" smtClean="0">
                    <a:solidFill>
                      <a:srgbClr val="000000"/>
                    </a:solidFill>
                  </a:endParaRPr>
                </a:p>
              </p:txBody>
            </p:sp>
            <p:sp>
              <p:nvSpPr>
                <p:cNvPr id="908381" name="Oval 93"/>
                <p:cNvSpPr>
                  <a:spLocks noChangeArrowheads="1"/>
                </p:cNvSpPr>
                <p:nvPr/>
              </p:nvSpPr>
              <p:spPr bwMode="auto">
                <a:xfrm>
                  <a:off x="3446" y="1880"/>
                  <a:ext cx="40" cy="36"/>
                </a:xfrm>
                <a:prstGeom prst="ellipse">
                  <a:avLst/>
                </a:prstGeom>
                <a:solidFill>
                  <a:srgbClr val="FF0000"/>
                </a:solidFill>
                <a:ln w="9525">
                  <a:solidFill>
                    <a:schemeClr val="tx1"/>
                  </a:solidFill>
                  <a:round/>
                  <a:headEnd/>
                  <a:tailEnd/>
                </a:ln>
              </p:spPr>
              <p:txBody>
                <a:bodyPr wrap="none" anchor="ctr"/>
                <a:lstStyle/>
                <a:p>
                  <a:pPr fontAlgn="base">
                    <a:spcBef>
                      <a:spcPct val="0"/>
                    </a:spcBef>
                    <a:spcAft>
                      <a:spcPct val="0"/>
                    </a:spcAft>
                  </a:pPr>
                  <a:endParaRPr lang="ja-JP" altLang="en-US" smtClean="0">
                    <a:solidFill>
                      <a:srgbClr val="000000"/>
                    </a:solidFill>
                  </a:endParaRPr>
                </a:p>
              </p:txBody>
            </p:sp>
          </p:grpSp>
          <p:sp>
            <p:nvSpPr>
              <p:cNvPr id="908382" name="Text Box 94"/>
              <p:cNvSpPr txBox="1">
                <a:spLocks noChangeArrowheads="1"/>
              </p:cNvSpPr>
              <p:nvPr/>
            </p:nvSpPr>
            <p:spPr bwMode="auto">
              <a:xfrm>
                <a:off x="997" y="114"/>
                <a:ext cx="157" cy="454"/>
              </a:xfrm>
              <a:prstGeom prst="rect">
                <a:avLst/>
              </a:prstGeom>
              <a:noFill/>
              <a:ln w="9525">
                <a:noFill/>
                <a:miter lim="800000"/>
                <a:headEnd/>
                <a:tailEnd/>
              </a:ln>
            </p:spPr>
            <p:txBody>
              <a:bodyPr wrap="none">
                <a:spAutoFit/>
              </a:bodyPr>
              <a:lstStyle/>
              <a:p>
                <a:pPr fontAlgn="base">
                  <a:spcBef>
                    <a:spcPct val="0"/>
                  </a:spcBef>
                  <a:spcAft>
                    <a:spcPct val="0"/>
                  </a:spcAft>
                </a:pPr>
                <a:endParaRPr lang="ja-JP" altLang="ja-JP" sz="2400" smtClean="0">
                  <a:solidFill>
                    <a:srgbClr val="000000"/>
                  </a:solidFill>
                </a:endParaRPr>
              </a:p>
            </p:txBody>
          </p:sp>
        </p:grpSp>
        <p:sp>
          <p:nvSpPr>
            <p:cNvPr id="908383" name="Oval 95"/>
            <p:cNvSpPr>
              <a:spLocks noChangeArrowheads="1"/>
            </p:cNvSpPr>
            <p:nvPr/>
          </p:nvSpPr>
          <p:spPr bwMode="auto">
            <a:xfrm>
              <a:off x="2109" y="2160"/>
              <a:ext cx="45" cy="45"/>
            </a:xfrm>
            <a:prstGeom prst="ellipse">
              <a:avLst/>
            </a:prstGeom>
            <a:solidFill>
              <a:srgbClr val="FF0000"/>
            </a:solidFill>
            <a:ln w="9525">
              <a:solidFill>
                <a:srgbClr val="FFFF00"/>
              </a:solidFill>
              <a:round/>
              <a:headEnd/>
              <a:tailEnd/>
            </a:ln>
            <a:effectLst/>
          </p:spPr>
          <p:txBody>
            <a:bodyPr wrap="none" anchor="ctr"/>
            <a:lstStyle/>
            <a:p>
              <a:pPr algn="ctr" fontAlgn="base">
                <a:spcBef>
                  <a:spcPct val="0"/>
                </a:spcBef>
                <a:spcAft>
                  <a:spcPct val="0"/>
                </a:spcAft>
              </a:pPr>
              <a:endParaRPr lang="ja-JP" altLang="ja-JP" b="1" smtClean="0">
                <a:solidFill>
                  <a:srgbClr val="000000"/>
                </a:solidFill>
              </a:endParaRPr>
            </a:p>
          </p:txBody>
        </p:sp>
        <p:sp>
          <p:nvSpPr>
            <p:cNvPr id="908384" name="Oval 96"/>
            <p:cNvSpPr>
              <a:spLocks noChangeArrowheads="1"/>
            </p:cNvSpPr>
            <p:nvPr/>
          </p:nvSpPr>
          <p:spPr bwMode="auto">
            <a:xfrm>
              <a:off x="2154" y="1933"/>
              <a:ext cx="45" cy="45"/>
            </a:xfrm>
            <a:prstGeom prst="ellipse">
              <a:avLst/>
            </a:prstGeom>
            <a:solidFill>
              <a:srgbClr val="FF0000"/>
            </a:solidFill>
            <a:ln w="9525">
              <a:solidFill>
                <a:srgbClr val="FFFF00"/>
              </a:solidFill>
              <a:round/>
              <a:headEnd/>
              <a:tailEnd/>
            </a:ln>
            <a:effectLst/>
          </p:spPr>
          <p:txBody>
            <a:bodyPr wrap="none" anchor="ctr"/>
            <a:lstStyle/>
            <a:p>
              <a:pPr algn="ctr" fontAlgn="base">
                <a:spcBef>
                  <a:spcPct val="0"/>
                </a:spcBef>
                <a:spcAft>
                  <a:spcPct val="0"/>
                </a:spcAft>
              </a:pPr>
              <a:endParaRPr lang="ja-JP" altLang="ja-JP" b="1" smtClean="0">
                <a:solidFill>
                  <a:srgbClr val="000000"/>
                </a:solidFill>
              </a:endParaRPr>
            </a:p>
          </p:txBody>
        </p:sp>
        <p:sp>
          <p:nvSpPr>
            <p:cNvPr id="908385" name="Oval 97"/>
            <p:cNvSpPr>
              <a:spLocks noChangeArrowheads="1"/>
            </p:cNvSpPr>
            <p:nvPr/>
          </p:nvSpPr>
          <p:spPr bwMode="auto">
            <a:xfrm>
              <a:off x="2137" y="1882"/>
              <a:ext cx="45" cy="45"/>
            </a:xfrm>
            <a:prstGeom prst="ellipse">
              <a:avLst/>
            </a:prstGeom>
            <a:solidFill>
              <a:srgbClr val="FF0000"/>
            </a:solidFill>
            <a:ln w="9525">
              <a:solidFill>
                <a:srgbClr val="FFFF00"/>
              </a:solidFill>
              <a:round/>
              <a:headEnd/>
              <a:tailEnd/>
            </a:ln>
            <a:effectLst/>
          </p:spPr>
          <p:txBody>
            <a:bodyPr wrap="none" anchor="ctr"/>
            <a:lstStyle/>
            <a:p>
              <a:pPr algn="ctr" fontAlgn="base">
                <a:spcBef>
                  <a:spcPct val="0"/>
                </a:spcBef>
                <a:spcAft>
                  <a:spcPct val="0"/>
                </a:spcAft>
              </a:pPr>
              <a:endParaRPr lang="ja-JP" altLang="ja-JP" b="1" smtClean="0">
                <a:solidFill>
                  <a:srgbClr val="000000"/>
                </a:solidFill>
              </a:endParaRPr>
            </a:p>
          </p:txBody>
        </p:sp>
        <p:sp>
          <p:nvSpPr>
            <p:cNvPr id="908386" name="Oval 98"/>
            <p:cNvSpPr>
              <a:spLocks noChangeArrowheads="1"/>
            </p:cNvSpPr>
            <p:nvPr/>
          </p:nvSpPr>
          <p:spPr bwMode="auto">
            <a:xfrm>
              <a:off x="1894" y="1882"/>
              <a:ext cx="45" cy="45"/>
            </a:xfrm>
            <a:prstGeom prst="ellipse">
              <a:avLst/>
            </a:prstGeom>
            <a:solidFill>
              <a:srgbClr val="FF0000"/>
            </a:solidFill>
            <a:ln w="9525">
              <a:solidFill>
                <a:srgbClr val="FFFF00"/>
              </a:solidFill>
              <a:round/>
              <a:headEnd/>
              <a:tailEnd/>
            </a:ln>
            <a:effectLst/>
          </p:spPr>
          <p:txBody>
            <a:bodyPr wrap="none" anchor="ctr"/>
            <a:lstStyle/>
            <a:p>
              <a:pPr algn="ctr" fontAlgn="base">
                <a:spcBef>
                  <a:spcPct val="0"/>
                </a:spcBef>
                <a:spcAft>
                  <a:spcPct val="0"/>
                </a:spcAft>
              </a:pPr>
              <a:endParaRPr lang="ja-JP" altLang="ja-JP" b="1" smtClean="0">
                <a:solidFill>
                  <a:srgbClr val="000000"/>
                </a:solidFill>
              </a:endParaRPr>
            </a:p>
          </p:txBody>
        </p:sp>
        <p:sp>
          <p:nvSpPr>
            <p:cNvPr id="908387" name="Oval 99"/>
            <p:cNvSpPr>
              <a:spLocks noChangeArrowheads="1"/>
            </p:cNvSpPr>
            <p:nvPr/>
          </p:nvSpPr>
          <p:spPr bwMode="auto">
            <a:xfrm>
              <a:off x="1882" y="1979"/>
              <a:ext cx="45" cy="45"/>
            </a:xfrm>
            <a:prstGeom prst="ellipse">
              <a:avLst/>
            </a:prstGeom>
            <a:solidFill>
              <a:srgbClr val="FF0000"/>
            </a:solidFill>
            <a:ln w="9525">
              <a:solidFill>
                <a:srgbClr val="FFFF00"/>
              </a:solidFill>
              <a:round/>
              <a:headEnd/>
              <a:tailEnd/>
            </a:ln>
            <a:effectLst/>
          </p:spPr>
          <p:txBody>
            <a:bodyPr wrap="none" anchor="ctr"/>
            <a:lstStyle/>
            <a:p>
              <a:pPr algn="ctr" fontAlgn="base">
                <a:spcBef>
                  <a:spcPct val="0"/>
                </a:spcBef>
                <a:spcAft>
                  <a:spcPct val="0"/>
                </a:spcAft>
              </a:pPr>
              <a:endParaRPr lang="ja-JP" altLang="ja-JP" b="1" smtClean="0">
                <a:solidFill>
                  <a:srgbClr val="000000"/>
                </a:solidFill>
              </a:endParaRPr>
            </a:p>
          </p:txBody>
        </p:sp>
        <p:sp>
          <p:nvSpPr>
            <p:cNvPr id="908388" name="Oval 100"/>
            <p:cNvSpPr>
              <a:spLocks noChangeArrowheads="1"/>
            </p:cNvSpPr>
            <p:nvPr/>
          </p:nvSpPr>
          <p:spPr bwMode="auto">
            <a:xfrm>
              <a:off x="2705" y="2084"/>
              <a:ext cx="45" cy="45"/>
            </a:xfrm>
            <a:prstGeom prst="ellipse">
              <a:avLst/>
            </a:prstGeom>
            <a:solidFill>
              <a:srgbClr val="FF0000"/>
            </a:solidFill>
            <a:ln w="9525">
              <a:solidFill>
                <a:srgbClr val="FFFF00"/>
              </a:solidFill>
              <a:round/>
              <a:headEnd/>
              <a:tailEnd/>
            </a:ln>
            <a:effectLst/>
          </p:spPr>
          <p:txBody>
            <a:bodyPr wrap="none" anchor="ctr"/>
            <a:lstStyle/>
            <a:p>
              <a:pPr algn="ctr" fontAlgn="base">
                <a:spcBef>
                  <a:spcPct val="0"/>
                </a:spcBef>
                <a:spcAft>
                  <a:spcPct val="0"/>
                </a:spcAft>
              </a:pPr>
              <a:endParaRPr lang="ja-JP" altLang="ja-JP" b="1" smtClean="0">
                <a:solidFill>
                  <a:srgbClr val="000000"/>
                </a:solidFill>
              </a:endParaRPr>
            </a:p>
          </p:txBody>
        </p:sp>
        <p:sp>
          <p:nvSpPr>
            <p:cNvPr id="908389" name="Oval 101"/>
            <p:cNvSpPr>
              <a:spLocks noChangeArrowheads="1"/>
            </p:cNvSpPr>
            <p:nvPr/>
          </p:nvSpPr>
          <p:spPr bwMode="auto">
            <a:xfrm>
              <a:off x="2206" y="2378"/>
              <a:ext cx="45" cy="45"/>
            </a:xfrm>
            <a:prstGeom prst="ellipse">
              <a:avLst/>
            </a:prstGeom>
            <a:solidFill>
              <a:srgbClr val="FF0000"/>
            </a:solidFill>
            <a:ln w="9525">
              <a:solidFill>
                <a:srgbClr val="FFFF00"/>
              </a:solidFill>
              <a:round/>
              <a:headEnd/>
              <a:tailEnd/>
            </a:ln>
            <a:effectLst/>
          </p:spPr>
          <p:txBody>
            <a:bodyPr wrap="none" anchor="ctr"/>
            <a:lstStyle/>
            <a:p>
              <a:pPr algn="ctr" fontAlgn="base">
                <a:spcBef>
                  <a:spcPct val="0"/>
                </a:spcBef>
                <a:spcAft>
                  <a:spcPct val="0"/>
                </a:spcAft>
              </a:pPr>
              <a:endParaRPr lang="ja-JP" altLang="ja-JP" b="1" smtClean="0">
                <a:solidFill>
                  <a:srgbClr val="000000"/>
                </a:solidFill>
              </a:endParaRPr>
            </a:p>
          </p:txBody>
        </p:sp>
        <p:sp>
          <p:nvSpPr>
            <p:cNvPr id="908390" name="Oval 102"/>
            <p:cNvSpPr>
              <a:spLocks noChangeArrowheads="1"/>
            </p:cNvSpPr>
            <p:nvPr/>
          </p:nvSpPr>
          <p:spPr bwMode="auto">
            <a:xfrm>
              <a:off x="2245" y="2478"/>
              <a:ext cx="45" cy="45"/>
            </a:xfrm>
            <a:prstGeom prst="ellipse">
              <a:avLst/>
            </a:prstGeom>
            <a:solidFill>
              <a:srgbClr val="FF0000"/>
            </a:solidFill>
            <a:ln w="9525">
              <a:solidFill>
                <a:srgbClr val="FFFF00"/>
              </a:solidFill>
              <a:round/>
              <a:headEnd/>
              <a:tailEnd/>
            </a:ln>
            <a:effectLst/>
          </p:spPr>
          <p:txBody>
            <a:bodyPr wrap="none" anchor="ctr"/>
            <a:lstStyle/>
            <a:p>
              <a:pPr algn="ctr" fontAlgn="base">
                <a:spcBef>
                  <a:spcPct val="0"/>
                </a:spcBef>
                <a:spcAft>
                  <a:spcPct val="0"/>
                </a:spcAft>
              </a:pPr>
              <a:endParaRPr lang="ja-JP" altLang="ja-JP" b="1" smtClean="0">
                <a:solidFill>
                  <a:srgbClr val="000000"/>
                </a:solidFill>
              </a:endParaRPr>
            </a:p>
          </p:txBody>
        </p:sp>
        <p:sp>
          <p:nvSpPr>
            <p:cNvPr id="908391" name="Oval 103"/>
            <p:cNvSpPr>
              <a:spLocks noChangeArrowheads="1"/>
            </p:cNvSpPr>
            <p:nvPr/>
          </p:nvSpPr>
          <p:spPr bwMode="auto">
            <a:xfrm>
              <a:off x="2055" y="2542"/>
              <a:ext cx="45" cy="45"/>
            </a:xfrm>
            <a:prstGeom prst="ellipse">
              <a:avLst/>
            </a:prstGeom>
            <a:solidFill>
              <a:srgbClr val="FF0000"/>
            </a:solidFill>
            <a:ln w="9525">
              <a:solidFill>
                <a:srgbClr val="FFFF00"/>
              </a:solidFill>
              <a:round/>
              <a:headEnd/>
              <a:tailEnd/>
            </a:ln>
            <a:effectLst/>
          </p:spPr>
          <p:txBody>
            <a:bodyPr wrap="none" anchor="ctr"/>
            <a:lstStyle/>
            <a:p>
              <a:pPr algn="ctr" fontAlgn="base">
                <a:spcBef>
                  <a:spcPct val="0"/>
                </a:spcBef>
                <a:spcAft>
                  <a:spcPct val="0"/>
                </a:spcAft>
              </a:pPr>
              <a:endParaRPr lang="ja-JP" altLang="ja-JP" b="1" smtClean="0">
                <a:solidFill>
                  <a:srgbClr val="000000"/>
                </a:solidFill>
              </a:endParaRPr>
            </a:p>
          </p:txBody>
        </p:sp>
        <p:sp>
          <p:nvSpPr>
            <p:cNvPr id="908392" name="Oval 104"/>
            <p:cNvSpPr>
              <a:spLocks noChangeArrowheads="1"/>
            </p:cNvSpPr>
            <p:nvPr/>
          </p:nvSpPr>
          <p:spPr bwMode="auto">
            <a:xfrm>
              <a:off x="2302" y="2417"/>
              <a:ext cx="45" cy="45"/>
            </a:xfrm>
            <a:prstGeom prst="ellipse">
              <a:avLst/>
            </a:prstGeom>
            <a:solidFill>
              <a:srgbClr val="FF0000"/>
            </a:solidFill>
            <a:ln w="9525">
              <a:solidFill>
                <a:srgbClr val="FFFF00"/>
              </a:solidFill>
              <a:round/>
              <a:headEnd/>
              <a:tailEnd/>
            </a:ln>
            <a:effectLst/>
          </p:spPr>
          <p:txBody>
            <a:bodyPr wrap="none" anchor="ctr"/>
            <a:lstStyle/>
            <a:p>
              <a:pPr algn="ctr" fontAlgn="base">
                <a:spcBef>
                  <a:spcPct val="0"/>
                </a:spcBef>
                <a:spcAft>
                  <a:spcPct val="0"/>
                </a:spcAft>
              </a:pPr>
              <a:endParaRPr lang="ja-JP" altLang="ja-JP" b="1" smtClean="0">
                <a:solidFill>
                  <a:srgbClr val="000000"/>
                </a:solidFill>
              </a:endParaRPr>
            </a:p>
          </p:txBody>
        </p:sp>
        <p:sp>
          <p:nvSpPr>
            <p:cNvPr id="908393" name="Oval 105"/>
            <p:cNvSpPr>
              <a:spLocks noChangeArrowheads="1"/>
            </p:cNvSpPr>
            <p:nvPr/>
          </p:nvSpPr>
          <p:spPr bwMode="auto">
            <a:xfrm>
              <a:off x="2405" y="2354"/>
              <a:ext cx="45" cy="45"/>
            </a:xfrm>
            <a:prstGeom prst="ellipse">
              <a:avLst/>
            </a:prstGeom>
            <a:solidFill>
              <a:srgbClr val="FF0000"/>
            </a:solidFill>
            <a:ln w="9525">
              <a:solidFill>
                <a:srgbClr val="FFFF00"/>
              </a:solidFill>
              <a:round/>
              <a:headEnd/>
              <a:tailEnd/>
            </a:ln>
            <a:effectLst/>
          </p:spPr>
          <p:txBody>
            <a:bodyPr wrap="none" anchor="ctr"/>
            <a:lstStyle/>
            <a:p>
              <a:pPr algn="ctr" fontAlgn="base">
                <a:spcBef>
                  <a:spcPct val="0"/>
                </a:spcBef>
                <a:spcAft>
                  <a:spcPct val="0"/>
                </a:spcAft>
              </a:pPr>
              <a:endParaRPr lang="ja-JP" altLang="ja-JP" b="1" smtClean="0">
                <a:solidFill>
                  <a:srgbClr val="000000"/>
                </a:solidFill>
              </a:endParaRPr>
            </a:p>
          </p:txBody>
        </p:sp>
        <p:sp>
          <p:nvSpPr>
            <p:cNvPr id="908394" name="Oval 106"/>
            <p:cNvSpPr>
              <a:spLocks noChangeArrowheads="1"/>
            </p:cNvSpPr>
            <p:nvPr/>
          </p:nvSpPr>
          <p:spPr bwMode="auto">
            <a:xfrm>
              <a:off x="2478" y="2290"/>
              <a:ext cx="45" cy="45"/>
            </a:xfrm>
            <a:prstGeom prst="ellipse">
              <a:avLst/>
            </a:prstGeom>
            <a:solidFill>
              <a:srgbClr val="FF0000"/>
            </a:solidFill>
            <a:ln w="9525">
              <a:solidFill>
                <a:srgbClr val="FFFF00"/>
              </a:solidFill>
              <a:round/>
              <a:headEnd/>
              <a:tailEnd/>
            </a:ln>
            <a:effectLst/>
          </p:spPr>
          <p:txBody>
            <a:bodyPr wrap="none" anchor="ctr"/>
            <a:lstStyle/>
            <a:p>
              <a:pPr algn="ctr" fontAlgn="base">
                <a:spcBef>
                  <a:spcPct val="0"/>
                </a:spcBef>
                <a:spcAft>
                  <a:spcPct val="0"/>
                </a:spcAft>
              </a:pPr>
              <a:endParaRPr lang="ja-JP" altLang="ja-JP" b="1" smtClean="0">
                <a:solidFill>
                  <a:srgbClr val="000000"/>
                </a:solidFill>
              </a:endParaRPr>
            </a:p>
          </p:txBody>
        </p:sp>
        <p:sp>
          <p:nvSpPr>
            <p:cNvPr id="908395" name="Oval 107"/>
            <p:cNvSpPr>
              <a:spLocks noChangeArrowheads="1"/>
            </p:cNvSpPr>
            <p:nvPr/>
          </p:nvSpPr>
          <p:spPr bwMode="auto">
            <a:xfrm>
              <a:off x="2460" y="2354"/>
              <a:ext cx="45" cy="45"/>
            </a:xfrm>
            <a:prstGeom prst="ellipse">
              <a:avLst/>
            </a:prstGeom>
            <a:solidFill>
              <a:srgbClr val="FF0000"/>
            </a:solidFill>
            <a:ln w="9525">
              <a:solidFill>
                <a:srgbClr val="FFFF00"/>
              </a:solidFill>
              <a:round/>
              <a:headEnd/>
              <a:tailEnd/>
            </a:ln>
            <a:effectLst/>
          </p:spPr>
          <p:txBody>
            <a:bodyPr wrap="none" anchor="ctr"/>
            <a:lstStyle/>
            <a:p>
              <a:pPr algn="ctr" fontAlgn="base">
                <a:spcBef>
                  <a:spcPct val="0"/>
                </a:spcBef>
                <a:spcAft>
                  <a:spcPct val="0"/>
                </a:spcAft>
              </a:pPr>
              <a:endParaRPr lang="ja-JP" altLang="ja-JP" b="1" smtClean="0">
                <a:solidFill>
                  <a:srgbClr val="000000"/>
                </a:solidFill>
              </a:endParaRPr>
            </a:p>
          </p:txBody>
        </p:sp>
        <p:sp>
          <p:nvSpPr>
            <p:cNvPr id="908396" name="Oval 108"/>
            <p:cNvSpPr>
              <a:spLocks noChangeArrowheads="1"/>
            </p:cNvSpPr>
            <p:nvPr/>
          </p:nvSpPr>
          <p:spPr bwMode="auto">
            <a:xfrm>
              <a:off x="2502" y="2378"/>
              <a:ext cx="45" cy="45"/>
            </a:xfrm>
            <a:prstGeom prst="ellipse">
              <a:avLst/>
            </a:prstGeom>
            <a:solidFill>
              <a:srgbClr val="FF0000"/>
            </a:solidFill>
            <a:ln w="9525">
              <a:solidFill>
                <a:srgbClr val="FFFF00"/>
              </a:solidFill>
              <a:round/>
              <a:headEnd/>
              <a:tailEnd/>
            </a:ln>
            <a:effectLst/>
          </p:spPr>
          <p:txBody>
            <a:bodyPr wrap="none" anchor="ctr"/>
            <a:lstStyle/>
            <a:p>
              <a:pPr algn="ctr" fontAlgn="base">
                <a:spcBef>
                  <a:spcPct val="0"/>
                </a:spcBef>
                <a:spcAft>
                  <a:spcPct val="0"/>
                </a:spcAft>
              </a:pPr>
              <a:endParaRPr lang="ja-JP" altLang="ja-JP" b="1" smtClean="0">
                <a:solidFill>
                  <a:srgbClr val="000000"/>
                </a:solidFill>
              </a:endParaRPr>
            </a:p>
          </p:txBody>
        </p:sp>
        <p:sp>
          <p:nvSpPr>
            <p:cNvPr id="908397" name="Oval 109"/>
            <p:cNvSpPr>
              <a:spLocks noChangeArrowheads="1"/>
            </p:cNvSpPr>
            <p:nvPr/>
          </p:nvSpPr>
          <p:spPr bwMode="auto">
            <a:xfrm>
              <a:off x="2602" y="2426"/>
              <a:ext cx="45" cy="45"/>
            </a:xfrm>
            <a:prstGeom prst="ellipse">
              <a:avLst/>
            </a:prstGeom>
            <a:solidFill>
              <a:srgbClr val="FF0000"/>
            </a:solidFill>
            <a:ln w="9525">
              <a:solidFill>
                <a:srgbClr val="FFFF00"/>
              </a:solidFill>
              <a:round/>
              <a:headEnd/>
              <a:tailEnd/>
            </a:ln>
            <a:effectLst/>
          </p:spPr>
          <p:txBody>
            <a:bodyPr wrap="none" anchor="ctr"/>
            <a:lstStyle/>
            <a:p>
              <a:pPr algn="ctr" fontAlgn="base">
                <a:spcBef>
                  <a:spcPct val="0"/>
                </a:spcBef>
                <a:spcAft>
                  <a:spcPct val="0"/>
                </a:spcAft>
              </a:pPr>
              <a:endParaRPr lang="ja-JP" altLang="ja-JP" b="1" smtClean="0">
                <a:solidFill>
                  <a:srgbClr val="000000"/>
                </a:solidFill>
              </a:endParaRPr>
            </a:p>
          </p:txBody>
        </p:sp>
        <p:sp>
          <p:nvSpPr>
            <p:cNvPr id="908398" name="Oval 110"/>
            <p:cNvSpPr>
              <a:spLocks noChangeArrowheads="1"/>
            </p:cNvSpPr>
            <p:nvPr/>
          </p:nvSpPr>
          <p:spPr bwMode="auto">
            <a:xfrm>
              <a:off x="2584" y="2514"/>
              <a:ext cx="45" cy="45"/>
            </a:xfrm>
            <a:prstGeom prst="ellipse">
              <a:avLst/>
            </a:prstGeom>
            <a:solidFill>
              <a:srgbClr val="FF0000"/>
            </a:solidFill>
            <a:ln w="9525">
              <a:solidFill>
                <a:srgbClr val="FFFF00"/>
              </a:solidFill>
              <a:round/>
              <a:headEnd/>
              <a:tailEnd/>
            </a:ln>
            <a:effectLst/>
          </p:spPr>
          <p:txBody>
            <a:bodyPr wrap="none" anchor="ctr"/>
            <a:lstStyle/>
            <a:p>
              <a:pPr algn="ctr" fontAlgn="base">
                <a:spcBef>
                  <a:spcPct val="0"/>
                </a:spcBef>
                <a:spcAft>
                  <a:spcPct val="0"/>
                </a:spcAft>
              </a:pPr>
              <a:endParaRPr lang="ja-JP" altLang="ja-JP" b="1" smtClean="0">
                <a:solidFill>
                  <a:srgbClr val="000000"/>
                </a:solidFill>
              </a:endParaRPr>
            </a:p>
          </p:txBody>
        </p:sp>
        <p:sp>
          <p:nvSpPr>
            <p:cNvPr id="908399" name="Oval 111"/>
            <p:cNvSpPr>
              <a:spLocks noChangeArrowheads="1"/>
            </p:cNvSpPr>
            <p:nvPr/>
          </p:nvSpPr>
          <p:spPr bwMode="auto">
            <a:xfrm>
              <a:off x="2381" y="2469"/>
              <a:ext cx="45" cy="45"/>
            </a:xfrm>
            <a:prstGeom prst="ellipse">
              <a:avLst/>
            </a:prstGeom>
            <a:solidFill>
              <a:srgbClr val="FF0000"/>
            </a:solidFill>
            <a:ln w="9525">
              <a:solidFill>
                <a:srgbClr val="FFFF00"/>
              </a:solidFill>
              <a:round/>
              <a:headEnd/>
              <a:tailEnd/>
            </a:ln>
            <a:effectLst/>
          </p:spPr>
          <p:txBody>
            <a:bodyPr wrap="none" anchor="ctr"/>
            <a:lstStyle/>
            <a:p>
              <a:pPr algn="ctr" fontAlgn="base">
                <a:spcBef>
                  <a:spcPct val="0"/>
                </a:spcBef>
                <a:spcAft>
                  <a:spcPct val="0"/>
                </a:spcAft>
              </a:pPr>
              <a:endParaRPr lang="ja-JP" altLang="ja-JP" b="1" smtClean="0">
                <a:solidFill>
                  <a:srgbClr val="000000"/>
                </a:solidFill>
              </a:endParaRPr>
            </a:p>
          </p:txBody>
        </p:sp>
        <p:sp>
          <p:nvSpPr>
            <p:cNvPr id="908400" name="Oval 112"/>
            <p:cNvSpPr>
              <a:spLocks noChangeArrowheads="1"/>
            </p:cNvSpPr>
            <p:nvPr/>
          </p:nvSpPr>
          <p:spPr bwMode="auto">
            <a:xfrm>
              <a:off x="2432" y="2569"/>
              <a:ext cx="45" cy="45"/>
            </a:xfrm>
            <a:prstGeom prst="ellipse">
              <a:avLst/>
            </a:prstGeom>
            <a:solidFill>
              <a:srgbClr val="FF0000"/>
            </a:solidFill>
            <a:ln w="9525">
              <a:solidFill>
                <a:srgbClr val="FFFF00"/>
              </a:solidFill>
              <a:round/>
              <a:headEnd/>
              <a:tailEnd/>
            </a:ln>
            <a:effectLst/>
          </p:spPr>
          <p:txBody>
            <a:bodyPr wrap="none" anchor="ctr"/>
            <a:lstStyle/>
            <a:p>
              <a:pPr algn="ctr" fontAlgn="base">
                <a:spcBef>
                  <a:spcPct val="0"/>
                </a:spcBef>
                <a:spcAft>
                  <a:spcPct val="0"/>
                </a:spcAft>
              </a:pPr>
              <a:endParaRPr lang="ja-JP" altLang="ja-JP" b="1" smtClean="0">
                <a:solidFill>
                  <a:srgbClr val="000000"/>
                </a:solidFill>
              </a:endParaRPr>
            </a:p>
          </p:txBody>
        </p:sp>
        <p:sp>
          <p:nvSpPr>
            <p:cNvPr id="908401" name="Oval 113"/>
            <p:cNvSpPr>
              <a:spLocks noChangeArrowheads="1"/>
            </p:cNvSpPr>
            <p:nvPr/>
          </p:nvSpPr>
          <p:spPr bwMode="auto">
            <a:xfrm>
              <a:off x="2272" y="2695"/>
              <a:ext cx="45" cy="45"/>
            </a:xfrm>
            <a:prstGeom prst="ellipse">
              <a:avLst/>
            </a:prstGeom>
            <a:solidFill>
              <a:srgbClr val="FF0000"/>
            </a:solidFill>
            <a:ln w="9525">
              <a:solidFill>
                <a:srgbClr val="FFFF00"/>
              </a:solidFill>
              <a:round/>
              <a:headEnd/>
              <a:tailEnd/>
            </a:ln>
            <a:effectLst/>
          </p:spPr>
          <p:txBody>
            <a:bodyPr wrap="none" anchor="ctr"/>
            <a:lstStyle/>
            <a:p>
              <a:pPr algn="ctr" fontAlgn="base">
                <a:spcBef>
                  <a:spcPct val="0"/>
                </a:spcBef>
                <a:spcAft>
                  <a:spcPct val="0"/>
                </a:spcAft>
              </a:pPr>
              <a:endParaRPr lang="ja-JP" altLang="ja-JP" b="1" smtClean="0">
                <a:solidFill>
                  <a:srgbClr val="000000"/>
                </a:solidFill>
              </a:endParaRPr>
            </a:p>
          </p:txBody>
        </p:sp>
        <p:sp>
          <p:nvSpPr>
            <p:cNvPr id="908402" name="Oval 114"/>
            <p:cNvSpPr>
              <a:spLocks noChangeArrowheads="1"/>
            </p:cNvSpPr>
            <p:nvPr/>
          </p:nvSpPr>
          <p:spPr bwMode="auto">
            <a:xfrm>
              <a:off x="2245" y="2523"/>
              <a:ext cx="45" cy="45"/>
            </a:xfrm>
            <a:prstGeom prst="ellipse">
              <a:avLst/>
            </a:prstGeom>
            <a:solidFill>
              <a:srgbClr val="FF0000"/>
            </a:solidFill>
            <a:ln w="9525">
              <a:solidFill>
                <a:srgbClr val="FFFF00"/>
              </a:solidFill>
              <a:round/>
              <a:headEnd/>
              <a:tailEnd/>
            </a:ln>
            <a:effectLst/>
          </p:spPr>
          <p:txBody>
            <a:bodyPr wrap="none" anchor="ctr"/>
            <a:lstStyle/>
            <a:p>
              <a:pPr algn="ctr" fontAlgn="base">
                <a:spcBef>
                  <a:spcPct val="0"/>
                </a:spcBef>
                <a:spcAft>
                  <a:spcPct val="0"/>
                </a:spcAft>
              </a:pPr>
              <a:endParaRPr lang="ja-JP" altLang="ja-JP" b="1" smtClean="0">
                <a:solidFill>
                  <a:srgbClr val="000000"/>
                </a:solidFill>
              </a:endParaRPr>
            </a:p>
          </p:txBody>
        </p:sp>
        <p:sp>
          <p:nvSpPr>
            <p:cNvPr id="908403" name="Oval 115"/>
            <p:cNvSpPr>
              <a:spLocks noChangeArrowheads="1"/>
            </p:cNvSpPr>
            <p:nvPr/>
          </p:nvSpPr>
          <p:spPr bwMode="auto">
            <a:xfrm>
              <a:off x="2260" y="2623"/>
              <a:ext cx="45" cy="45"/>
            </a:xfrm>
            <a:prstGeom prst="ellipse">
              <a:avLst/>
            </a:prstGeom>
            <a:solidFill>
              <a:srgbClr val="FF0000"/>
            </a:solidFill>
            <a:ln w="9525">
              <a:solidFill>
                <a:srgbClr val="FFFF00"/>
              </a:solidFill>
              <a:round/>
              <a:headEnd/>
              <a:tailEnd/>
            </a:ln>
            <a:effectLst/>
          </p:spPr>
          <p:txBody>
            <a:bodyPr wrap="none" anchor="ctr"/>
            <a:lstStyle/>
            <a:p>
              <a:pPr algn="ctr" fontAlgn="base">
                <a:spcBef>
                  <a:spcPct val="0"/>
                </a:spcBef>
                <a:spcAft>
                  <a:spcPct val="0"/>
                </a:spcAft>
              </a:pPr>
              <a:endParaRPr lang="ja-JP" altLang="ja-JP" b="1" smtClean="0">
                <a:solidFill>
                  <a:srgbClr val="000000"/>
                </a:solidFill>
              </a:endParaRPr>
            </a:p>
          </p:txBody>
        </p:sp>
        <p:sp>
          <p:nvSpPr>
            <p:cNvPr id="908404" name="Oval 116"/>
            <p:cNvSpPr>
              <a:spLocks noChangeArrowheads="1"/>
            </p:cNvSpPr>
            <p:nvPr/>
          </p:nvSpPr>
          <p:spPr bwMode="auto">
            <a:xfrm>
              <a:off x="2663" y="2199"/>
              <a:ext cx="45" cy="45"/>
            </a:xfrm>
            <a:prstGeom prst="ellipse">
              <a:avLst/>
            </a:prstGeom>
            <a:solidFill>
              <a:srgbClr val="FF0000"/>
            </a:solidFill>
            <a:ln w="9525">
              <a:solidFill>
                <a:srgbClr val="FFFF00"/>
              </a:solidFill>
              <a:round/>
              <a:headEnd/>
              <a:tailEnd/>
            </a:ln>
            <a:effectLst/>
          </p:spPr>
          <p:txBody>
            <a:bodyPr wrap="none" anchor="ctr"/>
            <a:lstStyle/>
            <a:p>
              <a:pPr algn="ctr" fontAlgn="base">
                <a:spcBef>
                  <a:spcPct val="0"/>
                </a:spcBef>
                <a:spcAft>
                  <a:spcPct val="0"/>
                </a:spcAft>
              </a:pPr>
              <a:endParaRPr lang="ja-JP" altLang="ja-JP" b="1" smtClean="0">
                <a:solidFill>
                  <a:srgbClr val="000000"/>
                </a:solidFill>
              </a:endParaRPr>
            </a:p>
          </p:txBody>
        </p:sp>
        <p:sp>
          <p:nvSpPr>
            <p:cNvPr id="908405" name="Oval 117"/>
            <p:cNvSpPr>
              <a:spLocks noChangeArrowheads="1"/>
            </p:cNvSpPr>
            <p:nvPr/>
          </p:nvSpPr>
          <p:spPr bwMode="auto">
            <a:xfrm>
              <a:off x="2793" y="2260"/>
              <a:ext cx="45" cy="45"/>
            </a:xfrm>
            <a:prstGeom prst="ellipse">
              <a:avLst/>
            </a:prstGeom>
            <a:solidFill>
              <a:srgbClr val="FF0000"/>
            </a:solidFill>
            <a:ln w="9525">
              <a:solidFill>
                <a:srgbClr val="FFFF00"/>
              </a:solidFill>
              <a:round/>
              <a:headEnd/>
              <a:tailEnd/>
            </a:ln>
            <a:effectLst/>
          </p:spPr>
          <p:txBody>
            <a:bodyPr wrap="none" anchor="ctr"/>
            <a:lstStyle/>
            <a:p>
              <a:pPr algn="ctr" fontAlgn="base">
                <a:spcBef>
                  <a:spcPct val="0"/>
                </a:spcBef>
                <a:spcAft>
                  <a:spcPct val="0"/>
                </a:spcAft>
              </a:pPr>
              <a:endParaRPr lang="ja-JP" altLang="ja-JP" b="1" smtClean="0">
                <a:solidFill>
                  <a:srgbClr val="000000"/>
                </a:solidFill>
              </a:endParaRPr>
            </a:p>
          </p:txBody>
        </p:sp>
        <p:sp>
          <p:nvSpPr>
            <p:cNvPr id="908406" name="Oval 118"/>
            <p:cNvSpPr>
              <a:spLocks noChangeArrowheads="1"/>
            </p:cNvSpPr>
            <p:nvPr/>
          </p:nvSpPr>
          <p:spPr bwMode="auto">
            <a:xfrm>
              <a:off x="2841" y="2396"/>
              <a:ext cx="45" cy="45"/>
            </a:xfrm>
            <a:prstGeom prst="ellipse">
              <a:avLst/>
            </a:prstGeom>
            <a:solidFill>
              <a:srgbClr val="FF0000"/>
            </a:solidFill>
            <a:ln w="9525">
              <a:solidFill>
                <a:srgbClr val="FFFF00"/>
              </a:solidFill>
              <a:round/>
              <a:headEnd/>
              <a:tailEnd/>
            </a:ln>
            <a:effectLst/>
          </p:spPr>
          <p:txBody>
            <a:bodyPr wrap="none" anchor="ctr"/>
            <a:lstStyle/>
            <a:p>
              <a:pPr algn="ctr" fontAlgn="base">
                <a:spcBef>
                  <a:spcPct val="0"/>
                </a:spcBef>
                <a:spcAft>
                  <a:spcPct val="0"/>
                </a:spcAft>
              </a:pPr>
              <a:endParaRPr lang="ja-JP" altLang="ja-JP" b="1" smtClean="0">
                <a:solidFill>
                  <a:srgbClr val="000000"/>
                </a:solidFill>
              </a:endParaRPr>
            </a:p>
          </p:txBody>
        </p:sp>
        <p:sp>
          <p:nvSpPr>
            <p:cNvPr id="908407" name="Oval 119"/>
            <p:cNvSpPr>
              <a:spLocks noChangeArrowheads="1"/>
            </p:cNvSpPr>
            <p:nvPr/>
          </p:nvSpPr>
          <p:spPr bwMode="auto">
            <a:xfrm>
              <a:off x="2965" y="2423"/>
              <a:ext cx="45" cy="45"/>
            </a:xfrm>
            <a:prstGeom prst="ellipse">
              <a:avLst/>
            </a:prstGeom>
            <a:solidFill>
              <a:srgbClr val="FF0000"/>
            </a:solidFill>
            <a:ln w="9525">
              <a:solidFill>
                <a:srgbClr val="FFFF00"/>
              </a:solidFill>
              <a:round/>
              <a:headEnd/>
              <a:tailEnd/>
            </a:ln>
            <a:effectLst/>
          </p:spPr>
          <p:txBody>
            <a:bodyPr wrap="none" anchor="ctr"/>
            <a:lstStyle/>
            <a:p>
              <a:pPr algn="ctr" fontAlgn="base">
                <a:spcBef>
                  <a:spcPct val="0"/>
                </a:spcBef>
                <a:spcAft>
                  <a:spcPct val="0"/>
                </a:spcAft>
              </a:pPr>
              <a:endParaRPr lang="ja-JP" altLang="ja-JP" b="1" smtClean="0">
                <a:solidFill>
                  <a:srgbClr val="000000"/>
                </a:solidFill>
              </a:endParaRPr>
            </a:p>
          </p:txBody>
        </p:sp>
        <p:sp>
          <p:nvSpPr>
            <p:cNvPr id="908408" name="Oval 120"/>
            <p:cNvSpPr>
              <a:spLocks noChangeArrowheads="1"/>
            </p:cNvSpPr>
            <p:nvPr/>
          </p:nvSpPr>
          <p:spPr bwMode="auto">
            <a:xfrm>
              <a:off x="2717" y="2441"/>
              <a:ext cx="45" cy="45"/>
            </a:xfrm>
            <a:prstGeom prst="ellipse">
              <a:avLst/>
            </a:prstGeom>
            <a:solidFill>
              <a:srgbClr val="FF0000"/>
            </a:solidFill>
            <a:ln w="9525">
              <a:solidFill>
                <a:srgbClr val="FFFF00"/>
              </a:solidFill>
              <a:round/>
              <a:headEnd/>
              <a:tailEnd/>
            </a:ln>
            <a:effectLst/>
          </p:spPr>
          <p:txBody>
            <a:bodyPr wrap="none" anchor="ctr"/>
            <a:lstStyle/>
            <a:p>
              <a:pPr algn="ctr" fontAlgn="base">
                <a:spcBef>
                  <a:spcPct val="0"/>
                </a:spcBef>
                <a:spcAft>
                  <a:spcPct val="0"/>
                </a:spcAft>
              </a:pPr>
              <a:endParaRPr lang="ja-JP" altLang="ja-JP" b="1" smtClean="0">
                <a:solidFill>
                  <a:srgbClr val="000000"/>
                </a:solidFill>
              </a:endParaRPr>
            </a:p>
          </p:txBody>
        </p:sp>
        <p:sp>
          <p:nvSpPr>
            <p:cNvPr id="908409" name="Oval 121"/>
            <p:cNvSpPr>
              <a:spLocks noChangeArrowheads="1"/>
            </p:cNvSpPr>
            <p:nvPr/>
          </p:nvSpPr>
          <p:spPr bwMode="auto">
            <a:xfrm>
              <a:off x="2829" y="2272"/>
              <a:ext cx="45" cy="45"/>
            </a:xfrm>
            <a:prstGeom prst="ellipse">
              <a:avLst/>
            </a:prstGeom>
            <a:solidFill>
              <a:srgbClr val="FF0000"/>
            </a:solidFill>
            <a:ln w="9525">
              <a:solidFill>
                <a:srgbClr val="FFFF00"/>
              </a:solidFill>
              <a:round/>
              <a:headEnd/>
              <a:tailEnd/>
            </a:ln>
            <a:effectLst/>
          </p:spPr>
          <p:txBody>
            <a:bodyPr wrap="none" anchor="ctr"/>
            <a:lstStyle/>
            <a:p>
              <a:pPr algn="ctr" fontAlgn="base">
                <a:spcBef>
                  <a:spcPct val="0"/>
                </a:spcBef>
                <a:spcAft>
                  <a:spcPct val="0"/>
                </a:spcAft>
              </a:pPr>
              <a:endParaRPr lang="ja-JP" altLang="ja-JP" b="1" smtClean="0">
                <a:solidFill>
                  <a:srgbClr val="000000"/>
                </a:solidFill>
              </a:endParaRPr>
            </a:p>
          </p:txBody>
        </p:sp>
        <p:sp>
          <p:nvSpPr>
            <p:cNvPr id="908410" name="Oval 122"/>
            <p:cNvSpPr>
              <a:spLocks noChangeArrowheads="1"/>
            </p:cNvSpPr>
            <p:nvPr/>
          </p:nvSpPr>
          <p:spPr bwMode="auto">
            <a:xfrm>
              <a:off x="2807" y="2353"/>
              <a:ext cx="45" cy="45"/>
            </a:xfrm>
            <a:prstGeom prst="ellipse">
              <a:avLst/>
            </a:prstGeom>
            <a:solidFill>
              <a:srgbClr val="FF0000"/>
            </a:solidFill>
            <a:ln w="9525">
              <a:solidFill>
                <a:srgbClr val="FFFF00"/>
              </a:solidFill>
              <a:round/>
              <a:headEnd/>
              <a:tailEnd/>
            </a:ln>
            <a:effectLst/>
          </p:spPr>
          <p:txBody>
            <a:bodyPr wrap="none" anchor="ctr"/>
            <a:lstStyle/>
            <a:p>
              <a:pPr algn="ctr" fontAlgn="base">
                <a:spcBef>
                  <a:spcPct val="0"/>
                </a:spcBef>
                <a:spcAft>
                  <a:spcPct val="0"/>
                </a:spcAft>
              </a:pPr>
              <a:endParaRPr lang="ja-JP" altLang="ja-JP" b="1" smtClean="0">
                <a:solidFill>
                  <a:srgbClr val="000000"/>
                </a:solidFill>
              </a:endParaRPr>
            </a:p>
          </p:txBody>
        </p:sp>
        <p:sp>
          <p:nvSpPr>
            <p:cNvPr id="908411" name="Oval 123"/>
            <p:cNvSpPr>
              <a:spLocks noChangeArrowheads="1"/>
            </p:cNvSpPr>
            <p:nvPr/>
          </p:nvSpPr>
          <p:spPr bwMode="auto">
            <a:xfrm>
              <a:off x="2847" y="2281"/>
              <a:ext cx="45" cy="45"/>
            </a:xfrm>
            <a:prstGeom prst="ellipse">
              <a:avLst/>
            </a:prstGeom>
            <a:solidFill>
              <a:srgbClr val="FF0000"/>
            </a:solidFill>
            <a:ln w="9525">
              <a:solidFill>
                <a:srgbClr val="FFFF00"/>
              </a:solidFill>
              <a:round/>
              <a:headEnd/>
              <a:tailEnd/>
            </a:ln>
            <a:effectLst/>
          </p:spPr>
          <p:txBody>
            <a:bodyPr wrap="none" anchor="ctr"/>
            <a:lstStyle/>
            <a:p>
              <a:pPr algn="ctr" fontAlgn="base">
                <a:spcBef>
                  <a:spcPct val="0"/>
                </a:spcBef>
                <a:spcAft>
                  <a:spcPct val="0"/>
                </a:spcAft>
              </a:pPr>
              <a:endParaRPr lang="ja-JP" altLang="ja-JP" b="1" smtClean="0">
                <a:solidFill>
                  <a:srgbClr val="000000"/>
                </a:solidFill>
              </a:endParaRPr>
            </a:p>
          </p:txBody>
        </p:sp>
        <p:sp>
          <p:nvSpPr>
            <p:cNvPr id="908412" name="Oval 124"/>
            <p:cNvSpPr>
              <a:spLocks noChangeArrowheads="1"/>
            </p:cNvSpPr>
            <p:nvPr/>
          </p:nvSpPr>
          <p:spPr bwMode="auto">
            <a:xfrm>
              <a:off x="2886" y="2290"/>
              <a:ext cx="45" cy="45"/>
            </a:xfrm>
            <a:prstGeom prst="ellipse">
              <a:avLst/>
            </a:prstGeom>
            <a:solidFill>
              <a:srgbClr val="FF0000"/>
            </a:solidFill>
            <a:ln w="9525">
              <a:solidFill>
                <a:srgbClr val="FFFF00"/>
              </a:solidFill>
              <a:round/>
              <a:headEnd/>
              <a:tailEnd/>
            </a:ln>
            <a:effectLst/>
          </p:spPr>
          <p:txBody>
            <a:bodyPr wrap="none" anchor="ctr"/>
            <a:lstStyle/>
            <a:p>
              <a:pPr algn="ctr" fontAlgn="base">
                <a:spcBef>
                  <a:spcPct val="0"/>
                </a:spcBef>
                <a:spcAft>
                  <a:spcPct val="0"/>
                </a:spcAft>
              </a:pPr>
              <a:endParaRPr lang="ja-JP" altLang="ja-JP" b="1" smtClean="0">
                <a:solidFill>
                  <a:srgbClr val="000000"/>
                </a:solidFill>
              </a:endParaRPr>
            </a:p>
          </p:txBody>
        </p:sp>
        <p:sp>
          <p:nvSpPr>
            <p:cNvPr id="908413" name="Oval 125"/>
            <p:cNvSpPr>
              <a:spLocks noChangeArrowheads="1"/>
            </p:cNvSpPr>
            <p:nvPr/>
          </p:nvSpPr>
          <p:spPr bwMode="auto">
            <a:xfrm>
              <a:off x="2735" y="2284"/>
              <a:ext cx="45" cy="45"/>
            </a:xfrm>
            <a:prstGeom prst="ellipse">
              <a:avLst/>
            </a:prstGeom>
            <a:solidFill>
              <a:srgbClr val="FF0000"/>
            </a:solidFill>
            <a:ln w="9525">
              <a:solidFill>
                <a:srgbClr val="FFFF00"/>
              </a:solidFill>
              <a:round/>
              <a:headEnd/>
              <a:tailEnd/>
            </a:ln>
            <a:effectLst/>
          </p:spPr>
          <p:txBody>
            <a:bodyPr wrap="none" anchor="ctr"/>
            <a:lstStyle/>
            <a:p>
              <a:pPr algn="ctr" fontAlgn="base">
                <a:spcBef>
                  <a:spcPct val="0"/>
                </a:spcBef>
                <a:spcAft>
                  <a:spcPct val="0"/>
                </a:spcAft>
              </a:pPr>
              <a:endParaRPr lang="ja-JP" altLang="ja-JP" b="1" smtClean="0">
                <a:solidFill>
                  <a:srgbClr val="000000"/>
                </a:solidFill>
              </a:endParaRPr>
            </a:p>
          </p:txBody>
        </p:sp>
        <p:sp>
          <p:nvSpPr>
            <p:cNvPr id="908414" name="Oval 126"/>
            <p:cNvSpPr>
              <a:spLocks noChangeArrowheads="1"/>
            </p:cNvSpPr>
            <p:nvPr/>
          </p:nvSpPr>
          <p:spPr bwMode="auto">
            <a:xfrm>
              <a:off x="2798" y="2208"/>
              <a:ext cx="45" cy="45"/>
            </a:xfrm>
            <a:prstGeom prst="ellipse">
              <a:avLst/>
            </a:prstGeom>
            <a:solidFill>
              <a:srgbClr val="FF0000"/>
            </a:solidFill>
            <a:ln w="9525">
              <a:solidFill>
                <a:srgbClr val="FFFF00"/>
              </a:solidFill>
              <a:round/>
              <a:headEnd/>
              <a:tailEnd/>
            </a:ln>
            <a:effectLst/>
          </p:spPr>
          <p:txBody>
            <a:bodyPr wrap="none" anchor="ctr"/>
            <a:lstStyle/>
            <a:p>
              <a:pPr algn="ctr" fontAlgn="base">
                <a:spcBef>
                  <a:spcPct val="0"/>
                </a:spcBef>
                <a:spcAft>
                  <a:spcPct val="0"/>
                </a:spcAft>
              </a:pPr>
              <a:endParaRPr lang="ja-JP" altLang="ja-JP" b="1" smtClean="0">
                <a:solidFill>
                  <a:srgbClr val="000000"/>
                </a:solidFill>
              </a:endParaRPr>
            </a:p>
          </p:txBody>
        </p:sp>
        <p:sp>
          <p:nvSpPr>
            <p:cNvPr id="908415" name="Oval 127"/>
            <p:cNvSpPr>
              <a:spLocks noChangeArrowheads="1"/>
            </p:cNvSpPr>
            <p:nvPr/>
          </p:nvSpPr>
          <p:spPr bwMode="auto">
            <a:xfrm>
              <a:off x="2826" y="2203"/>
              <a:ext cx="45" cy="45"/>
            </a:xfrm>
            <a:prstGeom prst="ellipse">
              <a:avLst/>
            </a:prstGeom>
            <a:solidFill>
              <a:srgbClr val="FF0000"/>
            </a:solidFill>
            <a:ln w="9525">
              <a:solidFill>
                <a:srgbClr val="FFFF00"/>
              </a:solidFill>
              <a:round/>
              <a:headEnd/>
              <a:tailEnd/>
            </a:ln>
            <a:effectLst/>
          </p:spPr>
          <p:txBody>
            <a:bodyPr wrap="none" anchor="ctr"/>
            <a:lstStyle/>
            <a:p>
              <a:pPr algn="ctr" fontAlgn="base">
                <a:spcBef>
                  <a:spcPct val="0"/>
                </a:spcBef>
                <a:spcAft>
                  <a:spcPct val="0"/>
                </a:spcAft>
              </a:pPr>
              <a:endParaRPr lang="ja-JP" altLang="ja-JP" b="1" smtClean="0">
                <a:solidFill>
                  <a:srgbClr val="000000"/>
                </a:solidFill>
              </a:endParaRPr>
            </a:p>
          </p:txBody>
        </p:sp>
        <p:sp>
          <p:nvSpPr>
            <p:cNvPr id="908416" name="Oval 128"/>
            <p:cNvSpPr>
              <a:spLocks noChangeArrowheads="1"/>
            </p:cNvSpPr>
            <p:nvPr/>
          </p:nvSpPr>
          <p:spPr bwMode="auto">
            <a:xfrm>
              <a:off x="2832" y="2193"/>
              <a:ext cx="45" cy="45"/>
            </a:xfrm>
            <a:prstGeom prst="ellipse">
              <a:avLst/>
            </a:prstGeom>
            <a:solidFill>
              <a:srgbClr val="FF0000"/>
            </a:solidFill>
            <a:ln w="9525">
              <a:solidFill>
                <a:srgbClr val="FFFF00"/>
              </a:solidFill>
              <a:round/>
              <a:headEnd/>
              <a:tailEnd/>
            </a:ln>
            <a:effectLst/>
          </p:spPr>
          <p:txBody>
            <a:bodyPr wrap="none" anchor="ctr"/>
            <a:lstStyle/>
            <a:p>
              <a:pPr algn="ctr" fontAlgn="base">
                <a:spcBef>
                  <a:spcPct val="0"/>
                </a:spcBef>
                <a:spcAft>
                  <a:spcPct val="0"/>
                </a:spcAft>
              </a:pPr>
              <a:endParaRPr lang="ja-JP" altLang="ja-JP" b="1" smtClean="0">
                <a:solidFill>
                  <a:srgbClr val="000000"/>
                </a:solidFill>
              </a:endParaRPr>
            </a:p>
          </p:txBody>
        </p:sp>
        <p:sp>
          <p:nvSpPr>
            <p:cNvPr id="908417" name="Oval 129"/>
            <p:cNvSpPr>
              <a:spLocks noChangeArrowheads="1"/>
            </p:cNvSpPr>
            <p:nvPr/>
          </p:nvSpPr>
          <p:spPr bwMode="auto">
            <a:xfrm>
              <a:off x="2859" y="2197"/>
              <a:ext cx="45" cy="45"/>
            </a:xfrm>
            <a:prstGeom prst="ellipse">
              <a:avLst/>
            </a:prstGeom>
            <a:solidFill>
              <a:srgbClr val="FF0000"/>
            </a:solidFill>
            <a:ln w="9525">
              <a:solidFill>
                <a:srgbClr val="FFFF00"/>
              </a:solidFill>
              <a:round/>
              <a:headEnd/>
              <a:tailEnd/>
            </a:ln>
            <a:effectLst/>
          </p:spPr>
          <p:txBody>
            <a:bodyPr wrap="none" anchor="ctr"/>
            <a:lstStyle/>
            <a:p>
              <a:pPr algn="ctr" fontAlgn="base">
                <a:spcBef>
                  <a:spcPct val="0"/>
                </a:spcBef>
                <a:spcAft>
                  <a:spcPct val="0"/>
                </a:spcAft>
              </a:pPr>
              <a:endParaRPr lang="ja-JP" altLang="ja-JP" b="1" smtClean="0">
                <a:solidFill>
                  <a:srgbClr val="000000"/>
                </a:solidFill>
              </a:endParaRPr>
            </a:p>
          </p:txBody>
        </p:sp>
        <p:sp>
          <p:nvSpPr>
            <p:cNvPr id="908418" name="Oval 130"/>
            <p:cNvSpPr>
              <a:spLocks noChangeArrowheads="1"/>
            </p:cNvSpPr>
            <p:nvPr/>
          </p:nvSpPr>
          <p:spPr bwMode="auto">
            <a:xfrm>
              <a:off x="2892" y="2205"/>
              <a:ext cx="45" cy="45"/>
            </a:xfrm>
            <a:prstGeom prst="ellipse">
              <a:avLst/>
            </a:prstGeom>
            <a:solidFill>
              <a:srgbClr val="FF0000"/>
            </a:solidFill>
            <a:ln w="9525">
              <a:solidFill>
                <a:srgbClr val="FFFF00"/>
              </a:solidFill>
              <a:round/>
              <a:headEnd/>
              <a:tailEnd/>
            </a:ln>
            <a:effectLst/>
          </p:spPr>
          <p:txBody>
            <a:bodyPr wrap="none" anchor="ctr"/>
            <a:lstStyle/>
            <a:p>
              <a:pPr algn="ctr" fontAlgn="base">
                <a:spcBef>
                  <a:spcPct val="0"/>
                </a:spcBef>
                <a:spcAft>
                  <a:spcPct val="0"/>
                </a:spcAft>
              </a:pPr>
              <a:endParaRPr lang="ja-JP" altLang="ja-JP" b="1" smtClean="0">
                <a:solidFill>
                  <a:srgbClr val="000000"/>
                </a:solidFill>
              </a:endParaRPr>
            </a:p>
          </p:txBody>
        </p:sp>
        <p:sp>
          <p:nvSpPr>
            <p:cNvPr id="908419" name="Oval 131"/>
            <p:cNvSpPr>
              <a:spLocks noChangeArrowheads="1"/>
            </p:cNvSpPr>
            <p:nvPr/>
          </p:nvSpPr>
          <p:spPr bwMode="auto">
            <a:xfrm>
              <a:off x="2883" y="2187"/>
              <a:ext cx="45" cy="45"/>
            </a:xfrm>
            <a:prstGeom prst="ellipse">
              <a:avLst/>
            </a:prstGeom>
            <a:solidFill>
              <a:srgbClr val="FF0000"/>
            </a:solidFill>
            <a:ln w="9525">
              <a:solidFill>
                <a:srgbClr val="FFFF00"/>
              </a:solidFill>
              <a:round/>
              <a:headEnd/>
              <a:tailEnd/>
            </a:ln>
            <a:effectLst/>
          </p:spPr>
          <p:txBody>
            <a:bodyPr wrap="none" anchor="ctr"/>
            <a:lstStyle/>
            <a:p>
              <a:pPr algn="ctr" fontAlgn="base">
                <a:spcBef>
                  <a:spcPct val="0"/>
                </a:spcBef>
                <a:spcAft>
                  <a:spcPct val="0"/>
                </a:spcAft>
              </a:pPr>
              <a:endParaRPr lang="ja-JP" altLang="ja-JP" b="1" smtClean="0">
                <a:solidFill>
                  <a:srgbClr val="000000"/>
                </a:solidFill>
              </a:endParaRPr>
            </a:p>
          </p:txBody>
        </p:sp>
        <p:sp>
          <p:nvSpPr>
            <p:cNvPr id="908420" name="Oval 132"/>
            <p:cNvSpPr>
              <a:spLocks noChangeArrowheads="1"/>
            </p:cNvSpPr>
            <p:nvPr/>
          </p:nvSpPr>
          <p:spPr bwMode="auto">
            <a:xfrm>
              <a:off x="2910" y="2200"/>
              <a:ext cx="45" cy="45"/>
            </a:xfrm>
            <a:prstGeom prst="ellipse">
              <a:avLst/>
            </a:prstGeom>
            <a:solidFill>
              <a:srgbClr val="FF0000"/>
            </a:solidFill>
            <a:ln w="9525">
              <a:solidFill>
                <a:srgbClr val="FFFF00"/>
              </a:solidFill>
              <a:round/>
              <a:headEnd/>
              <a:tailEnd/>
            </a:ln>
            <a:effectLst/>
          </p:spPr>
          <p:txBody>
            <a:bodyPr wrap="none" anchor="ctr"/>
            <a:lstStyle/>
            <a:p>
              <a:pPr algn="ctr" fontAlgn="base">
                <a:spcBef>
                  <a:spcPct val="0"/>
                </a:spcBef>
                <a:spcAft>
                  <a:spcPct val="0"/>
                </a:spcAft>
              </a:pPr>
              <a:endParaRPr lang="ja-JP" altLang="ja-JP" b="1" smtClean="0">
                <a:solidFill>
                  <a:srgbClr val="000000"/>
                </a:solidFill>
              </a:endParaRPr>
            </a:p>
          </p:txBody>
        </p:sp>
        <p:sp>
          <p:nvSpPr>
            <p:cNvPr id="908421" name="Oval 133"/>
            <p:cNvSpPr>
              <a:spLocks noChangeArrowheads="1"/>
            </p:cNvSpPr>
            <p:nvPr/>
          </p:nvSpPr>
          <p:spPr bwMode="auto">
            <a:xfrm>
              <a:off x="2937" y="2187"/>
              <a:ext cx="45" cy="45"/>
            </a:xfrm>
            <a:prstGeom prst="ellipse">
              <a:avLst/>
            </a:prstGeom>
            <a:solidFill>
              <a:srgbClr val="FF0000"/>
            </a:solidFill>
            <a:ln w="9525">
              <a:solidFill>
                <a:srgbClr val="FFFF00"/>
              </a:solidFill>
              <a:round/>
              <a:headEnd/>
              <a:tailEnd/>
            </a:ln>
            <a:effectLst/>
          </p:spPr>
          <p:txBody>
            <a:bodyPr wrap="none" anchor="ctr"/>
            <a:lstStyle/>
            <a:p>
              <a:pPr algn="ctr" fontAlgn="base">
                <a:spcBef>
                  <a:spcPct val="0"/>
                </a:spcBef>
                <a:spcAft>
                  <a:spcPct val="0"/>
                </a:spcAft>
              </a:pPr>
              <a:endParaRPr lang="ja-JP" altLang="ja-JP" b="1" smtClean="0">
                <a:solidFill>
                  <a:srgbClr val="000000"/>
                </a:solidFill>
              </a:endParaRPr>
            </a:p>
          </p:txBody>
        </p:sp>
        <p:sp>
          <p:nvSpPr>
            <p:cNvPr id="908422" name="Oval 134"/>
            <p:cNvSpPr>
              <a:spLocks noChangeArrowheads="1"/>
            </p:cNvSpPr>
            <p:nvPr/>
          </p:nvSpPr>
          <p:spPr bwMode="auto">
            <a:xfrm>
              <a:off x="2971" y="2199"/>
              <a:ext cx="45" cy="45"/>
            </a:xfrm>
            <a:prstGeom prst="ellipse">
              <a:avLst/>
            </a:prstGeom>
            <a:solidFill>
              <a:srgbClr val="FF0000"/>
            </a:solidFill>
            <a:ln w="9525">
              <a:solidFill>
                <a:srgbClr val="FFFF00"/>
              </a:solidFill>
              <a:round/>
              <a:headEnd/>
              <a:tailEnd/>
            </a:ln>
            <a:effectLst/>
          </p:spPr>
          <p:txBody>
            <a:bodyPr wrap="none" anchor="ctr"/>
            <a:lstStyle/>
            <a:p>
              <a:pPr algn="ctr" fontAlgn="base">
                <a:spcBef>
                  <a:spcPct val="0"/>
                </a:spcBef>
                <a:spcAft>
                  <a:spcPct val="0"/>
                </a:spcAft>
              </a:pPr>
              <a:endParaRPr lang="ja-JP" altLang="ja-JP" b="1" smtClean="0">
                <a:solidFill>
                  <a:srgbClr val="000000"/>
                </a:solidFill>
              </a:endParaRPr>
            </a:p>
          </p:txBody>
        </p:sp>
        <p:sp>
          <p:nvSpPr>
            <p:cNvPr id="908423" name="Oval 135"/>
            <p:cNvSpPr>
              <a:spLocks noChangeArrowheads="1"/>
            </p:cNvSpPr>
            <p:nvPr/>
          </p:nvSpPr>
          <p:spPr bwMode="auto">
            <a:xfrm>
              <a:off x="2928" y="2163"/>
              <a:ext cx="45" cy="45"/>
            </a:xfrm>
            <a:prstGeom prst="ellipse">
              <a:avLst/>
            </a:prstGeom>
            <a:solidFill>
              <a:srgbClr val="FF0000"/>
            </a:solidFill>
            <a:ln w="9525">
              <a:solidFill>
                <a:srgbClr val="FFFF00"/>
              </a:solidFill>
              <a:round/>
              <a:headEnd/>
              <a:tailEnd/>
            </a:ln>
            <a:effectLst/>
          </p:spPr>
          <p:txBody>
            <a:bodyPr wrap="none" anchor="ctr"/>
            <a:lstStyle/>
            <a:p>
              <a:pPr algn="ctr" fontAlgn="base">
                <a:spcBef>
                  <a:spcPct val="0"/>
                </a:spcBef>
                <a:spcAft>
                  <a:spcPct val="0"/>
                </a:spcAft>
              </a:pPr>
              <a:endParaRPr lang="ja-JP" altLang="ja-JP" b="1" smtClean="0">
                <a:solidFill>
                  <a:srgbClr val="000000"/>
                </a:solidFill>
              </a:endParaRPr>
            </a:p>
          </p:txBody>
        </p:sp>
        <p:sp>
          <p:nvSpPr>
            <p:cNvPr id="908424" name="Oval 136"/>
            <p:cNvSpPr>
              <a:spLocks noChangeArrowheads="1"/>
            </p:cNvSpPr>
            <p:nvPr/>
          </p:nvSpPr>
          <p:spPr bwMode="auto">
            <a:xfrm>
              <a:off x="3046" y="2184"/>
              <a:ext cx="45" cy="45"/>
            </a:xfrm>
            <a:prstGeom prst="ellipse">
              <a:avLst/>
            </a:prstGeom>
            <a:solidFill>
              <a:srgbClr val="FF0000"/>
            </a:solidFill>
            <a:ln w="9525">
              <a:solidFill>
                <a:srgbClr val="FFFF00"/>
              </a:solidFill>
              <a:round/>
              <a:headEnd/>
              <a:tailEnd/>
            </a:ln>
            <a:effectLst/>
          </p:spPr>
          <p:txBody>
            <a:bodyPr wrap="none" anchor="ctr"/>
            <a:lstStyle/>
            <a:p>
              <a:pPr algn="ctr" fontAlgn="base">
                <a:spcBef>
                  <a:spcPct val="0"/>
                </a:spcBef>
                <a:spcAft>
                  <a:spcPct val="0"/>
                </a:spcAft>
              </a:pPr>
              <a:endParaRPr lang="ja-JP" altLang="ja-JP" b="1" smtClean="0">
                <a:solidFill>
                  <a:srgbClr val="000000"/>
                </a:solidFill>
              </a:endParaRPr>
            </a:p>
          </p:txBody>
        </p:sp>
        <p:sp>
          <p:nvSpPr>
            <p:cNvPr id="908425" name="Oval 137"/>
            <p:cNvSpPr>
              <a:spLocks noChangeArrowheads="1"/>
            </p:cNvSpPr>
            <p:nvPr/>
          </p:nvSpPr>
          <p:spPr bwMode="auto">
            <a:xfrm>
              <a:off x="2962" y="2296"/>
              <a:ext cx="45" cy="45"/>
            </a:xfrm>
            <a:prstGeom prst="ellipse">
              <a:avLst/>
            </a:prstGeom>
            <a:solidFill>
              <a:srgbClr val="FF0000"/>
            </a:solidFill>
            <a:ln w="9525">
              <a:solidFill>
                <a:srgbClr val="FFFF00"/>
              </a:solidFill>
              <a:round/>
              <a:headEnd/>
              <a:tailEnd/>
            </a:ln>
            <a:effectLst/>
          </p:spPr>
          <p:txBody>
            <a:bodyPr wrap="none" anchor="ctr"/>
            <a:lstStyle/>
            <a:p>
              <a:pPr algn="ctr" fontAlgn="base">
                <a:spcBef>
                  <a:spcPct val="0"/>
                </a:spcBef>
                <a:spcAft>
                  <a:spcPct val="0"/>
                </a:spcAft>
              </a:pPr>
              <a:endParaRPr lang="ja-JP" altLang="ja-JP" b="1" smtClean="0">
                <a:solidFill>
                  <a:srgbClr val="000000"/>
                </a:solidFill>
              </a:endParaRPr>
            </a:p>
          </p:txBody>
        </p:sp>
        <p:sp>
          <p:nvSpPr>
            <p:cNvPr id="908426" name="Oval 138"/>
            <p:cNvSpPr>
              <a:spLocks noChangeArrowheads="1"/>
            </p:cNvSpPr>
            <p:nvPr/>
          </p:nvSpPr>
          <p:spPr bwMode="auto">
            <a:xfrm>
              <a:off x="3016" y="2341"/>
              <a:ext cx="45" cy="45"/>
            </a:xfrm>
            <a:prstGeom prst="ellipse">
              <a:avLst/>
            </a:prstGeom>
            <a:solidFill>
              <a:srgbClr val="FF0000"/>
            </a:solidFill>
            <a:ln w="9525">
              <a:solidFill>
                <a:srgbClr val="FFFF00"/>
              </a:solidFill>
              <a:round/>
              <a:headEnd/>
              <a:tailEnd/>
            </a:ln>
            <a:effectLst/>
          </p:spPr>
          <p:txBody>
            <a:bodyPr wrap="none" anchor="ctr"/>
            <a:lstStyle/>
            <a:p>
              <a:pPr algn="ctr" fontAlgn="base">
                <a:spcBef>
                  <a:spcPct val="0"/>
                </a:spcBef>
                <a:spcAft>
                  <a:spcPct val="0"/>
                </a:spcAft>
              </a:pPr>
              <a:endParaRPr lang="ja-JP" altLang="ja-JP" b="1" smtClean="0">
                <a:solidFill>
                  <a:srgbClr val="000000"/>
                </a:solidFill>
              </a:endParaRPr>
            </a:p>
          </p:txBody>
        </p:sp>
        <p:sp>
          <p:nvSpPr>
            <p:cNvPr id="908427" name="Oval 139"/>
            <p:cNvSpPr>
              <a:spLocks noChangeArrowheads="1"/>
            </p:cNvSpPr>
            <p:nvPr/>
          </p:nvSpPr>
          <p:spPr bwMode="auto">
            <a:xfrm>
              <a:off x="3047" y="2427"/>
              <a:ext cx="45" cy="45"/>
            </a:xfrm>
            <a:prstGeom prst="ellipse">
              <a:avLst/>
            </a:prstGeom>
            <a:solidFill>
              <a:srgbClr val="FF0000"/>
            </a:solidFill>
            <a:ln w="9525">
              <a:solidFill>
                <a:srgbClr val="FFFF00"/>
              </a:solidFill>
              <a:round/>
              <a:headEnd/>
              <a:tailEnd/>
            </a:ln>
            <a:effectLst/>
          </p:spPr>
          <p:txBody>
            <a:bodyPr wrap="none" anchor="ctr"/>
            <a:lstStyle/>
            <a:p>
              <a:pPr algn="ctr" fontAlgn="base">
                <a:spcBef>
                  <a:spcPct val="0"/>
                </a:spcBef>
                <a:spcAft>
                  <a:spcPct val="0"/>
                </a:spcAft>
              </a:pPr>
              <a:endParaRPr lang="ja-JP" altLang="ja-JP" b="1" smtClean="0">
                <a:solidFill>
                  <a:srgbClr val="000000"/>
                </a:solidFill>
              </a:endParaRPr>
            </a:p>
          </p:txBody>
        </p:sp>
        <p:sp>
          <p:nvSpPr>
            <p:cNvPr id="908428" name="Oval 140"/>
            <p:cNvSpPr>
              <a:spLocks noChangeArrowheads="1"/>
            </p:cNvSpPr>
            <p:nvPr/>
          </p:nvSpPr>
          <p:spPr bwMode="auto">
            <a:xfrm>
              <a:off x="3107" y="2329"/>
              <a:ext cx="45" cy="45"/>
            </a:xfrm>
            <a:prstGeom prst="ellipse">
              <a:avLst/>
            </a:prstGeom>
            <a:solidFill>
              <a:srgbClr val="FF0000"/>
            </a:solidFill>
            <a:ln w="9525">
              <a:solidFill>
                <a:srgbClr val="FFFF00"/>
              </a:solidFill>
              <a:round/>
              <a:headEnd/>
              <a:tailEnd/>
            </a:ln>
            <a:effectLst/>
          </p:spPr>
          <p:txBody>
            <a:bodyPr wrap="none" anchor="ctr"/>
            <a:lstStyle/>
            <a:p>
              <a:pPr algn="ctr" fontAlgn="base">
                <a:spcBef>
                  <a:spcPct val="0"/>
                </a:spcBef>
                <a:spcAft>
                  <a:spcPct val="0"/>
                </a:spcAft>
              </a:pPr>
              <a:endParaRPr lang="ja-JP" altLang="ja-JP" b="1" smtClean="0">
                <a:solidFill>
                  <a:srgbClr val="000000"/>
                </a:solidFill>
              </a:endParaRPr>
            </a:p>
          </p:txBody>
        </p:sp>
        <p:sp>
          <p:nvSpPr>
            <p:cNvPr id="908429" name="Oval 141"/>
            <p:cNvSpPr>
              <a:spLocks noChangeArrowheads="1"/>
            </p:cNvSpPr>
            <p:nvPr/>
          </p:nvSpPr>
          <p:spPr bwMode="auto">
            <a:xfrm>
              <a:off x="3237" y="2287"/>
              <a:ext cx="45" cy="45"/>
            </a:xfrm>
            <a:prstGeom prst="ellipse">
              <a:avLst/>
            </a:prstGeom>
            <a:solidFill>
              <a:srgbClr val="FF0000"/>
            </a:solidFill>
            <a:ln w="9525">
              <a:solidFill>
                <a:srgbClr val="FFFF00"/>
              </a:solidFill>
              <a:round/>
              <a:headEnd/>
              <a:tailEnd/>
            </a:ln>
            <a:effectLst/>
          </p:spPr>
          <p:txBody>
            <a:bodyPr wrap="none" anchor="ctr"/>
            <a:lstStyle/>
            <a:p>
              <a:pPr algn="ctr" fontAlgn="base">
                <a:spcBef>
                  <a:spcPct val="0"/>
                </a:spcBef>
                <a:spcAft>
                  <a:spcPct val="0"/>
                </a:spcAft>
              </a:pPr>
              <a:endParaRPr lang="ja-JP" altLang="ja-JP" b="1" smtClean="0">
                <a:solidFill>
                  <a:srgbClr val="000000"/>
                </a:solidFill>
              </a:endParaRPr>
            </a:p>
          </p:txBody>
        </p:sp>
        <p:sp>
          <p:nvSpPr>
            <p:cNvPr id="908430" name="Oval 142"/>
            <p:cNvSpPr>
              <a:spLocks noChangeArrowheads="1"/>
            </p:cNvSpPr>
            <p:nvPr/>
          </p:nvSpPr>
          <p:spPr bwMode="auto">
            <a:xfrm>
              <a:off x="3282" y="2308"/>
              <a:ext cx="45" cy="45"/>
            </a:xfrm>
            <a:prstGeom prst="ellipse">
              <a:avLst/>
            </a:prstGeom>
            <a:solidFill>
              <a:srgbClr val="FF0000"/>
            </a:solidFill>
            <a:ln w="9525">
              <a:solidFill>
                <a:srgbClr val="FFFF00"/>
              </a:solidFill>
              <a:round/>
              <a:headEnd/>
              <a:tailEnd/>
            </a:ln>
            <a:effectLst/>
          </p:spPr>
          <p:txBody>
            <a:bodyPr wrap="none" anchor="ctr"/>
            <a:lstStyle/>
            <a:p>
              <a:pPr algn="ctr" fontAlgn="base">
                <a:spcBef>
                  <a:spcPct val="0"/>
                </a:spcBef>
                <a:spcAft>
                  <a:spcPct val="0"/>
                </a:spcAft>
              </a:pPr>
              <a:endParaRPr lang="ja-JP" altLang="ja-JP" b="1" smtClean="0">
                <a:solidFill>
                  <a:srgbClr val="000000"/>
                </a:solidFill>
              </a:endParaRPr>
            </a:p>
          </p:txBody>
        </p:sp>
        <p:sp>
          <p:nvSpPr>
            <p:cNvPr id="908431" name="Oval 143"/>
            <p:cNvSpPr>
              <a:spLocks noChangeArrowheads="1"/>
            </p:cNvSpPr>
            <p:nvPr/>
          </p:nvSpPr>
          <p:spPr bwMode="auto">
            <a:xfrm>
              <a:off x="3198" y="2272"/>
              <a:ext cx="45" cy="45"/>
            </a:xfrm>
            <a:prstGeom prst="ellipse">
              <a:avLst/>
            </a:prstGeom>
            <a:solidFill>
              <a:srgbClr val="FF0000"/>
            </a:solidFill>
            <a:ln w="9525">
              <a:solidFill>
                <a:srgbClr val="FFFF00"/>
              </a:solidFill>
              <a:round/>
              <a:headEnd/>
              <a:tailEnd/>
            </a:ln>
            <a:effectLst/>
          </p:spPr>
          <p:txBody>
            <a:bodyPr wrap="none" anchor="ctr"/>
            <a:lstStyle/>
            <a:p>
              <a:pPr algn="ctr" fontAlgn="base">
                <a:spcBef>
                  <a:spcPct val="0"/>
                </a:spcBef>
                <a:spcAft>
                  <a:spcPct val="0"/>
                </a:spcAft>
              </a:pPr>
              <a:endParaRPr lang="ja-JP" altLang="ja-JP" b="1" smtClean="0">
                <a:solidFill>
                  <a:srgbClr val="000000"/>
                </a:solidFill>
              </a:endParaRPr>
            </a:p>
          </p:txBody>
        </p:sp>
        <p:sp>
          <p:nvSpPr>
            <p:cNvPr id="908432" name="Oval 144"/>
            <p:cNvSpPr>
              <a:spLocks noChangeArrowheads="1"/>
            </p:cNvSpPr>
            <p:nvPr/>
          </p:nvSpPr>
          <p:spPr bwMode="auto">
            <a:xfrm>
              <a:off x="3286" y="2215"/>
              <a:ext cx="45" cy="45"/>
            </a:xfrm>
            <a:prstGeom prst="ellipse">
              <a:avLst/>
            </a:prstGeom>
            <a:solidFill>
              <a:srgbClr val="FF0000"/>
            </a:solidFill>
            <a:ln w="9525">
              <a:solidFill>
                <a:srgbClr val="FFFF00"/>
              </a:solidFill>
              <a:round/>
              <a:headEnd/>
              <a:tailEnd/>
            </a:ln>
            <a:effectLst/>
          </p:spPr>
          <p:txBody>
            <a:bodyPr wrap="none" anchor="ctr"/>
            <a:lstStyle/>
            <a:p>
              <a:pPr algn="ctr" fontAlgn="base">
                <a:spcBef>
                  <a:spcPct val="0"/>
                </a:spcBef>
                <a:spcAft>
                  <a:spcPct val="0"/>
                </a:spcAft>
              </a:pPr>
              <a:endParaRPr lang="ja-JP" altLang="ja-JP" b="1" smtClean="0">
                <a:solidFill>
                  <a:srgbClr val="000000"/>
                </a:solidFill>
              </a:endParaRPr>
            </a:p>
          </p:txBody>
        </p:sp>
        <p:sp>
          <p:nvSpPr>
            <p:cNvPr id="908433" name="Oval 145"/>
            <p:cNvSpPr>
              <a:spLocks noChangeArrowheads="1"/>
            </p:cNvSpPr>
            <p:nvPr/>
          </p:nvSpPr>
          <p:spPr bwMode="auto">
            <a:xfrm>
              <a:off x="3413" y="2190"/>
              <a:ext cx="45" cy="45"/>
            </a:xfrm>
            <a:prstGeom prst="ellipse">
              <a:avLst/>
            </a:prstGeom>
            <a:solidFill>
              <a:srgbClr val="FF0000"/>
            </a:solidFill>
            <a:ln w="9525">
              <a:solidFill>
                <a:srgbClr val="FFFF00"/>
              </a:solidFill>
              <a:round/>
              <a:headEnd/>
              <a:tailEnd/>
            </a:ln>
            <a:effectLst/>
          </p:spPr>
          <p:txBody>
            <a:bodyPr wrap="none" anchor="ctr"/>
            <a:lstStyle/>
            <a:p>
              <a:pPr algn="ctr" fontAlgn="base">
                <a:spcBef>
                  <a:spcPct val="0"/>
                </a:spcBef>
                <a:spcAft>
                  <a:spcPct val="0"/>
                </a:spcAft>
              </a:pPr>
              <a:endParaRPr lang="ja-JP" altLang="ja-JP" b="1" smtClean="0">
                <a:solidFill>
                  <a:srgbClr val="000000"/>
                </a:solidFill>
              </a:endParaRPr>
            </a:p>
          </p:txBody>
        </p:sp>
        <p:sp>
          <p:nvSpPr>
            <p:cNvPr id="908434" name="Oval 146"/>
            <p:cNvSpPr>
              <a:spLocks noChangeArrowheads="1"/>
            </p:cNvSpPr>
            <p:nvPr/>
          </p:nvSpPr>
          <p:spPr bwMode="auto">
            <a:xfrm>
              <a:off x="3379" y="2260"/>
              <a:ext cx="45" cy="45"/>
            </a:xfrm>
            <a:prstGeom prst="ellipse">
              <a:avLst/>
            </a:prstGeom>
            <a:solidFill>
              <a:srgbClr val="FF0000"/>
            </a:solidFill>
            <a:ln w="9525">
              <a:solidFill>
                <a:srgbClr val="FFFF00"/>
              </a:solidFill>
              <a:round/>
              <a:headEnd/>
              <a:tailEnd/>
            </a:ln>
            <a:effectLst/>
          </p:spPr>
          <p:txBody>
            <a:bodyPr wrap="none" anchor="ctr"/>
            <a:lstStyle/>
            <a:p>
              <a:pPr algn="ctr" fontAlgn="base">
                <a:spcBef>
                  <a:spcPct val="0"/>
                </a:spcBef>
                <a:spcAft>
                  <a:spcPct val="0"/>
                </a:spcAft>
              </a:pPr>
              <a:endParaRPr lang="ja-JP" altLang="ja-JP" b="1" smtClean="0">
                <a:solidFill>
                  <a:srgbClr val="000000"/>
                </a:solidFill>
              </a:endParaRPr>
            </a:p>
          </p:txBody>
        </p:sp>
        <p:sp>
          <p:nvSpPr>
            <p:cNvPr id="908435" name="Oval 147"/>
            <p:cNvSpPr>
              <a:spLocks noChangeArrowheads="1"/>
            </p:cNvSpPr>
            <p:nvPr/>
          </p:nvSpPr>
          <p:spPr bwMode="auto">
            <a:xfrm>
              <a:off x="3128" y="2248"/>
              <a:ext cx="45" cy="45"/>
            </a:xfrm>
            <a:prstGeom prst="ellipse">
              <a:avLst/>
            </a:prstGeom>
            <a:solidFill>
              <a:srgbClr val="FF0000"/>
            </a:solidFill>
            <a:ln w="9525">
              <a:solidFill>
                <a:srgbClr val="FFFF00"/>
              </a:solidFill>
              <a:round/>
              <a:headEnd/>
              <a:tailEnd/>
            </a:ln>
            <a:effectLst/>
          </p:spPr>
          <p:txBody>
            <a:bodyPr wrap="none" anchor="ctr"/>
            <a:lstStyle/>
            <a:p>
              <a:pPr algn="ctr" fontAlgn="base">
                <a:spcBef>
                  <a:spcPct val="0"/>
                </a:spcBef>
                <a:spcAft>
                  <a:spcPct val="0"/>
                </a:spcAft>
              </a:pPr>
              <a:endParaRPr lang="ja-JP" altLang="ja-JP" b="1" smtClean="0">
                <a:solidFill>
                  <a:srgbClr val="000000"/>
                </a:solidFill>
              </a:endParaRPr>
            </a:p>
          </p:txBody>
        </p:sp>
        <p:sp>
          <p:nvSpPr>
            <p:cNvPr id="908436" name="Oval 148"/>
            <p:cNvSpPr>
              <a:spLocks noChangeArrowheads="1"/>
            </p:cNvSpPr>
            <p:nvPr/>
          </p:nvSpPr>
          <p:spPr bwMode="auto">
            <a:xfrm>
              <a:off x="3198" y="2027"/>
              <a:ext cx="45" cy="45"/>
            </a:xfrm>
            <a:prstGeom prst="ellipse">
              <a:avLst/>
            </a:prstGeom>
            <a:solidFill>
              <a:srgbClr val="FF0000"/>
            </a:solidFill>
            <a:ln w="9525">
              <a:solidFill>
                <a:srgbClr val="FFFF00"/>
              </a:solidFill>
              <a:round/>
              <a:headEnd/>
              <a:tailEnd/>
            </a:ln>
            <a:effectLst/>
          </p:spPr>
          <p:txBody>
            <a:bodyPr wrap="none" anchor="ctr"/>
            <a:lstStyle/>
            <a:p>
              <a:pPr algn="ctr" fontAlgn="base">
                <a:spcBef>
                  <a:spcPct val="0"/>
                </a:spcBef>
                <a:spcAft>
                  <a:spcPct val="0"/>
                </a:spcAft>
              </a:pPr>
              <a:endParaRPr lang="ja-JP" altLang="ja-JP" b="1" smtClean="0">
                <a:solidFill>
                  <a:srgbClr val="000000"/>
                </a:solidFill>
              </a:endParaRPr>
            </a:p>
          </p:txBody>
        </p:sp>
        <p:sp>
          <p:nvSpPr>
            <p:cNvPr id="908437" name="Oval 149"/>
            <p:cNvSpPr>
              <a:spLocks noChangeArrowheads="1"/>
            </p:cNvSpPr>
            <p:nvPr/>
          </p:nvSpPr>
          <p:spPr bwMode="auto">
            <a:xfrm>
              <a:off x="3143" y="2060"/>
              <a:ext cx="45" cy="45"/>
            </a:xfrm>
            <a:prstGeom prst="ellipse">
              <a:avLst/>
            </a:prstGeom>
            <a:solidFill>
              <a:srgbClr val="FF0000"/>
            </a:solidFill>
            <a:ln w="9525">
              <a:solidFill>
                <a:srgbClr val="FFFF00"/>
              </a:solidFill>
              <a:round/>
              <a:headEnd/>
              <a:tailEnd/>
            </a:ln>
            <a:effectLst/>
          </p:spPr>
          <p:txBody>
            <a:bodyPr wrap="none" anchor="ctr"/>
            <a:lstStyle/>
            <a:p>
              <a:pPr algn="ctr" fontAlgn="base">
                <a:spcBef>
                  <a:spcPct val="0"/>
                </a:spcBef>
                <a:spcAft>
                  <a:spcPct val="0"/>
                </a:spcAft>
              </a:pPr>
              <a:endParaRPr lang="ja-JP" altLang="ja-JP" b="1" smtClean="0">
                <a:solidFill>
                  <a:srgbClr val="000000"/>
                </a:solidFill>
              </a:endParaRPr>
            </a:p>
          </p:txBody>
        </p:sp>
        <p:sp>
          <p:nvSpPr>
            <p:cNvPr id="908438" name="Oval 150"/>
            <p:cNvSpPr>
              <a:spLocks noChangeArrowheads="1"/>
            </p:cNvSpPr>
            <p:nvPr/>
          </p:nvSpPr>
          <p:spPr bwMode="auto">
            <a:xfrm>
              <a:off x="3098" y="2093"/>
              <a:ext cx="45" cy="45"/>
            </a:xfrm>
            <a:prstGeom prst="ellipse">
              <a:avLst/>
            </a:prstGeom>
            <a:solidFill>
              <a:srgbClr val="FF0000"/>
            </a:solidFill>
            <a:ln w="9525">
              <a:solidFill>
                <a:srgbClr val="FFFF00"/>
              </a:solidFill>
              <a:round/>
              <a:headEnd/>
              <a:tailEnd/>
            </a:ln>
            <a:effectLst/>
          </p:spPr>
          <p:txBody>
            <a:bodyPr wrap="none" anchor="ctr"/>
            <a:lstStyle/>
            <a:p>
              <a:pPr algn="ctr" fontAlgn="base">
                <a:spcBef>
                  <a:spcPct val="0"/>
                </a:spcBef>
                <a:spcAft>
                  <a:spcPct val="0"/>
                </a:spcAft>
              </a:pPr>
              <a:endParaRPr lang="ja-JP" altLang="ja-JP" b="1" smtClean="0">
                <a:solidFill>
                  <a:srgbClr val="000000"/>
                </a:solidFill>
              </a:endParaRPr>
            </a:p>
          </p:txBody>
        </p:sp>
        <p:sp>
          <p:nvSpPr>
            <p:cNvPr id="908439" name="Oval 151"/>
            <p:cNvSpPr>
              <a:spLocks noChangeArrowheads="1"/>
            </p:cNvSpPr>
            <p:nvPr/>
          </p:nvSpPr>
          <p:spPr bwMode="auto">
            <a:xfrm>
              <a:off x="3316" y="2124"/>
              <a:ext cx="45" cy="45"/>
            </a:xfrm>
            <a:prstGeom prst="ellipse">
              <a:avLst/>
            </a:prstGeom>
            <a:solidFill>
              <a:srgbClr val="FF0000"/>
            </a:solidFill>
            <a:ln w="9525">
              <a:solidFill>
                <a:srgbClr val="FFFF00"/>
              </a:solidFill>
              <a:round/>
              <a:headEnd/>
              <a:tailEnd/>
            </a:ln>
            <a:effectLst/>
          </p:spPr>
          <p:txBody>
            <a:bodyPr wrap="none" anchor="ctr"/>
            <a:lstStyle/>
            <a:p>
              <a:pPr algn="ctr" fontAlgn="base">
                <a:spcBef>
                  <a:spcPct val="0"/>
                </a:spcBef>
                <a:spcAft>
                  <a:spcPct val="0"/>
                </a:spcAft>
              </a:pPr>
              <a:endParaRPr lang="ja-JP" altLang="ja-JP" b="1" smtClean="0">
                <a:solidFill>
                  <a:srgbClr val="000000"/>
                </a:solidFill>
              </a:endParaRPr>
            </a:p>
          </p:txBody>
        </p:sp>
        <p:sp>
          <p:nvSpPr>
            <p:cNvPr id="908440" name="Oval 152"/>
            <p:cNvSpPr>
              <a:spLocks noChangeArrowheads="1"/>
            </p:cNvSpPr>
            <p:nvPr/>
          </p:nvSpPr>
          <p:spPr bwMode="auto">
            <a:xfrm>
              <a:off x="3358" y="2145"/>
              <a:ext cx="45" cy="45"/>
            </a:xfrm>
            <a:prstGeom prst="ellipse">
              <a:avLst/>
            </a:prstGeom>
            <a:solidFill>
              <a:srgbClr val="FF0000"/>
            </a:solidFill>
            <a:ln w="9525">
              <a:solidFill>
                <a:srgbClr val="FFFF00"/>
              </a:solidFill>
              <a:round/>
              <a:headEnd/>
              <a:tailEnd/>
            </a:ln>
            <a:effectLst/>
          </p:spPr>
          <p:txBody>
            <a:bodyPr wrap="none" anchor="ctr"/>
            <a:lstStyle/>
            <a:p>
              <a:pPr algn="ctr" fontAlgn="base">
                <a:spcBef>
                  <a:spcPct val="0"/>
                </a:spcBef>
                <a:spcAft>
                  <a:spcPct val="0"/>
                </a:spcAft>
              </a:pPr>
              <a:endParaRPr lang="ja-JP" altLang="ja-JP" b="1" smtClean="0">
                <a:solidFill>
                  <a:srgbClr val="000000"/>
                </a:solidFill>
              </a:endParaRPr>
            </a:p>
          </p:txBody>
        </p:sp>
        <p:sp>
          <p:nvSpPr>
            <p:cNvPr id="908441" name="Oval 153"/>
            <p:cNvSpPr>
              <a:spLocks noChangeArrowheads="1"/>
            </p:cNvSpPr>
            <p:nvPr/>
          </p:nvSpPr>
          <p:spPr bwMode="auto">
            <a:xfrm>
              <a:off x="3306" y="2075"/>
              <a:ext cx="45" cy="45"/>
            </a:xfrm>
            <a:prstGeom prst="ellipse">
              <a:avLst/>
            </a:prstGeom>
            <a:solidFill>
              <a:srgbClr val="FF0000"/>
            </a:solidFill>
            <a:ln w="9525">
              <a:solidFill>
                <a:srgbClr val="FFFF00"/>
              </a:solidFill>
              <a:round/>
              <a:headEnd/>
              <a:tailEnd/>
            </a:ln>
            <a:effectLst/>
          </p:spPr>
          <p:txBody>
            <a:bodyPr wrap="none" anchor="ctr"/>
            <a:lstStyle/>
            <a:p>
              <a:pPr algn="ctr" fontAlgn="base">
                <a:spcBef>
                  <a:spcPct val="0"/>
                </a:spcBef>
                <a:spcAft>
                  <a:spcPct val="0"/>
                </a:spcAft>
              </a:pPr>
              <a:endParaRPr lang="ja-JP" altLang="ja-JP" b="1" smtClean="0">
                <a:solidFill>
                  <a:srgbClr val="000000"/>
                </a:solidFill>
              </a:endParaRPr>
            </a:p>
          </p:txBody>
        </p:sp>
        <p:sp>
          <p:nvSpPr>
            <p:cNvPr id="908442" name="Oval 154"/>
            <p:cNvSpPr>
              <a:spLocks noChangeArrowheads="1"/>
            </p:cNvSpPr>
            <p:nvPr/>
          </p:nvSpPr>
          <p:spPr bwMode="auto">
            <a:xfrm>
              <a:off x="3385" y="1854"/>
              <a:ext cx="45" cy="45"/>
            </a:xfrm>
            <a:prstGeom prst="ellipse">
              <a:avLst/>
            </a:prstGeom>
            <a:solidFill>
              <a:srgbClr val="FF0000"/>
            </a:solidFill>
            <a:ln w="9525">
              <a:solidFill>
                <a:srgbClr val="FFFF00"/>
              </a:solidFill>
              <a:round/>
              <a:headEnd/>
              <a:tailEnd/>
            </a:ln>
            <a:effectLst/>
          </p:spPr>
          <p:txBody>
            <a:bodyPr wrap="none" anchor="ctr"/>
            <a:lstStyle/>
            <a:p>
              <a:pPr algn="ctr" fontAlgn="base">
                <a:spcBef>
                  <a:spcPct val="0"/>
                </a:spcBef>
                <a:spcAft>
                  <a:spcPct val="0"/>
                </a:spcAft>
              </a:pPr>
              <a:endParaRPr lang="ja-JP" altLang="ja-JP" b="1" smtClean="0">
                <a:solidFill>
                  <a:srgbClr val="000000"/>
                </a:solidFill>
              </a:endParaRPr>
            </a:p>
          </p:txBody>
        </p:sp>
        <p:sp>
          <p:nvSpPr>
            <p:cNvPr id="908443" name="Oval 155"/>
            <p:cNvSpPr>
              <a:spLocks noChangeArrowheads="1"/>
            </p:cNvSpPr>
            <p:nvPr/>
          </p:nvSpPr>
          <p:spPr bwMode="auto">
            <a:xfrm>
              <a:off x="3458" y="1876"/>
              <a:ext cx="45" cy="45"/>
            </a:xfrm>
            <a:prstGeom prst="ellipse">
              <a:avLst/>
            </a:prstGeom>
            <a:solidFill>
              <a:srgbClr val="FF0000"/>
            </a:solidFill>
            <a:ln w="9525">
              <a:solidFill>
                <a:srgbClr val="FFFF00"/>
              </a:solidFill>
              <a:round/>
              <a:headEnd/>
              <a:tailEnd/>
            </a:ln>
            <a:effectLst/>
          </p:spPr>
          <p:txBody>
            <a:bodyPr wrap="none" anchor="ctr"/>
            <a:lstStyle/>
            <a:p>
              <a:pPr algn="ctr" fontAlgn="base">
                <a:spcBef>
                  <a:spcPct val="0"/>
                </a:spcBef>
                <a:spcAft>
                  <a:spcPct val="0"/>
                </a:spcAft>
              </a:pPr>
              <a:endParaRPr lang="ja-JP" altLang="ja-JP" b="1" smtClean="0">
                <a:solidFill>
                  <a:srgbClr val="000000"/>
                </a:solidFill>
              </a:endParaRPr>
            </a:p>
          </p:txBody>
        </p:sp>
        <p:sp>
          <p:nvSpPr>
            <p:cNvPr id="908444" name="Oval 156"/>
            <p:cNvSpPr>
              <a:spLocks noChangeArrowheads="1"/>
            </p:cNvSpPr>
            <p:nvPr/>
          </p:nvSpPr>
          <p:spPr bwMode="auto">
            <a:xfrm>
              <a:off x="3552" y="2063"/>
              <a:ext cx="45" cy="45"/>
            </a:xfrm>
            <a:prstGeom prst="ellipse">
              <a:avLst/>
            </a:prstGeom>
            <a:solidFill>
              <a:srgbClr val="FF0000"/>
            </a:solidFill>
            <a:ln w="9525">
              <a:solidFill>
                <a:srgbClr val="FFFF00"/>
              </a:solidFill>
              <a:round/>
              <a:headEnd/>
              <a:tailEnd/>
            </a:ln>
            <a:effectLst/>
          </p:spPr>
          <p:txBody>
            <a:bodyPr wrap="none" anchor="ctr"/>
            <a:lstStyle/>
            <a:p>
              <a:pPr algn="ctr" fontAlgn="base">
                <a:spcBef>
                  <a:spcPct val="0"/>
                </a:spcBef>
                <a:spcAft>
                  <a:spcPct val="0"/>
                </a:spcAft>
              </a:pPr>
              <a:endParaRPr lang="ja-JP" altLang="ja-JP" b="1" smtClean="0">
                <a:solidFill>
                  <a:srgbClr val="000000"/>
                </a:solidFill>
              </a:endParaRPr>
            </a:p>
          </p:txBody>
        </p:sp>
        <p:sp>
          <p:nvSpPr>
            <p:cNvPr id="908445" name="Oval 157"/>
            <p:cNvSpPr>
              <a:spLocks noChangeArrowheads="1"/>
            </p:cNvSpPr>
            <p:nvPr/>
          </p:nvSpPr>
          <p:spPr bwMode="auto">
            <a:xfrm>
              <a:off x="3473" y="2232"/>
              <a:ext cx="45" cy="45"/>
            </a:xfrm>
            <a:prstGeom prst="ellipse">
              <a:avLst/>
            </a:prstGeom>
            <a:solidFill>
              <a:srgbClr val="FF0000"/>
            </a:solidFill>
            <a:ln w="9525">
              <a:solidFill>
                <a:srgbClr val="FFFF00"/>
              </a:solidFill>
              <a:round/>
              <a:headEnd/>
              <a:tailEnd/>
            </a:ln>
            <a:effectLst/>
          </p:spPr>
          <p:txBody>
            <a:bodyPr wrap="none" anchor="ctr"/>
            <a:lstStyle/>
            <a:p>
              <a:pPr algn="ctr" fontAlgn="base">
                <a:spcBef>
                  <a:spcPct val="0"/>
                </a:spcBef>
                <a:spcAft>
                  <a:spcPct val="0"/>
                </a:spcAft>
              </a:pPr>
              <a:endParaRPr lang="ja-JP" altLang="ja-JP" b="1" smtClean="0">
                <a:solidFill>
                  <a:srgbClr val="000000"/>
                </a:solidFill>
              </a:endParaRPr>
            </a:p>
          </p:txBody>
        </p:sp>
        <p:sp>
          <p:nvSpPr>
            <p:cNvPr id="908446" name="Oval 158"/>
            <p:cNvSpPr>
              <a:spLocks noChangeArrowheads="1"/>
            </p:cNvSpPr>
            <p:nvPr/>
          </p:nvSpPr>
          <p:spPr bwMode="auto">
            <a:xfrm>
              <a:off x="3424" y="2251"/>
              <a:ext cx="45" cy="45"/>
            </a:xfrm>
            <a:prstGeom prst="ellipse">
              <a:avLst/>
            </a:prstGeom>
            <a:solidFill>
              <a:srgbClr val="FF0000"/>
            </a:solidFill>
            <a:ln w="9525">
              <a:solidFill>
                <a:srgbClr val="FFFF00"/>
              </a:solidFill>
              <a:round/>
              <a:headEnd/>
              <a:tailEnd/>
            </a:ln>
            <a:effectLst/>
          </p:spPr>
          <p:txBody>
            <a:bodyPr wrap="none" anchor="ctr"/>
            <a:lstStyle/>
            <a:p>
              <a:pPr algn="ctr" fontAlgn="base">
                <a:spcBef>
                  <a:spcPct val="0"/>
                </a:spcBef>
                <a:spcAft>
                  <a:spcPct val="0"/>
                </a:spcAft>
              </a:pPr>
              <a:endParaRPr lang="ja-JP" altLang="ja-JP" b="1" smtClean="0">
                <a:solidFill>
                  <a:srgbClr val="000000"/>
                </a:solidFill>
              </a:endParaRPr>
            </a:p>
          </p:txBody>
        </p:sp>
        <p:sp>
          <p:nvSpPr>
            <p:cNvPr id="908447" name="Oval 159"/>
            <p:cNvSpPr>
              <a:spLocks noChangeArrowheads="1"/>
            </p:cNvSpPr>
            <p:nvPr/>
          </p:nvSpPr>
          <p:spPr bwMode="auto">
            <a:xfrm>
              <a:off x="3533" y="2169"/>
              <a:ext cx="45" cy="45"/>
            </a:xfrm>
            <a:prstGeom prst="ellipse">
              <a:avLst/>
            </a:prstGeom>
            <a:solidFill>
              <a:srgbClr val="FF0000"/>
            </a:solidFill>
            <a:ln w="9525">
              <a:solidFill>
                <a:srgbClr val="FFFF00"/>
              </a:solidFill>
              <a:round/>
              <a:headEnd/>
              <a:tailEnd/>
            </a:ln>
            <a:effectLst/>
          </p:spPr>
          <p:txBody>
            <a:bodyPr wrap="none" anchor="ctr"/>
            <a:lstStyle/>
            <a:p>
              <a:pPr algn="ctr" fontAlgn="base">
                <a:spcBef>
                  <a:spcPct val="0"/>
                </a:spcBef>
                <a:spcAft>
                  <a:spcPct val="0"/>
                </a:spcAft>
              </a:pPr>
              <a:endParaRPr lang="ja-JP" altLang="ja-JP" b="1" smtClean="0">
                <a:solidFill>
                  <a:srgbClr val="000000"/>
                </a:solidFill>
              </a:endParaRPr>
            </a:p>
          </p:txBody>
        </p:sp>
        <p:sp>
          <p:nvSpPr>
            <p:cNvPr id="908448" name="Oval 160"/>
            <p:cNvSpPr>
              <a:spLocks noChangeArrowheads="1"/>
            </p:cNvSpPr>
            <p:nvPr/>
          </p:nvSpPr>
          <p:spPr bwMode="auto">
            <a:xfrm>
              <a:off x="3591" y="2187"/>
              <a:ext cx="45" cy="45"/>
            </a:xfrm>
            <a:prstGeom prst="ellipse">
              <a:avLst/>
            </a:prstGeom>
            <a:solidFill>
              <a:srgbClr val="FF0000"/>
            </a:solidFill>
            <a:ln w="9525">
              <a:solidFill>
                <a:srgbClr val="FFFF00"/>
              </a:solidFill>
              <a:round/>
              <a:headEnd/>
              <a:tailEnd/>
            </a:ln>
            <a:effectLst/>
          </p:spPr>
          <p:txBody>
            <a:bodyPr wrap="none" anchor="ctr"/>
            <a:lstStyle/>
            <a:p>
              <a:pPr algn="ctr" fontAlgn="base">
                <a:spcBef>
                  <a:spcPct val="0"/>
                </a:spcBef>
                <a:spcAft>
                  <a:spcPct val="0"/>
                </a:spcAft>
              </a:pPr>
              <a:endParaRPr lang="ja-JP" altLang="ja-JP" b="1" smtClean="0">
                <a:solidFill>
                  <a:srgbClr val="000000"/>
                </a:solidFill>
              </a:endParaRPr>
            </a:p>
          </p:txBody>
        </p:sp>
        <p:sp>
          <p:nvSpPr>
            <p:cNvPr id="908449" name="Oval 161"/>
            <p:cNvSpPr>
              <a:spLocks noChangeArrowheads="1"/>
            </p:cNvSpPr>
            <p:nvPr/>
          </p:nvSpPr>
          <p:spPr bwMode="auto">
            <a:xfrm>
              <a:off x="3615" y="2142"/>
              <a:ext cx="45" cy="45"/>
            </a:xfrm>
            <a:prstGeom prst="ellipse">
              <a:avLst/>
            </a:prstGeom>
            <a:solidFill>
              <a:srgbClr val="FF0000"/>
            </a:solidFill>
            <a:ln w="9525">
              <a:solidFill>
                <a:srgbClr val="FFFF00"/>
              </a:solidFill>
              <a:round/>
              <a:headEnd/>
              <a:tailEnd/>
            </a:ln>
            <a:effectLst/>
          </p:spPr>
          <p:txBody>
            <a:bodyPr wrap="none" anchor="ctr"/>
            <a:lstStyle/>
            <a:p>
              <a:pPr algn="ctr" fontAlgn="base">
                <a:spcBef>
                  <a:spcPct val="0"/>
                </a:spcBef>
                <a:spcAft>
                  <a:spcPct val="0"/>
                </a:spcAft>
              </a:pPr>
              <a:endParaRPr lang="ja-JP" altLang="ja-JP" b="1" smtClean="0">
                <a:solidFill>
                  <a:srgbClr val="000000"/>
                </a:solidFill>
              </a:endParaRPr>
            </a:p>
          </p:txBody>
        </p:sp>
        <p:sp>
          <p:nvSpPr>
            <p:cNvPr id="908450" name="Oval 162"/>
            <p:cNvSpPr>
              <a:spLocks noChangeArrowheads="1"/>
            </p:cNvSpPr>
            <p:nvPr/>
          </p:nvSpPr>
          <p:spPr bwMode="auto">
            <a:xfrm>
              <a:off x="3630" y="2060"/>
              <a:ext cx="45" cy="45"/>
            </a:xfrm>
            <a:prstGeom prst="ellipse">
              <a:avLst/>
            </a:prstGeom>
            <a:solidFill>
              <a:srgbClr val="FF0000"/>
            </a:solidFill>
            <a:ln w="9525">
              <a:solidFill>
                <a:srgbClr val="FFFF00"/>
              </a:solidFill>
              <a:round/>
              <a:headEnd/>
              <a:tailEnd/>
            </a:ln>
            <a:effectLst/>
          </p:spPr>
          <p:txBody>
            <a:bodyPr wrap="none" anchor="ctr"/>
            <a:lstStyle/>
            <a:p>
              <a:pPr algn="ctr" fontAlgn="base">
                <a:spcBef>
                  <a:spcPct val="0"/>
                </a:spcBef>
                <a:spcAft>
                  <a:spcPct val="0"/>
                </a:spcAft>
              </a:pPr>
              <a:endParaRPr lang="ja-JP" altLang="ja-JP" b="1" smtClean="0">
                <a:solidFill>
                  <a:srgbClr val="000000"/>
                </a:solidFill>
              </a:endParaRPr>
            </a:p>
          </p:txBody>
        </p:sp>
        <p:sp>
          <p:nvSpPr>
            <p:cNvPr id="908451" name="Oval 163"/>
            <p:cNvSpPr>
              <a:spLocks noChangeArrowheads="1"/>
            </p:cNvSpPr>
            <p:nvPr/>
          </p:nvSpPr>
          <p:spPr bwMode="auto">
            <a:xfrm>
              <a:off x="3684" y="2003"/>
              <a:ext cx="45" cy="45"/>
            </a:xfrm>
            <a:prstGeom prst="ellipse">
              <a:avLst/>
            </a:prstGeom>
            <a:solidFill>
              <a:srgbClr val="FF0000"/>
            </a:solidFill>
            <a:ln w="9525">
              <a:solidFill>
                <a:srgbClr val="FFFF00"/>
              </a:solidFill>
              <a:round/>
              <a:headEnd/>
              <a:tailEnd/>
            </a:ln>
            <a:effectLst/>
          </p:spPr>
          <p:txBody>
            <a:bodyPr wrap="none" anchor="ctr"/>
            <a:lstStyle/>
            <a:p>
              <a:pPr algn="ctr" fontAlgn="base">
                <a:spcBef>
                  <a:spcPct val="0"/>
                </a:spcBef>
                <a:spcAft>
                  <a:spcPct val="0"/>
                </a:spcAft>
              </a:pPr>
              <a:endParaRPr lang="ja-JP" altLang="ja-JP" b="1" smtClean="0">
                <a:solidFill>
                  <a:srgbClr val="000000"/>
                </a:solidFill>
              </a:endParaRPr>
            </a:p>
          </p:txBody>
        </p:sp>
        <p:sp>
          <p:nvSpPr>
            <p:cNvPr id="908452" name="Oval 164"/>
            <p:cNvSpPr>
              <a:spLocks noChangeArrowheads="1"/>
            </p:cNvSpPr>
            <p:nvPr/>
          </p:nvSpPr>
          <p:spPr bwMode="auto">
            <a:xfrm>
              <a:off x="3615" y="1776"/>
              <a:ext cx="45" cy="45"/>
            </a:xfrm>
            <a:prstGeom prst="ellipse">
              <a:avLst/>
            </a:prstGeom>
            <a:solidFill>
              <a:srgbClr val="FF0000"/>
            </a:solidFill>
            <a:ln w="9525">
              <a:solidFill>
                <a:srgbClr val="FFFF00"/>
              </a:solidFill>
              <a:round/>
              <a:headEnd/>
              <a:tailEnd/>
            </a:ln>
            <a:effectLst/>
          </p:spPr>
          <p:txBody>
            <a:bodyPr wrap="none" anchor="ctr"/>
            <a:lstStyle/>
            <a:p>
              <a:pPr algn="ctr" fontAlgn="base">
                <a:spcBef>
                  <a:spcPct val="0"/>
                </a:spcBef>
                <a:spcAft>
                  <a:spcPct val="0"/>
                </a:spcAft>
              </a:pPr>
              <a:endParaRPr lang="ja-JP" altLang="ja-JP" b="1" smtClean="0">
                <a:solidFill>
                  <a:srgbClr val="000000"/>
                </a:solidFill>
              </a:endParaRPr>
            </a:p>
          </p:txBody>
        </p:sp>
        <p:sp>
          <p:nvSpPr>
            <p:cNvPr id="908453" name="Oval 165"/>
            <p:cNvSpPr>
              <a:spLocks noChangeArrowheads="1"/>
            </p:cNvSpPr>
            <p:nvPr/>
          </p:nvSpPr>
          <p:spPr bwMode="auto">
            <a:xfrm>
              <a:off x="3730" y="1691"/>
              <a:ext cx="45" cy="45"/>
            </a:xfrm>
            <a:prstGeom prst="ellipse">
              <a:avLst/>
            </a:prstGeom>
            <a:solidFill>
              <a:srgbClr val="FF0000"/>
            </a:solidFill>
            <a:ln w="9525">
              <a:solidFill>
                <a:srgbClr val="FFFF00"/>
              </a:solidFill>
              <a:round/>
              <a:headEnd/>
              <a:tailEnd/>
            </a:ln>
            <a:effectLst/>
          </p:spPr>
          <p:txBody>
            <a:bodyPr wrap="none" anchor="ctr"/>
            <a:lstStyle/>
            <a:p>
              <a:pPr algn="ctr" fontAlgn="base">
                <a:spcBef>
                  <a:spcPct val="0"/>
                </a:spcBef>
                <a:spcAft>
                  <a:spcPct val="0"/>
                </a:spcAft>
              </a:pPr>
              <a:endParaRPr lang="ja-JP" altLang="ja-JP" b="1" smtClean="0">
                <a:solidFill>
                  <a:srgbClr val="000000"/>
                </a:solidFill>
              </a:endParaRPr>
            </a:p>
          </p:txBody>
        </p:sp>
        <p:sp>
          <p:nvSpPr>
            <p:cNvPr id="908454" name="Oval 166"/>
            <p:cNvSpPr>
              <a:spLocks noChangeArrowheads="1"/>
            </p:cNvSpPr>
            <p:nvPr/>
          </p:nvSpPr>
          <p:spPr bwMode="auto">
            <a:xfrm>
              <a:off x="3800" y="1700"/>
              <a:ext cx="45" cy="45"/>
            </a:xfrm>
            <a:prstGeom prst="ellipse">
              <a:avLst/>
            </a:prstGeom>
            <a:solidFill>
              <a:srgbClr val="FF0000"/>
            </a:solidFill>
            <a:ln w="9525">
              <a:solidFill>
                <a:srgbClr val="FFFF00"/>
              </a:solidFill>
              <a:round/>
              <a:headEnd/>
              <a:tailEnd/>
            </a:ln>
            <a:effectLst/>
          </p:spPr>
          <p:txBody>
            <a:bodyPr wrap="none" anchor="ctr"/>
            <a:lstStyle/>
            <a:p>
              <a:pPr algn="ctr" fontAlgn="base">
                <a:spcBef>
                  <a:spcPct val="0"/>
                </a:spcBef>
                <a:spcAft>
                  <a:spcPct val="0"/>
                </a:spcAft>
              </a:pPr>
              <a:endParaRPr lang="ja-JP" altLang="ja-JP" b="1" smtClean="0">
                <a:solidFill>
                  <a:srgbClr val="000000"/>
                </a:solidFill>
              </a:endParaRPr>
            </a:p>
          </p:txBody>
        </p:sp>
        <p:sp>
          <p:nvSpPr>
            <p:cNvPr id="908455" name="Oval 167"/>
            <p:cNvSpPr>
              <a:spLocks noChangeArrowheads="1"/>
            </p:cNvSpPr>
            <p:nvPr/>
          </p:nvSpPr>
          <p:spPr bwMode="auto">
            <a:xfrm>
              <a:off x="3720" y="1461"/>
              <a:ext cx="45" cy="45"/>
            </a:xfrm>
            <a:prstGeom prst="ellipse">
              <a:avLst/>
            </a:prstGeom>
            <a:solidFill>
              <a:srgbClr val="FF0000"/>
            </a:solidFill>
            <a:ln w="9525">
              <a:solidFill>
                <a:srgbClr val="FFFF00"/>
              </a:solidFill>
              <a:round/>
              <a:headEnd/>
              <a:tailEnd/>
            </a:ln>
            <a:effectLst/>
          </p:spPr>
          <p:txBody>
            <a:bodyPr wrap="none" anchor="ctr"/>
            <a:lstStyle/>
            <a:p>
              <a:pPr algn="ctr" fontAlgn="base">
                <a:spcBef>
                  <a:spcPct val="0"/>
                </a:spcBef>
                <a:spcAft>
                  <a:spcPct val="0"/>
                </a:spcAft>
              </a:pPr>
              <a:endParaRPr lang="ja-JP" altLang="ja-JP" b="1" smtClean="0">
                <a:solidFill>
                  <a:srgbClr val="000000"/>
                </a:solidFill>
              </a:endParaRPr>
            </a:p>
          </p:txBody>
        </p:sp>
        <p:sp>
          <p:nvSpPr>
            <p:cNvPr id="908456" name="Oval 168"/>
            <p:cNvSpPr>
              <a:spLocks noChangeArrowheads="1"/>
            </p:cNvSpPr>
            <p:nvPr/>
          </p:nvSpPr>
          <p:spPr bwMode="auto">
            <a:xfrm>
              <a:off x="3633" y="1486"/>
              <a:ext cx="45" cy="45"/>
            </a:xfrm>
            <a:prstGeom prst="ellipse">
              <a:avLst/>
            </a:prstGeom>
            <a:solidFill>
              <a:srgbClr val="FF0000"/>
            </a:solidFill>
            <a:ln w="9525">
              <a:solidFill>
                <a:srgbClr val="FFFF00"/>
              </a:solidFill>
              <a:round/>
              <a:headEnd/>
              <a:tailEnd/>
            </a:ln>
            <a:effectLst/>
          </p:spPr>
          <p:txBody>
            <a:bodyPr wrap="none" anchor="ctr"/>
            <a:lstStyle/>
            <a:p>
              <a:pPr algn="ctr" fontAlgn="base">
                <a:spcBef>
                  <a:spcPct val="0"/>
                </a:spcBef>
                <a:spcAft>
                  <a:spcPct val="0"/>
                </a:spcAft>
              </a:pPr>
              <a:endParaRPr lang="ja-JP" altLang="ja-JP" b="1" smtClean="0">
                <a:solidFill>
                  <a:srgbClr val="000000"/>
                </a:solidFill>
              </a:endParaRPr>
            </a:p>
          </p:txBody>
        </p:sp>
        <p:sp>
          <p:nvSpPr>
            <p:cNvPr id="908457" name="Oval 169"/>
            <p:cNvSpPr>
              <a:spLocks noChangeArrowheads="1"/>
            </p:cNvSpPr>
            <p:nvPr/>
          </p:nvSpPr>
          <p:spPr bwMode="auto">
            <a:xfrm>
              <a:off x="3639" y="1558"/>
              <a:ext cx="45" cy="45"/>
            </a:xfrm>
            <a:prstGeom prst="ellipse">
              <a:avLst/>
            </a:prstGeom>
            <a:solidFill>
              <a:srgbClr val="FF0000"/>
            </a:solidFill>
            <a:ln w="9525">
              <a:solidFill>
                <a:srgbClr val="FFFF00"/>
              </a:solidFill>
              <a:round/>
              <a:headEnd/>
              <a:tailEnd/>
            </a:ln>
            <a:effectLst/>
          </p:spPr>
          <p:txBody>
            <a:bodyPr wrap="none" anchor="ctr"/>
            <a:lstStyle/>
            <a:p>
              <a:pPr algn="ctr" fontAlgn="base">
                <a:spcBef>
                  <a:spcPct val="0"/>
                </a:spcBef>
                <a:spcAft>
                  <a:spcPct val="0"/>
                </a:spcAft>
              </a:pPr>
              <a:endParaRPr lang="ja-JP" altLang="ja-JP" b="1" smtClean="0">
                <a:solidFill>
                  <a:srgbClr val="000000"/>
                </a:solidFill>
              </a:endParaRPr>
            </a:p>
          </p:txBody>
        </p:sp>
        <p:sp>
          <p:nvSpPr>
            <p:cNvPr id="908458" name="Oval 170"/>
            <p:cNvSpPr>
              <a:spLocks noChangeArrowheads="1"/>
            </p:cNvSpPr>
            <p:nvPr/>
          </p:nvSpPr>
          <p:spPr bwMode="auto">
            <a:xfrm>
              <a:off x="3651" y="1631"/>
              <a:ext cx="45" cy="45"/>
            </a:xfrm>
            <a:prstGeom prst="ellipse">
              <a:avLst/>
            </a:prstGeom>
            <a:solidFill>
              <a:srgbClr val="FF0000"/>
            </a:solidFill>
            <a:ln w="9525">
              <a:solidFill>
                <a:srgbClr val="FFFF00"/>
              </a:solidFill>
              <a:round/>
              <a:headEnd/>
              <a:tailEnd/>
            </a:ln>
            <a:effectLst/>
          </p:spPr>
          <p:txBody>
            <a:bodyPr wrap="none" anchor="ctr"/>
            <a:lstStyle/>
            <a:p>
              <a:pPr algn="ctr" fontAlgn="base">
                <a:spcBef>
                  <a:spcPct val="0"/>
                </a:spcBef>
                <a:spcAft>
                  <a:spcPct val="0"/>
                </a:spcAft>
              </a:pPr>
              <a:endParaRPr lang="ja-JP" altLang="ja-JP" b="1" smtClean="0">
                <a:solidFill>
                  <a:srgbClr val="000000"/>
                </a:solidFill>
              </a:endParaRPr>
            </a:p>
          </p:txBody>
        </p:sp>
        <p:sp>
          <p:nvSpPr>
            <p:cNvPr id="908459" name="Oval 171"/>
            <p:cNvSpPr>
              <a:spLocks noChangeArrowheads="1"/>
            </p:cNvSpPr>
            <p:nvPr/>
          </p:nvSpPr>
          <p:spPr bwMode="auto">
            <a:xfrm>
              <a:off x="3563" y="1731"/>
              <a:ext cx="45" cy="45"/>
            </a:xfrm>
            <a:prstGeom prst="ellipse">
              <a:avLst/>
            </a:prstGeom>
            <a:solidFill>
              <a:srgbClr val="FF0000"/>
            </a:solidFill>
            <a:ln w="9525">
              <a:solidFill>
                <a:srgbClr val="FFFF00"/>
              </a:solidFill>
              <a:round/>
              <a:headEnd/>
              <a:tailEnd/>
            </a:ln>
            <a:effectLst/>
          </p:spPr>
          <p:txBody>
            <a:bodyPr wrap="none" anchor="ctr"/>
            <a:lstStyle/>
            <a:p>
              <a:pPr algn="ctr" fontAlgn="base">
                <a:spcBef>
                  <a:spcPct val="0"/>
                </a:spcBef>
                <a:spcAft>
                  <a:spcPct val="0"/>
                </a:spcAft>
              </a:pPr>
              <a:endParaRPr lang="ja-JP" altLang="ja-JP" b="1" smtClean="0">
                <a:solidFill>
                  <a:srgbClr val="000000"/>
                </a:solidFill>
              </a:endParaRPr>
            </a:p>
          </p:txBody>
        </p:sp>
        <p:sp>
          <p:nvSpPr>
            <p:cNvPr id="908460" name="Oval 172"/>
            <p:cNvSpPr>
              <a:spLocks noChangeArrowheads="1"/>
            </p:cNvSpPr>
            <p:nvPr/>
          </p:nvSpPr>
          <p:spPr bwMode="auto">
            <a:xfrm>
              <a:off x="2154" y="3152"/>
              <a:ext cx="45" cy="45"/>
            </a:xfrm>
            <a:prstGeom prst="ellipse">
              <a:avLst/>
            </a:prstGeom>
            <a:solidFill>
              <a:srgbClr val="FF0000"/>
            </a:solidFill>
            <a:ln w="9525">
              <a:solidFill>
                <a:srgbClr val="FFFF00"/>
              </a:solidFill>
              <a:round/>
              <a:headEnd/>
              <a:tailEnd/>
            </a:ln>
            <a:effectLst/>
          </p:spPr>
          <p:txBody>
            <a:bodyPr wrap="none" anchor="ctr"/>
            <a:lstStyle/>
            <a:p>
              <a:pPr algn="ctr" fontAlgn="base">
                <a:spcBef>
                  <a:spcPct val="0"/>
                </a:spcBef>
                <a:spcAft>
                  <a:spcPct val="0"/>
                </a:spcAft>
              </a:pPr>
              <a:endParaRPr lang="ja-JP" altLang="ja-JP" b="1" smtClean="0">
                <a:solidFill>
                  <a:srgbClr val="000000"/>
                </a:solidFill>
              </a:endParaRPr>
            </a:p>
          </p:txBody>
        </p:sp>
        <p:sp>
          <p:nvSpPr>
            <p:cNvPr id="908461" name="Oval 173"/>
            <p:cNvSpPr>
              <a:spLocks noChangeArrowheads="1"/>
            </p:cNvSpPr>
            <p:nvPr/>
          </p:nvSpPr>
          <p:spPr bwMode="auto">
            <a:xfrm>
              <a:off x="1846" y="3342"/>
              <a:ext cx="45" cy="45"/>
            </a:xfrm>
            <a:prstGeom prst="ellipse">
              <a:avLst/>
            </a:prstGeom>
            <a:solidFill>
              <a:srgbClr val="FF0000"/>
            </a:solidFill>
            <a:ln w="9525">
              <a:solidFill>
                <a:srgbClr val="FFFF00"/>
              </a:solidFill>
              <a:round/>
              <a:headEnd/>
              <a:tailEnd/>
            </a:ln>
            <a:effectLst/>
          </p:spPr>
          <p:txBody>
            <a:bodyPr wrap="none" anchor="ctr"/>
            <a:lstStyle/>
            <a:p>
              <a:pPr algn="ctr" fontAlgn="base">
                <a:spcBef>
                  <a:spcPct val="0"/>
                </a:spcBef>
                <a:spcAft>
                  <a:spcPct val="0"/>
                </a:spcAft>
              </a:pPr>
              <a:endParaRPr lang="ja-JP" altLang="ja-JP" b="1" smtClean="0">
                <a:solidFill>
                  <a:srgbClr val="000000"/>
                </a:solidFill>
              </a:endParaRPr>
            </a:p>
          </p:txBody>
        </p:sp>
        <p:sp>
          <p:nvSpPr>
            <p:cNvPr id="908462" name="Oval 174"/>
            <p:cNvSpPr>
              <a:spLocks noChangeArrowheads="1"/>
            </p:cNvSpPr>
            <p:nvPr/>
          </p:nvSpPr>
          <p:spPr bwMode="auto">
            <a:xfrm>
              <a:off x="1803" y="3394"/>
              <a:ext cx="45" cy="45"/>
            </a:xfrm>
            <a:prstGeom prst="ellipse">
              <a:avLst/>
            </a:prstGeom>
            <a:solidFill>
              <a:srgbClr val="FF0000"/>
            </a:solidFill>
            <a:ln w="9525">
              <a:solidFill>
                <a:srgbClr val="FFFF00"/>
              </a:solidFill>
              <a:round/>
              <a:headEnd/>
              <a:tailEnd/>
            </a:ln>
            <a:effectLst/>
          </p:spPr>
          <p:txBody>
            <a:bodyPr wrap="none" anchor="ctr"/>
            <a:lstStyle/>
            <a:p>
              <a:pPr algn="ctr" fontAlgn="base">
                <a:spcBef>
                  <a:spcPct val="0"/>
                </a:spcBef>
                <a:spcAft>
                  <a:spcPct val="0"/>
                </a:spcAft>
              </a:pPr>
              <a:endParaRPr lang="ja-JP" altLang="ja-JP" b="1" smtClean="0">
                <a:solidFill>
                  <a:srgbClr val="000000"/>
                </a:solidFill>
              </a:endParaRPr>
            </a:p>
          </p:txBody>
        </p:sp>
      </p:grpSp>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pic>
        <p:nvPicPr>
          <p:cNvPr id="19" name="Picture 7"/>
          <p:cNvPicPr>
            <a:picLocks noChangeAspect="1" noChangeArrowheads="1"/>
          </p:cNvPicPr>
          <p:nvPr/>
        </p:nvPicPr>
        <p:blipFill>
          <a:blip r:embed="rId2" cstate="print"/>
          <a:srcRect/>
          <a:stretch>
            <a:fillRect/>
          </a:stretch>
        </p:blipFill>
        <p:spPr bwMode="auto">
          <a:xfrm>
            <a:off x="104752" y="3413234"/>
            <a:ext cx="1063849" cy="720000"/>
          </a:xfrm>
          <a:prstGeom prst="rect">
            <a:avLst/>
          </a:prstGeom>
          <a:noFill/>
          <a:ln w="9525">
            <a:noFill/>
            <a:miter lim="800000"/>
            <a:headEnd/>
            <a:tailEnd/>
          </a:ln>
        </p:spPr>
      </p:pic>
      <p:pic>
        <p:nvPicPr>
          <p:cNvPr id="18" name="Picture 6"/>
          <p:cNvPicPr>
            <a:picLocks noChangeAspect="1" noChangeArrowheads="1"/>
          </p:cNvPicPr>
          <p:nvPr/>
        </p:nvPicPr>
        <p:blipFill>
          <a:blip r:embed="rId3" cstate="print"/>
          <a:srcRect/>
          <a:stretch>
            <a:fillRect/>
          </a:stretch>
        </p:blipFill>
        <p:spPr bwMode="auto">
          <a:xfrm>
            <a:off x="4923840" y="5501466"/>
            <a:ext cx="1389473" cy="720000"/>
          </a:xfrm>
          <a:prstGeom prst="rect">
            <a:avLst/>
          </a:prstGeom>
          <a:noFill/>
          <a:ln w="9525">
            <a:noFill/>
            <a:miter lim="800000"/>
            <a:headEnd/>
            <a:tailEnd/>
          </a:ln>
        </p:spPr>
      </p:pic>
      <p:pic>
        <p:nvPicPr>
          <p:cNvPr id="17" name="Picture 5"/>
          <p:cNvPicPr>
            <a:picLocks noChangeAspect="1" noChangeArrowheads="1"/>
          </p:cNvPicPr>
          <p:nvPr/>
        </p:nvPicPr>
        <p:blipFill>
          <a:blip r:embed="rId4" cstate="print"/>
          <a:srcRect/>
          <a:stretch>
            <a:fillRect/>
          </a:stretch>
        </p:blipFill>
        <p:spPr bwMode="auto">
          <a:xfrm>
            <a:off x="4779824" y="4781386"/>
            <a:ext cx="1348033" cy="720000"/>
          </a:xfrm>
          <a:prstGeom prst="rect">
            <a:avLst/>
          </a:prstGeom>
          <a:noFill/>
          <a:ln w="9525">
            <a:noFill/>
            <a:miter lim="800000"/>
            <a:headEnd/>
            <a:tailEnd/>
          </a:ln>
        </p:spPr>
      </p:pic>
      <p:pic>
        <p:nvPicPr>
          <p:cNvPr id="3" name="Picture 3"/>
          <p:cNvPicPr>
            <a:picLocks noChangeAspect="1" noChangeArrowheads="1"/>
          </p:cNvPicPr>
          <p:nvPr/>
        </p:nvPicPr>
        <p:blipFill>
          <a:blip r:embed="rId5" cstate="print"/>
          <a:srcRect/>
          <a:stretch>
            <a:fillRect/>
          </a:stretch>
        </p:blipFill>
        <p:spPr bwMode="auto">
          <a:xfrm>
            <a:off x="6003960" y="-15766"/>
            <a:ext cx="1003829" cy="720000"/>
          </a:xfrm>
          <a:prstGeom prst="rect">
            <a:avLst/>
          </a:prstGeom>
          <a:noFill/>
          <a:ln w="9525">
            <a:noFill/>
            <a:miter lim="800000"/>
            <a:headEnd/>
            <a:tailEnd/>
          </a:ln>
        </p:spPr>
      </p:pic>
      <p:pic>
        <p:nvPicPr>
          <p:cNvPr id="4" name="図 3" descr="1沙川.jpg"/>
          <p:cNvPicPr>
            <a:picLocks noChangeAspect="1"/>
          </p:cNvPicPr>
          <p:nvPr/>
        </p:nvPicPr>
        <p:blipFill>
          <a:blip r:embed="rId6" cstate="print"/>
          <a:stretch>
            <a:fillRect/>
          </a:stretch>
        </p:blipFill>
        <p:spPr>
          <a:xfrm>
            <a:off x="124510" y="-10191"/>
            <a:ext cx="798007" cy="702339"/>
          </a:xfrm>
          <a:prstGeom prst="rect">
            <a:avLst/>
          </a:prstGeom>
        </p:spPr>
      </p:pic>
      <p:pic>
        <p:nvPicPr>
          <p:cNvPr id="5" name="図 4" descr="1上海.jpg"/>
          <p:cNvPicPr>
            <a:picLocks noChangeAspect="1"/>
          </p:cNvPicPr>
          <p:nvPr/>
        </p:nvPicPr>
        <p:blipFill>
          <a:blip r:embed="rId7" cstate="print"/>
          <a:stretch>
            <a:fillRect/>
          </a:stretch>
        </p:blipFill>
        <p:spPr>
          <a:xfrm>
            <a:off x="897168" y="-10191"/>
            <a:ext cx="819812" cy="702339"/>
          </a:xfrm>
          <a:prstGeom prst="rect">
            <a:avLst/>
          </a:prstGeom>
        </p:spPr>
      </p:pic>
      <p:pic>
        <p:nvPicPr>
          <p:cNvPr id="6" name="図 5" descr="1新坪.jpg"/>
          <p:cNvPicPr>
            <a:picLocks noChangeAspect="1"/>
          </p:cNvPicPr>
          <p:nvPr/>
        </p:nvPicPr>
        <p:blipFill>
          <a:blip r:embed="rId8" cstate="print"/>
          <a:stretch>
            <a:fillRect/>
          </a:stretch>
        </p:blipFill>
        <p:spPr>
          <a:xfrm>
            <a:off x="1669827" y="-10191"/>
            <a:ext cx="772573" cy="702339"/>
          </a:xfrm>
          <a:prstGeom prst="rect">
            <a:avLst/>
          </a:prstGeom>
        </p:spPr>
      </p:pic>
      <p:pic>
        <p:nvPicPr>
          <p:cNvPr id="7" name="図 6" descr="1瀧村.jpg"/>
          <p:cNvPicPr>
            <a:picLocks noChangeAspect="1"/>
          </p:cNvPicPr>
          <p:nvPr/>
        </p:nvPicPr>
        <p:blipFill>
          <a:blip r:embed="rId9" cstate="print"/>
          <a:stretch>
            <a:fillRect/>
          </a:stretch>
        </p:blipFill>
        <p:spPr>
          <a:xfrm>
            <a:off x="2442486" y="-10191"/>
            <a:ext cx="1041157" cy="702339"/>
          </a:xfrm>
          <a:prstGeom prst="rect">
            <a:avLst/>
          </a:prstGeom>
        </p:spPr>
      </p:pic>
      <p:pic>
        <p:nvPicPr>
          <p:cNvPr id="8" name="図 7" descr="1梅谷.jpg"/>
          <p:cNvPicPr>
            <a:picLocks noChangeAspect="1"/>
          </p:cNvPicPr>
          <p:nvPr/>
        </p:nvPicPr>
        <p:blipFill>
          <a:blip r:embed="rId10" cstate="print"/>
          <a:stretch>
            <a:fillRect/>
          </a:stretch>
        </p:blipFill>
        <p:spPr>
          <a:xfrm>
            <a:off x="3425870" y="-10191"/>
            <a:ext cx="781139" cy="702339"/>
          </a:xfrm>
          <a:prstGeom prst="rect">
            <a:avLst/>
          </a:prstGeom>
        </p:spPr>
      </p:pic>
      <p:pic>
        <p:nvPicPr>
          <p:cNvPr id="9" name="図 8" descr="1芙江.jpg"/>
          <p:cNvPicPr>
            <a:picLocks noChangeAspect="1"/>
          </p:cNvPicPr>
          <p:nvPr/>
        </p:nvPicPr>
        <p:blipFill>
          <a:blip r:embed="rId11" cstate="print"/>
          <a:stretch>
            <a:fillRect/>
          </a:stretch>
        </p:blipFill>
        <p:spPr>
          <a:xfrm>
            <a:off x="4198529" y="-10191"/>
            <a:ext cx="1073769" cy="702339"/>
          </a:xfrm>
          <a:prstGeom prst="rect">
            <a:avLst/>
          </a:prstGeom>
        </p:spPr>
      </p:pic>
      <p:sp>
        <p:nvSpPr>
          <p:cNvPr id="10" name="テキスト ボックス 9"/>
          <p:cNvSpPr txBox="1"/>
          <p:nvPr/>
        </p:nvSpPr>
        <p:spPr>
          <a:xfrm>
            <a:off x="54267" y="-61248"/>
            <a:ext cx="480364" cy="270205"/>
          </a:xfrm>
          <a:prstGeom prst="rect">
            <a:avLst/>
          </a:prstGeom>
          <a:noFill/>
        </p:spPr>
        <p:txBody>
          <a:bodyPr wrap="none" rtlCol="0">
            <a:spAutoFit/>
          </a:bodyPr>
          <a:lstStyle/>
          <a:p>
            <a:r>
              <a:rPr lang="ja-JP" altLang="en-US" sz="1200" dirty="0">
                <a:solidFill>
                  <a:srgbClr val="FFFF00"/>
                </a:solidFill>
              </a:rPr>
              <a:t>沙川</a:t>
            </a:r>
          </a:p>
        </p:txBody>
      </p:sp>
      <p:sp>
        <p:nvSpPr>
          <p:cNvPr id="11" name="テキスト ボックス 10"/>
          <p:cNvSpPr txBox="1"/>
          <p:nvPr/>
        </p:nvSpPr>
        <p:spPr>
          <a:xfrm>
            <a:off x="826926" y="-61248"/>
            <a:ext cx="480364" cy="270205"/>
          </a:xfrm>
          <a:prstGeom prst="rect">
            <a:avLst/>
          </a:prstGeom>
          <a:noFill/>
        </p:spPr>
        <p:txBody>
          <a:bodyPr wrap="none" rtlCol="0">
            <a:spAutoFit/>
          </a:bodyPr>
          <a:lstStyle/>
          <a:p>
            <a:r>
              <a:rPr lang="ja-JP" altLang="en-US" sz="1200" dirty="0" smtClean="0">
                <a:solidFill>
                  <a:srgbClr val="FFFF00"/>
                </a:solidFill>
              </a:rPr>
              <a:t>上海</a:t>
            </a:r>
            <a:endParaRPr lang="ja-JP" altLang="en-US" sz="1200" dirty="0">
              <a:solidFill>
                <a:srgbClr val="FFFF00"/>
              </a:solidFill>
            </a:endParaRPr>
          </a:p>
        </p:txBody>
      </p:sp>
      <p:sp>
        <p:nvSpPr>
          <p:cNvPr id="12" name="テキスト ボックス 11"/>
          <p:cNvSpPr txBox="1"/>
          <p:nvPr/>
        </p:nvSpPr>
        <p:spPr>
          <a:xfrm>
            <a:off x="1599585" y="-61248"/>
            <a:ext cx="480364" cy="270205"/>
          </a:xfrm>
          <a:prstGeom prst="rect">
            <a:avLst/>
          </a:prstGeom>
          <a:noFill/>
        </p:spPr>
        <p:txBody>
          <a:bodyPr wrap="none" rtlCol="0">
            <a:spAutoFit/>
          </a:bodyPr>
          <a:lstStyle/>
          <a:p>
            <a:r>
              <a:rPr lang="ja-JP" altLang="en-US" sz="1200" dirty="0" smtClean="0">
                <a:solidFill>
                  <a:srgbClr val="FFFF00"/>
                </a:solidFill>
              </a:rPr>
              <a:t>新坪</a:t>
            </a:r>
            <a:endParaRPr lang="ja-JP" altLang="en-US" sz="1200" dirty="0">
              <a:solidFill>
                <a:srgbClr val="FFFF00"/>
              </a:solidFill>
            </a:endParaRPr>
          </a:p>
        </p:txBody>
      </p:sp>
      <p:sp>
        <p:nvSpPr>
          <p:cNvPr id="13" name="テキスト ボックス 12"/>
          <p:cNvSpPr txBox="1"/>
          <p:nvPr/>
        </p:nvSpPr>
        <p:spPr>
          <a:xfrm>
            <a:off x="2372244" y="-61248"/>
            <a:ext cx="480364" cy="270205"/>
          </a:xfrm>
          <a:prstGeom prst="rect">
            <a:avLst/>
          </a:prstGeom>
          <a:noFill/>
        </p:spPr>
        <p:txBody>
          <a:bodyPr wrap="none" rtlCol="0">
            <a:spAutoFit/>
          </a:bodyPr>
          <a:lstStyle/>
          <a:p>
            <a:r>
              <a:rPr lang="ja-JP" altLang="en-US" sz="1200" dirty="0" smtClean="0">
                <a:solidFill>
                  <a:srgbClr val="FFFF00"/>
                </a:solidFill>
              </a:rPr>
              <a:t>瀧村</a:t>
            </a:r>
            <a:endParaRPr lang="ja-JP" altLang="en-US" sz="1200" dirty="0">
              <a:solidFill>
                <a:srgbClr val="FFFF00"/>
              </a:solidFill>
            </a:endParaRPr>
          </a:p>
        </p:txBody>
      </p:sp>
      <p:sp>
        <p:nvSpPr>
          <p:cNvPr id="14" name="テキスト ボックス 13"/>
          <p:cNvSpPr txBox="1"/>
          <p:nvPr/>
        </p:nvSpPr>
        <p:spPr>
          <a:xfrm>
            <a:off x="3355628" y="-61248"/>
            <a:ext cx="480364" cy="270205"/>
          </a:xfrm>
          <a:prstGeom prst="rect">
            <a:avLst/>
          </a:prstGeom>
          <a:noFill/>
        </p:spPr>
        <p:txBody>
          <a:bodyPr wrap="none" rtlCol="0">
            <a:spAutoFit/>
          </a:bodyPr>
          <a:lstStyle/>
          <a:p>
            <a:r>
              <a:rPr lang="ja-JP" altLang="en-US" sz="1200" dirty="0" smtClean="0">
                <a:solidFill>
                  <a:srgbClr val="FFFF00"/>
                </a:solidFill>
              </a:rPr>
              <a:t>梅谷</a:t>
            </a:r>
            <a:endParaRPr lang="ja-JP" altLang="en-US" sz="1200" dirty="0">
              <a:solidFill>
                <a:srgbClr val="FFFF00"/>
              </a:solidFill>
            </a:endParaRPr>
          </a:p>
        </p:txBody>
      </p:sp>
      <p:sp>
        <p:nvSpPr>
          <p:cNvPr id="15" name="テキスト ボックス 14"/>
          <p:cNvSpPr txBox="1"/>
          <p:nvPr/>
        </p:nvSpPr>
        <p:spPr>
          <a:xfrm>
            <a:off x="4128287" y="-61248"/>
            <a:ext cx="480364" cy="270205"/>
          </a:xfrm>
          <a:prstGeom prst="rect">
            <a:avLst/>
          </a:prstGeom>
          <a:noFill/>
        </p:spPr>
        <p:txBody>
          <a:bodyPr wrap="none" rtlCol="0">
            <a:spAutoFit/>
          </a:bodyPr>
          <a:lstStyle/>
          <a:p>
            <a:r>
              <a:rPr lang="ja-JP" altLang="en-US" sz="1200" dirty="0" smtClean="0">
                <a:solidFill>
                  <a:srgbClr val="FFFF00"/>
                </a:solidFill>
              </a:rPr>
              <a:t>芙江</a:t>
            </a:r>
            <a:endParaRPr lang="ja-JP" altLang="en-US" sz="1200" dirty="0">
              <a:solidFill>
                <a:srgbClr val="FFFF00"/>
              </a:solidFill>
            </a:endParaRPr>
          </a:p>
        </p:txBody>
      </p:sp>
      <p:pic>
        <p:nvPicPr>
          <p:cNvPr id="1026" name="Picture 2" descr="D:\勝村プロジェクト\2015_7_28\DorsalFins\北日本\1鯖江.jpg"/>
          <p:cNvPicPr>
            <a:picLocks noChangeAspect="1" noChangeArrowheads="1"/>
          </p:cNvPicPr>
          <p:nvPr/>
        </p:nvPicPr>
        <p:blipFill>
          <a:blip r:embed="rId12" cstate="print"/>
          <a:srcRect/>
          <a:stretch>
            <a:fillRect/>
          </a:stretch>
        </p:blipFill>
        <p:spPr bwMode="auto">
          <a:xfrm>
            <a:off x="5261093" y="-23811"/>
            <a:ext cx="745491" cy="702339"/>
          </a:xfrm>
          <a:prstGeom prst="rect">
            <a:avLst/>
          </a:prstGeom>
          <a:noFill/>
        </p:spPr>
      </p:pic>
      <p:pic>
        <p:nvPicPr>
          <p:cNvPr id="1027" name="Picture 3" descr="D:\勝村プロジェクト\2015_7_28\DorsalFins\北日本\1横手.jpg"/>
          <p:cNvPicPr>
            <a:picLocks noChangeAspect="1" noChangeArrowheads="1"/>
          </p:cNvPicPr>
          <p:nvPr/>
        </p:nvPicPr>
        <p:blipFill>
          <a:blip r:embed="rId13" cstate="print"/>
          <a:srcRect/>
          <a:stretch>
            <a:fillRect/>
          </a:stretch>
        </p:blipFill>
        <p:spPr bwMode="auto">
          <a:xfrm>
            <a:off x="1065509" y="1362801"/>
            <a:ext cx="981423" cy="702339"/>
          </a:xfrm>
          <a:prstGeom prst="rect">
            <a:avLst/>
          </a:prstGeom>
          <a:noFill/>
        </p:spPr>
      </p:pic>
      <p:pic>
        <p:nvPicPr>
          <p:cNvPr id="1029" name="Picture 5" descr="D:\勝村プロジェクト\2015_7_28\DorsalFins\北日本\1宮津.jpg"/>
          <p:cNvPicPr>
            <a:picLocks noChangeAspect="1" noChangeArrowheads="1"/>
          </p:cNvPicPr>
          <p:nvPr/>
        </p:nvPicPr>
        <p:blipFill>
          <a:blip r:embed="rId14" cstate="print"/>
          <a:srcRect/>
          <a:stretch>
            <a:fillRect/>
          </a:stretch>
        </p:blipFill>
        <p:spPr bwMode="auto">
          <a:xfrm>
            <a:off x="124112" y="660384"/>
            <a:ext cx="756955" cy="702339"/>
          </a:xfrm>
          <a:prstGeom prst="rect">
            <a:avLst/>
          </a:prstGeom>
          <a:noFill/>
        </p:spPr>
      </p:pic>
      <p:pic>
        <p:nvPicPr>
          <p:cNvPr id="1030" name="Picture 6" descr="D:\勝村プロジェクト\2015_7_28\DorsalFins\北日本\1弘前.jpg"/>
          <p:cNvPicPr>
            <a:picLocks noChangeAspect="1" noChangeArrowheads="1"/>
          </p:cNvPicPr>
          <p:nvPr/>
        </p:nvPicPr>
        <p:blipFill>
          <a:blip r:embed="rId15" cstate="print"/>
          <a:srcRect/>
          <a:stretch>
            <a:fillRect/>
          </a:stretch>
        </p:blipFill>
        <p:spPr bwMode="auto">
          <a:xfrm>
            <a:off x="2703409" y="667519"/>
            <a:ext cx="908095" cy="702339"/>
          </a:xfrm>
          <a:prstGeom prst="rect">
            <a:avLst/>
          </a:prstGeom>
          <a:noFill/>
        </p:spPr>
      </p:pic>
      <p:sp>
        <p:nvSpPr>
          <p:cNvPr id="25" name="テキスト ボックス 24"/>
          <p:cNvSpPr txBox="1"/>
          <p:nvPr/>
        </p:nvSpPr>
        <p:spPr>
          <a:xfrm>
            <a:off x="5283880" y="-15766"/>
            <a:ext cx="480364" cy="270204"/>
          </a:xfrm>
          <a:prstGeom prst="rect">
            <a:avLst/>
          </a:prstGeom>
          <a:noFill/>
        </p:spPr>
        <p:txBody>
          <a:bodyPr wrap="none" rtlCol="0">
            <a:spAutoFit/>
          </a:bodyPr>
          <a:lstStyle/>
          <a:p>
            <a:r>
              <a:rPr lang="ja-JP" altLang="en-US" sz="1200" dirty="0" smtClean="0">
                <a:solidFill>
                  <a:srgbClr val="FF0000"/>
                </a:solidFill>
              </a:rPr>
              <a:t>鯖江</a:t>
            </a:r>
            <a:endParaRPr lang="ja-JP" altLang="en-US" sz="1200" dirty="0">
              <a:solidFill>
                <a:srgbClr val="FF0000"/>
              </a:solidFill>
            </a:endParaRPr>
          </a:p>
        </p:txBody>
      </p:sp>
      <p:pic>
        <p:nvPicPr>
          <p:cNvPr id="1031" name="Picture 7" descr="D:\勝村プロジェクト\2015_7_28\DorsalFins\北日本\1山形.jpg"/>
          <p:cNvPicPr>
            <a:picLocks noChangeAspect="1" noChangeArrowheads="1"/>
          </p:cNvPicPr>
          <p:nvPr/>
        </p:nvPicPr>
        <p:blipFill>
          <a:blip r:embed="rId16" cstate="print"/>
          <a:srcRect/>
          <a:stretch>
            <a:fillRect/>
          </a:stretch>
        </p:blipFill>
        <p:spPr bwMode="auto">
          <a:xfrm>
            <a:off x="3611737" y="671860"/>
            <a:ext cx="1029643" cy="702339"/>
          </a:xfrm>
          <a:prstGeom prst="rect">
            <a:avLst/>
          </a:prstGeom>
          <a:noFill/>
        </p:spPr>
      </p:pic>
      <p:sp>
        <p:nvSpPr>
          <p:cNvPr id="26" name="テキスト ボックス 25"/>
          <p:cNvSpPr txBox="1"/>
          <p:nvPr/>
        </p:nvSpPr>
        <p:spPr>
          <a:xfrm>
            <a:off x="3699704" y="618990"/>
            <a:ext cx="480364" cy="270204"/>
          </a:xfrm>
          <a:prstGeom prst="rect">
            <a:avLst/>
          </a:prstGeom>
          <a:noFill/>
        </p:spPr>
        <p:txBody>
          <a:bodyPr wrap="none" rtlCol="0">
            <a:spAutoFit/>
          </a:bodyPr>
          <a:lstStyle/>
          <a:p>
            <a:r>
              <a:rPr lang="ja-JP" altLang="en-US" sz="1200" dirty="0">
                <a:solidFill>
                  <a:srgbClr val="FF0000"/>
                </a:solidFill>
              </a:rPr>
              <a:t>山形</a:t>
            </a:r>
          </a:p>
        </p:txBody>
      </p:sp>
      <p:pic>
        <p:nvPicPr>
          <p:cNvPr id="1032" name="Picture 8" descr="D:\勝村プロジェクト\2015_7_28\DorsalFins\北日本\1小杉.jpg"/>
          <p:cNvPicPr>
            <a:picLocks noChangeAspect="1" noChangeArrowheads="1"/>
          </p:cNvPicPr>
          <p:nvPr/>
        </p:nvPicPr>
        <p:blipFill>
          <a:blip r:embed="rId17" cstate="print"/>
          <a:srcRect/>
          <a:stretch>
            <a:fillRect/>
          </a:stretch>
        </p:blipFill>
        <p:spPr bwMode="auto">
          <a:xfrm>
            <a:off x="4635117" y="671782"/>
            <a:ext cx="905135" cy="702339"/>
          </a:xfrm>
          <a:prstGeom prst="rect">
            <a:avLst/>
          </a:prstGeom>
          <a:noFill/>
        </p:spPr>
      </p:pic>
      <p:sp>
        <p:nvSpPr>
          <p:cNvPr id="32" name="テキスト ボックス 31"/>
          <p:cNvSpPr txBox="1"/>
          <p:nvPr/>
        </p:nvSpPr>
        <p:spPr>
          <a:xfrm>
            <a:off x="4635808" y="618990"/>
            <a:ext cx="480364" cy="270204"/>
          </a:xfrm>
          <a:prstGeom prst="rect">
            <a:avLst/>
          </a:prstGeom>
          <a:noFill/>
        </p:spPr>
        <p:txBody>
          <a:bodyPr wrap="none" rtlCol="0">
            <a:spAutoFit/>
          </a:bodyPr>
          <a:lstStyle/>
          <a:p>
            <a:r>
              <a:rPr lang="ja-JP" altLang="en-US" sz="1200" dirty="0" smtClean="0">
                <a:solidFill>
                  <a:srgbClr val="FF0000"/>
                </a:solidFill>
              </a:rPr>
              <a:t>小杉</a:t>
            </a:r>
            <a:endParaRPr lang="ja-JP" altLang="en-US" sz="1200" dirty="0">
              <a:solidFill>
                <a:srgbClr val="FF0000"/>
              </a:solidFill>
            </a:endParaRPr>
          </a:p>
        </p:txBody>
      </p:sp>
      <p:pic>
        <p:nvPicPr>
          <p:cNvPr id="1033" name="Picture 9" descr="D:\勝村プロジェクト\2015_7_28\DorsalFins\北日本\1小浜.jpg"/>
          <p:cNvPicPr>
            <a:picLocks noChangeAspect="1" noChangeArrowheads="1"/>
          </p:cNvPicPr>
          <p:nvPr/>
        </p:nvPicPr>
        <p:blipFill>
          <a:blip r:embed="rId18" cstate="print"/>
          <a:srcRect/>
          <a:stretch>
            <a:fillRect/>
          </a:stretch>
        </p:blipFill>
        <p:spPr bwMode="auto">
          <a:xfrm>
            <a:off x="5535643" y="671781"/>
            <a:ext cx="827217" cy="702340"/>
          </a:xfrm>
          <a:prstGeom prst="rect">
            <a:avLst/>
          </a:prstGeom>
          <a:noFill/>
        </p:spPr>
      </p:pic>
      <p:sp>
        <p:nvSpPr>
          <p:cNvPr id="33" name="テキスト ボックス 32"/>
          <p:cNvSpPr txBox="1"/>
          <p:nvPr/>
        </p:nvSpPr>
        <p:spPr>
          <a:xfrm>
            <a:off x="5499904" y="618990"/>
            <a:ext cx="480364" cy="270205"/>
          </a:xfrm>
          <a:prstGeom prst="rect">
            <a:avLst/>
          </a:prstGeom>
          <a:noFill/>
        </p:spPr>
        <p:txBody>
          <a:bodyPr wrap="none" rtlCol="0">
            <a:spAutoFit/>
          </a:bodyPr>
          <a:lstStyle/>
          <a:p>
            <a:r>
              <a:rPr lang="ja-JP" altLang="en-US" sz="1200" dirty="0" smtClean="0">
                <a:solidFill>
                  <a:srgbClr val="FF0000"/>
                </a:solidFill>
              </a:rPr>
              <a:t>小浜</a:t>
            </a:r>
            <a:endParaRPr lang="ja-JP" altLang="en-US" sz="1200" dirty="0">
              <a:solidFill>
                <a:srgbClr val="FF0000"/>
              </a:solidFill>
            </a:endParaRPr>
          </a:p>
        </p:txBody>
      </p:sp>
      <p:pic>
        <p:nvPicPr>
          <p:cNvPr id="1034" name="Picture 10" descr="D:\勝村プロジェクト\2015_7_28\DorsalFins\北日本\1新潟.jpg"/>
          <p:cNvPicPr>
            <a:picLocks noChangeAspect="1" noChangeArrowheads="1"/>
          </p:cNvPicPr>
          <p:nvPr/>
        </p:nvPicPr>
        <p:blipFill>
          <a:blip r:embed="rId19" cstate="print"/>
          <a:srcRect/>
          <a:stretch>
            <a:fillRect/>
          </a:stretch>
        </p:blipFill>
        <p:spPr bwMode="auto">
          <a:xfrm>
            <a:off x="6362860" y="664646"/>
            <a:ext cx="1094570" cy="702339"/>
          </a:xfrm>
          <a:prstGeom prst="rect">
            <a:avLst/>
          </a:prstGeom>
          <a:noFill/>
        </p:spPr>
      </p:pic>
      <p:sp>
        <p:nvSpPr>
          <p:cNvPr id="34" name="テキスト ボックス 33"/>
          <p:cNvSpPr txBox="1"/>
          <p:nvPr/>
        </p:nvSpPr>
        <p:spPr>
          <a:xfrm>
            <a:off x="6364000" y="618990"/>
            <a:ext cx="480364" cy="270204"/>
          </a:xfrm>
          <a:prstGeom prst="rect">
            <a:avLst/>
          </a:prstGeom>
          <a:noFill/>
        </p:spPr>
        <p:txBody>
          <a:bodyPr wrap="none" rtlCol="0">
            <a:spAutoFit/>
          </a:bodyPr>
          <a:lstStyle/>
          <a:p>
            <a:r>
              <a:rPr lang="ja-JP" altLang="en-US" sz="1200" dirty="0" smtClean="0">
                <a:solidFill>
                  <a:srgbClr val="FF0000"/>
                </a:solidFill>
              </a:rPr>
              <a:t>新潟</a:t>
            </a:r>
            <a:endParaRPr lang="ja-JP" altLang="en-US" sz="1200" dirty="0">
              <a:solidFill>
                <a:srgbClr val="FF0000"/>
              </a:solidFill>
            </a:endParaRPr>
          </a:p>
        </p:txBody>
      </p:sp>
      <p:pic>
        <p:nvPicPr>
          <p:cNvPr id="1035" name="Picture 11" descr="D:\勝村プロジェクト\2015_7_28\DorsalFins\北日本\1大館.jpg"/>
          <p:cNvPicPr>
            <a:picLocks noChangeAspect="1" noChangeArrowheads="1"/>
          </p:cNvPicPr>
          <p:nvPr/>
        </p:nvPicPr>
        <p:blipFill>
          <a:blip r:embed="rId20" cstate="print"/>
          <a:srcRect/>
          <a:stretch>
            <a:fillRect/>
          </a:stretch>
        </p:blipFill>
        <p:spPr bwMode="auto">
          <a:xfrm>
            <a:off x="1872853" y="672895"/>
            <a:ext cx="830301" cy="702340"/>
          </a:xfrm>
          <a:prstGeom prst="rect">
            <a:avLst/>
          </a:prstGeom>
          <a:noFill/>
        </p:spPr>
      </p:pic>
      <p:sp>
        <p:nvSpPr>
          <p:cNvPr id="35" name="テキスト ボックス 34"/>
          <p:cNvSpPr txBox="1"/>
          <p:nvPr/>
        </p:nvSpPr>
        <p:spPr>
          <a:xfrm>
            <a:off x="1827496" y="618990"/>
            <a:ext cx="480364" cy="270205"/>
          </a:xfrm>
          <a:prstGeom prst="rect">
            <a:avLst/>
          </a:prstGeom>
          <a:noFill/>
        </p:spPr>
        <p:txBody>
          <a:bodyPr wrap="none" rtlCol="0">
            <a:spAutoFit/>
          </a:bodyPr>
          <a:lstStyle/>
          <a:p>
            <a:r>
              <a:rPr lang="ja-JP" altLang="en-US" sz="1200" dirty="0" smtClean="0">
                <a:solidFill>
                  <a:srgbClr val="FF3300"/>
                </a:solidFill>
              </a:rPr>
              <a:t>大館</a:t>
            </a:r>
            <a:endParaRPr lang="ja-JP" altLang="en-US" sz="1200" dirty="0">
              <a:solidFill>
                <a:srgbClr val="FF3300"/>
              </a:solidFill>
            </a:endParaRPr>
          </a:p>
        </p:txBody>
      </p:sp>
      <p:pic>
        <p:nvPicPr>
          <p:cNvPr id="1036" name="Picture 12" descr="D:\勝村プロジェクト\2015_7_28\DorsalFins\北日本\1鶴岡.jpg"/>
          <p:cNvPicPr>
            <a:picLocks noChangeAspect="1" noChangeArrowheads="1"/>
          </p:cNvPicPr>
          <p:nvPr/>
        </p:nvPicPr>
        <p:blipFill>
          <a:blip r:embed="rId21" cstate="print"/>
          <a:srcRect/>
          <a:stretch>
            <a:fillRect/>
          </a:stretch>
        </p:blipFill>
        <p:spPr bwMode="auto">
          <a:xfrm>
            <a:off x="877983" y="665760"/>
            <a:ext cx="996045" cy="702340"/>
          </a:xfrm>
          <a:prstGeom prst="rect">
            <a:avLst/>
          </a:prstGeom>
          <a:noFill/>
        </p:spPr>
      </p:pic>
      <p:sp>
        <p:nvSpPr>
          <p:cNvPr id="36" name="テキスト ボックス 35"/>
          <p:cNvSpPr txBox="1"/>
          <p:nvPr/>
        </p:nvSpPr>
        <p:spPr>
          <a:xfrm>
            <a:off x="891392" y="618990"/>
            <a:ext cx="480364" cy="270205"/>
          </a:xfrm>
          <a:prstGeom prst="rect">
            <a:avLst/>
          </a:prstGeom>
          <a:noFill/>
        </p:spPr>
        <p:txBody>
          <a:bodyPr wrap="none" rtlCol="0">
            <a:spAutoFit/>
          </a:bodyPr>
          <a:lstStyle/>
          <a:p>
            <a:r>
              <a:rPr lang="ja-JP" altLang="en-US" sz="1200" dirty="0">
                <a:solidFill>
                  <a:srgbClr val="FF3300"/>
                </a:solidFill>
              </a:rPr>
              <a:t>鶴岡</a:t>
            </a:r>
          </a:p>
        </p:txBody>
      </p:sp>
      <p:pic>
        <p:nvPicPr>
          <p:cNvPr id="1037" name="Picture 13" descr="D:\勝村プロジェクト\2015_7_28\DorsalFins\北日本\1舞鶴.jpg"/>
          <p:cNvPicPr>
            <a:picLocks noChangeAspect="1" noChangeArrowheads="1"/>
          </p:cNvPicPr>
          <p:nvPr/>
        </p:nvPicPr>
        <p:blipFill>
          <a:blip r:embed="rId22" cstate="print"/>
          <a:srcRect/>
          <a:stretch>
            <a:fillRect/>
          </a:stretch>
        </p:blipFill>
        <p:spPr bwMode="auto">
          <a:xfrm>
            <a:off x="8021696" y="-10113"/>
            <a:ext cx="1011119" cy="702340"/>
          </a:xfrm>
          <a:prstGeom prst="rect">
            <a:avLst/>
          </a:prstGeom>
          <a:noFill/>
        </p:spPr>
      </p:pic>
      <p:sp>
        <p:nvSpPr>
          <p:cNvPr id="42" name="テキスト ボックス 41"/>
          <p:cNvSpPr txBox="1"/>
          <p:nvPr/>
        </p:nvSpPr>
        <p:spPr>
          <a:xfrm>
            <a:off x="7943205" y="-61248"/>
            <a:ext cx="480364" cy="270205"/>
          </a:xfrm>
          <a:prstGeom prst="rect">
            <a:avLst/>
          </a:prstGeom>
          <a:noFill/>
        </p:spPr>
        <p:txBody>
          <a:bodyPr wrap="none" rtlCol="0">
            <a:spAutoFit/>
          </a:bodyPr>
          <a:lstStyle/>
          <a:p>
            <a:r>
              <a:rPr lang="ja-JP" altLang="en-US" sz="1200" dirty="0">
                <a:solidFill>
                  <a:srgbClr val="FF3300"/>
                </a:solidFill>
              </a:rPr>
              <a:t>舞鶴</a:t>
            </a:r>
          </a:p>
        </p:txBody>
      </p:sp>
      <p:pic>
        <p:nvPicPr>
          <p:cNvPr id="1038" name="Picture 14" descr="D:\勝村プロジェクト\2015_7_28\DorsalFins\北日本\1北上.jpg"/>
          <p:cNvPicPr>
            <a:picLocks noChangeAspect="1" noChangeArrowheads="1"/>
          </p:cNvPicPr>
          <p:nvPr/>
        </p:nvPicPr>
        <p:blipFill>
          <a:blip r:embed="rId23" cstate="print"/>
          <a:srcRect/>
          <a:stretch>
            <a:fillRect/>
          </a:stretch>
        </p:blipFill>
        <p:spPr bwMode="auto">
          <a:xfrm>
            <a:off x="104673" y="1361042"/>
            <a:ext cx="964822" cy="702340"/>
          </a:xfrm>
          <a:prstGeom prst="rect">
            <a:avLst/>
          </a:prstGeom>
          <a:noFill/>
        </p:spPr>
      </p:pic>
      <p:sp>
        <p:nvSpPr>
          <p:cNvPr id="43" name="テキスト ボックス 42"/>
          <p:cNvSpPr txBox="1"/>
          <p:nvPr/>
        </p:nvSpPr>
        <p:spPr>
          <a:xfrm>
            <a:off x="27296" y="1311093"/>
            <a:ext cx="480364" cy="270205"/>
          </a:xfrm>
          <a:prstGeom prst="rect">
            <a:avLst/>
          </a:prstGeom>
          <a:noFill/>
        </p:spPr>
        <p:txBody>
          <a:bodyPr wrap="none" rtlCol="0">
            <a:spAutoFit/>
          </a:bodyPr>
          <a:lstStyle/>
          <a:p>
            <a:r>
              <a:rPr lang="ja-JP" altLang="en-US" sz="1200" dirty="0" smtClean="0">
                <a:solidFill>
                  <a:srgbClr val="FF3300"/>
                </a:solidFill>
              </a:rPr>
              <a:t>北上</a:t>
            </a:r>
            <a:endParaRPr lang="ja-JP" altLang="en-US" sz="1200" dirty="0">
              <a:solidFill>
                <a:srgbClr val="FF3300"/>
              </a:solidFill>
            </a:endParaRPr>
          </a:p>
        </p:txBody>
      </p:sp>
      <p:pic>
        <p:nvPicPr>
          <p:cNvPr id="1039" name="Picture 15" descr="D:\勝村プロジェクト\2015_7_28\DorsalFins\北日本\1両津.jpg"/>
          <p:cNvPicPr>
            <a:picLocks noChangeAspect="1" noChangeArrowheads="1"/>
          </p:cNvPicPr>
          <p:nvPr/>
        </p:nvPicPr>
        <p:blipFill>
          <a:blip r:embed="rId24" cstate="print"/>
          <a:srcRect/>
          <a:stretch>
            <a:fillRect/>
          </a:stretch>
        </p:blipFill>
        <p:spPr bwMode="auto">
          <a:xfrm>
            <a:off x="6988364" y="-18435"/>
            <a:ext cx="1038671" cy="702340"/>
          </a:xfrm>
          <a:prstGeom prst="rect">
            <a:avLst/>
          </a:prstGeom>
          <a:noFill/>
        </p:spPr>
      </p:pic>
      <p:sp>
        <p:nvSpPr>
          <p:cNvPr id="44" name="テキスト ボックス 43"/>
          <p:cNvSpPr txBox="1"/>
          <p:nvPr/>
        </p:nvSpPr>
        <p:spPr>
          <a:xfrm>
            <a:off x="6918122" y="-61248"/>
            <a:ext cx="480364" cy="270205"/>
          </a:xfrm>
          <a:prstGeom prst="rect">
            <a:avLst/>
          </a:prstGeom>
          <a:noFill/>
        </p:spPr>
        <p:txBody>
          <a:bodyPr wrap="none" rtlCol="0">
            <a:spAutoFit/>
          </a:bodyPr>
          <a:lstStyle/>
          <a:p>
            <a:r>
              <a:rPr lang="ja-JP" altLang="en-US" sz="1200" dirty="0" smtClean="0">
                <a:solidFill>
                  <a:srgbClr val="FF3300"/>
                </a:solidFill>
              </a:rPr>
              <a:t>両津</a:t>
            </a:r>
            <a:endParaRPr lang="ja-JP" altLang="en-US" sz="1200" dirty="0">
              <a:solidFill>
                <a:srgbClr val="FF3300"/>
              </a:solidFill>
            </a:endParaRPr>
          </a:p>
        </p:txBody>
      </p:sp>
      <p:pic>
        <p:nvPicPr>
          <p:cNvPr id="1040" name="Picture 16" descr="D:\勝村プロジェクト\2015_7_28\DorsalFins\ハイブリッド\1網野.jpg"/>
          <p:cNvPicPr>
            <a:picLocks noChangeAspect="1" noChangeArrowheads="1"/>
          </p:cNvPicPr>
          <p:nvPr/>
        </p:nvPicPr>
        <p:blipFill>
          <a:blip r:embed="rId25" cstate="print"/>
          <a:srcRect/>
          <a:stretch>
            <a:fillRect/>
          </a:stretch>
        </p:blipFill>
        <p:spPr bwMode="auto">
          <a:xfrm>
            <a:off x="2045843" y="1361042"/>
            <a:ext cx="1004009" cy="702339"/>
          </a:xfrm>
          <a:prstGeom prst="rect">
            <a:avLst/>
          </a:prstGeom>
          <a:noFill/>
        </p:spPr>
      </p:pic>
      <p:pic>
        <p:nvPicPr>
          <p:cNvPr id="1041" name="Picture 17" descr="D:\勝村プロジェクト\2015_7_28\DorsalFins\ハイブリッド\1久美浜.jpg"/>
          <p:cNvPicPr>
            <a:picLocks noChangeAspect="1" noChangeArrowheads="1"/>
          </p:cNvPicPr>
          <p:nvPr/>
        </p:nvPicPr>
        <p:blipFill>
          <a:blip r:embed="rId26" cstate="print"/>
          <a:srcRect/>
          <a:stretch>
            <a:fillRect/>
          </a:stretch>
        </p:blipFill>
        <p:spPr bwMode="auto">
          <a:xfrm>
            <a:off x="3029227" y="1361042"/>
            <a:ext cx="1037302" cy="702339"/>
          </a:xfrm>
          <a:prstGeom prst="rect">
            <a:avLst/>
          </a:prstGeom>
          <a:noFill/>
        </p:spPr>
      </p:pic>
      <p:pic>
        <p:nvPicPr>
          <p:cNvPr id="1042" name="Picture 18" descr="D:\勝村プロジェクト\2015_7_28\DorsalFins\ハイブリッド\1城崎.jpg"/>
          <p:cNvPicPr>
            <a:picLocks noChangeAspect="1" noChangeArrowheads="1"/>
          </p:cNvPicPr>
          <p:nvPr/>
        </p:nvPicPr>
        <p:blipFill>
          <a:blip r:embed="rId27" cstate="print"/>
          <a:srcRect/>
          <a:stretch>
            <a:fillRect/>
          </a:stretch>
        </p:blipFill>
        <p:spPr bwMode="auto">
          <a:xfrm>
            <a:off x="4068582" y="1361042"/>
            <a:ext cx="964335" cy="702339"/>
          </a:xfrm>
          <a:prstGeom prst="rect">
            <a:avLst/>
          </a:prstGeom>
          <a:noFill/>
        </p:spPr>
      </p:pic>
      <p:pic>
        <p:nvPicPr>
          <p:cNvPr id="1043" name="Picture 19" descr="D:\勝村プロジェクト\2015_7_28\DorsalFins\ハイブリッド\1浜坂.jpg"/>
          <p:cNvPicPr>
            <a:picLocks noChangeAspect="1" noChangeArrowheads="1"/>
          </p:cNvPicPr>
          <p:nvPr/>
        </p:nvPicPr>
        <p:blipFill>
          <a:blip r:embed="rId28" cstate="print"/>
          <a:srcRect/>
          <a:stretch>
            <a:fillRect/>
          </a:stretch>
        </p:blipFill>
        <p:spPr bwMode="auto">
          <a:xfrm>
            <a:off x="5030559" y="1361042"/>
            <a:ext cx="964691" cy="702339"/>
          </a:xfrm>
          <a:prstGeom prst="rect">
            <a:avLst/>
          </a:prstGeom>
          <a:noFill/>
        </p:spPr>
      </p:pic>
      <p:pic>
        <p:nvPicPr>
          <p:cNvPr id="1044" name="Picture 20" descr="D:\勝村プロジェクト\2015_7_28\DorsalFins\ハイブリッド\1豊岡.jpg"/>
          <p:cNvPicPr>
            <a:picLocks noChangeAspect="1" noChangeArrowheads="1"/>
          </p:cNvPicPr>
          <p:nvPr/>
        </p:nvPicPr>
        <p:blipFill>
          <a:blip r:embed="rId29" cstate="print"/>
          <a:srcRect/>
          <a:stretch>
            <a:fillRect/>
          </a:stretch>
        </p:blipFill>
        <p:spPr bwMode="auto">
          <a:xfrm>
            <a:off x="5979380" y="1361042"/>
            <a:ext cx="1142789" cy="702339"/>
          </a:xfrm>
          <a:prstGeom prst="rect">
            <a:avLst/>
          </a:prstGeom>
          <a:noFill/>
        </p:spPr>
      </p:pic>
      <p:sp>
        <p:nvSpPr>
          <p:cNvPr id="50" name="テキスト ボックス 49"/>
          <p:cNvSpPr txBox="1"/>
          <p:nvPr/>
        </p:nvSpPr>
        <p:spPr>
          <a:xfrm>
            <a:off x="2979624" y="1311093"/>
            <a:ext cx="630477" cy="270205"/>
          </a:xfrm>
          <a:prstGeom prst="rect">
            <a:avLst/>
          </a:prstGeom>
          <a:noFill/>
        </p:spPr>
        <p:txBody>
          <a:bodyPr wrap="none" rtlCol="0">
            <a:spAutoFit/>
          </a:bodyPr>
          <a:lstStyle/>
          <a:p>
            <a:r>
              <a:rPr lang="ja-JP" altLang="en-US" sz="1200" dirty="0">
                <a:solidFill>
                  <a:srgbClr val="66FF33"/>
                </a:solidFill>
              </a:rPr>
              <a:t>久美浜</a:t>
            </a:r>
          </a:p>
        </p:txBody>
      </p:sp>
      <p:sp>
        <p:nvSpPr>
          <p:cNvPr id="51" name="テキスト ボックス 50"/>
          <p:cNvSpPr txBox="1"/>
          <p:nvPr/>
        </p:nvSpPr>
        <p:spPr>
          <a:xfrm>
            <a:off x="4059744" y="1311093"/>
            <a:ext cx="480364" cy="270205"/>
          </a:xfrm>
          <a:prstGeom prst="rect">
            <a:avLst/>
          </a:prstGeom>
          <a:noFill/>
        </p:spPr>
        <p:txBody>
          <a:bodyPr wrap="none" rtlCol="0">
            <a:spAutoFit/>
          </a:bodyPr>
          <a:lstStyle/>
          <a:p>
            <a:r>
              <a:rPr lang="ja-JP" altLang="en-US" sz="1200" dirty="0" smtClean="0">
                <a:solidFill>
                  <a:srgbClr val="66FF33"/>
                </a:solidFill>
              </a:rPr>
              <a:t>城崎</a:t>
            </a:r>
            <a:endParaRPr lang="ja-JP" altLang="en-US" sz="1200" dirty="0">
              <a:solidFill>
                <a:srgbClr val="66FF33"/>
              </a:solidFill>
            </a:endParaRPr>
          </a:p>
        </p:txBody>
      </p:sp>
      <p:sp>
        <p:nvSpPr>
          <p:cNvPr id="52" name="テキスト ボックス 51"/>
          <p:cNvSpPr txBox="1"/>
          <p:nvPr/>
        </p:nvSpPr>
        <p:spPr>
          <a:xfrm>
            <a:off x="4995848" y="1311093"/>
            <a:ext cx="492443" cy="276999"/>
          </a:xfrm>
          <a:prstGeom prst="rect">
            <a:avLst/>
          </a:prstGeom>
          <a:noFill/>
        </p:spPr>
        <p:txBody>
          <a:bodyPr wrap="none" rtlCol="0">
            <a:spAutoFit/>
          </a:bodyPr>
          <a:lstStyle/>
          <a:p>
            <a:r>
              <a:rPr lang="ja-JP" altLang="en-US" sz="1200" dirty="0" smtClean="0">
                <a:solidFill>
                  <a:srgbClr val="66FF33"/>
                </a:solidFill>
              </a:rPr>
              <a:t>浜坂</a:t>
            </a:r>
            <a:endParaRPr lang="ja-JP" altLang="en-US" sz="1200" dirty="0">
              <a:solidFill>
                <a:srgbClr val="66FF33"/>
              </a:solidFill>
            </a:endParaRPr>
          </a:p>
        </p:txBody>
      </p:sp>
      <p:sp>
        <p:nvSpPr>
          <p:cNvPr id="53" name="テキスト ボックス 52"/>
          <p:cNvSpPr txBox="1"/>
          <p:nvPr/>
        </p:nvSpPr>
        <p:spPr>
          <a:xfrm>
            <a:off x="5922072" y="1311093"/>
            <a:ext cx="480364" cy="270205"/>
          </a:xfrm>
          <a:prstGeom prst="rect">
            <a:avLst/>
          </a:prstGeom>
          <a:noFill/>
        </p:spPr>
        <p:txBody>
          <a:bodyPr wrap="none" rtlCol="0">
            <a:spAutoFit/>
          </a:bodyPr>
          <a:lstStyle/>
          <a:p>
            <a:r>
              <a:rPr lang="ja-JP" altLang="en-US" sz="1200" dirty="0" smtClean="0">
                <a:solidFill>
                  <a:srgbClr val="66FF33"/>
                </a:solidFill>
              </a:rPr>
              <a:t>豊岡</a:t>
            </a:r>
            <a:endParaRPr lang="ja-JP" altLang="en-US" sz="1200" dirty="0">
              <a:solidFill>
                <a:srgbClr val="66FF33"/>
              </a:solidFill>
            </a:endParaRPr>
          </a:p>
        </p:txBody>
      </p:sp>
      <p:sp>
        <p:nvSpPr>
          <p:cNvPr id="54" name="テキスト ボックス 53"/>
          <p:cNvSpPr txBox="1"/>
          <p:nvPr/>
        </p:nvSpPr>
        <p:spPr>
          <a:xfrm>
            <a:off x="2043520" y="1311093"/>
            <a:ext cx="480364" cy="270205"/>
          </a:xfrm>
          <a:prstGeom prst="rect">
            <a:avLst/>
          </a:prstGeom>
          <a:noFill/>
        </p:spPr>
        <p:txBody>
          <a:bodyPr wrap="none" rtlCol="0">
            <a:spAutoFit/>
          </a:bodyPr>
          <a:lstStyle/>
          <a:p>
            <a:r>
              <a:rPr lang="ja-JP" altLang="en-US" sz="1200" dirty="0" smtClean="0">
                <a:solidFill>
                  <a:srgbClr val="66FF33"/>
                </a:solidFill>
              </a:rPr>
              <a:t>網野</a:t>
            </a:r>
            <a:endParaRPr lang="ja-JP" altLang="en-US" sz="1200" dirty="0">
              <a:solidFill>
                <a:srgbClr val="66FF33"/>
              </a:solidFill>
            </a:endParaRPr>
          </a:p>
        </p:txBody>
      </p:sp>
      <p:pic>
        <p:nvPicPr>
          <p:cNvPr id="1045" name="Picture 21" descr="D:\勝村プロジェクト\2015_7_28\DorsalFins\南日本\1いわき.jpg"/>
          <p:cNvPicPr>
            <a:picLocks noChangeAspect="1" noChangeArrowheads="1"/>
          </p:cNvPicPr>
          <p:nvPr/>
        </p:nvPicPr>
        <p:blipFill>
          <a:blip r:embed="rId30" cstate="print"/>
          <a:srcRect/>
          <a:stretch>
            <a:fillRect/>
          </a:stretch>
        </p:blipFill>
        <p:spPr bwMode="auto">
          <a:xfrm>
            <a:off x="103206" y="2044902"/>
            <a:ext cx="1096793" cy="702339"/>
          </a:xfrm>
          <a:prstGeom prst="rect">
            <a:avLst/>
          </a:prstGeom>
          <a:noFill/>
        </p:spPr>
      </p:pic>
      <p:pic>
        <p:nvPicPr>
          <p:cNvPr id="1046" name="Picture 22" descr="D:\勝村プロジェクト\2015_7_28\DorsalFins\南日本\1芦辺.jpg"/>
          <p:cNvPicPr>
            <a:picLocks noChangeAspect="1" noChangeArrowheads="1"/>
          </p:cNvPicPr>
          <p:nvPr/>
        </p:nvPicPr>
        <p:blipFill>
          <a:blip r:embed="rId31" cstate="print"/>
          <a:srcRect/>
          <a:stretch>
            <a:fillRect/>
          </a:stretch>
        </p:blipFill>
        <p:spPr bwMode="auto">
          <a:xfrm>
            <a:off x="1199999" y="2044902"/>
            <a:ext cx="1279261" cy="702339"/>
          </a:xfrm>
          <a:prstGeom prst="rect">
            <a:avLst/>
          </a:prstGeom>
          <a:noFill/>
        </p:spPr>
      </p:pic>
      <p:pic>
        <p:nvPicPr>
          <p:cNvPr id="1048" name="Picture 24" descr="D:\勝村プロジェクト\2015_7_28\DorsalFins\南日本\1一関.jpg"/>
          <p:cNvPicPr>
            <a:picLocks noChangeAspect="1" noChangeArrowheads="1"/>
          </p:cNvPicPr>
          <p:nvPr/>
        </p:nvPicPr>
        <p:blipFill>
          <a:blip r:embed="rId32" cstate="print"/>
          <a:srcRect/>
          <a:stretch>
            <a:fillRect/>
          </a:stretch>
        </p:blipFill>
        <p:spPr bwMode="auto">
          <a:xfrm>
            <a:off x="2477806" y="2043866"/>
            <a:ext cx="1273472" cy="702339"/>
          </a:xfrm>
          <a:prstGeom prst="rect">
            <a:avLst/>
          </a:prstGeom>
          <a:noFill/>
        </p:spPr>
      </p:pic>
      <p:pic>
        <p:nvPicPr>
          <p:cNvPr id="1049" name="Picture 25" descr="D:\勝村プロジェクト\2015_7_28\DorsalFins\南日本\1瓜連.jpg"/>
          <p:cNvPicPr>
            <a:picLocks noChangeAspect="1" noChangeArrowheads="1"/>
          </p:cNvPicPr>
          <p:nvPr/>
        </p:nvPicPr>
        <p:blipFill>
          <a:blip r:embed="rId33" cstate="print"/>
          <a:srcRect/>
          <a:stretch>
            <a:fillRect/>
          </a:stretch>
        </p:blipFill>
        <p:spPr bwMode="auto">
          <a:xfrm>
            <a:off x="3663617" y="2043866"/>
            <a:ext cx="1103812" cy="702339"/>
          </a:xfrm>
          <a:prstGeom prst="rect">
            <a:avLst/>
          </a:prstGeom>
          <a:noFill/>
        </p:spPr>
      </p:pic>
      <p:sp>
        <p:nvSpPr>
          <p:cNvPr id="75" name="テキスト ボックス 74"/>
          <p:cNvSpPr txBox="1"/>
          <p:nvPr/>
        </p:nvSpPr>
        <p:spPr>
          <a:xfrm>
            <a:off x="33318" y="1980682"/>
            <a:ext cx="599204" cy="270205"/>
          </a:xfrm>
          <a:prstGeom prst="rect">
            <a:avLst/>
          </a:prstGeom>
          <a:noFill/>
        </p:spPr>
        <p:txBody>
          <a:bodyPr wrap="none" rtlCol="0">
            <a:spAutoFit/>
          </a:bodyPr>
          <a:lstStyle/>
          <a:p>
            <a:r>
              <a:rPr lang="ja-JP" altLang="en-US" sz="1200" dirty="0">
                <a:solidFill>
                  <a:srgbClr val="CCFFFF"/>
                </a:solidFill>
              </a:rPr>
              <a:t>いわき</a:t>
            </a:r>
          </a:p>
        </p:txBody>
      </p:sp>
      <p:sp>
        <p:nvSpPr>
          <p:cNvPr id="76" name="テキスト ボックス 75"/>
          <p:cNvSpPr txBox="1"/>
          <p:nvPr/>
        </p:nvSpPr>
        <p:spPr>
          <a:xfrm>
            <a:off x="1133950" y="2009224"/>
            <a:ext cx="480364" cy="270205"/>
          </a:xfrm>
          <a:prstGeom prst="rect">
            <a:avLst/>
          </a:prstGeom>
          <a:noFill/>
        </p:spPr>
        <p:txBody>
          <a:bodyPr wrap="none" rtlCol="0">
            <a:spAutoFit/>
          </a:bodyPr>
          <a:lstStyle/>
          <a:p>
            <a:r>
              <a:rPr lang="ja-JP" altLang="en-US" sz="1200" dirty="0" smtClean="0">
                <a:solidFill>
                  <a:srgbClr val="CCFFFF"/>
                </a:solidFill>
              </a:rPr>
              <a:t>芦辺</a:t>
            </a:r>
            <a:endParaRPr lang="ja-JP" altLang="en-US" sz="1200" dirty="0">
              <a:solidFill>
                <a:srgbClr val="CCFFFF"/>
              </a:solidFill>
            </a:endParaRPr>
          </a:p>
        </p:txBody>
      </p:sp>
      <p:pic>
        <p:nvPicPr>
          <p:cNvPr id="1047" name="Picture 23" descr="D:\勝村プロジェクト\2015_7_28\DorsalFins\南日本\1綾部.jpg"/>
          <p:cNvPicPr>
            <a:picLocks noChangeAspect="1" noChangeArrowheads="1"/>
          </p:cNvPicPr>
          <p:nvPr/>
        </p:nvPicPr>
        <p:blipFill>
          <a:blip r:embed="rId34" cstate="print"/>
          <a:srcRect/>
          <a:stretch>
            <a:fillRect/>
          </a:stretch>
        </p:blipFill>
        <p:spPr bwMode="auto">
          <a:xfrm>
            <a:off x="7206129" y="4135996"/>
            <a:ext cx="1755085" cy="702339"/>
          </a:xfrm>
          <a:prstGeom prst="rect">
            <a:avLst/>
          </a:prstGeom>
          <a:noFill/>
        </p:spPr>
      </p:pic>
      <p:sp>
        <p:nvSpPr>
          <p:cNvPr id="77" name="テキスト ボックス 76"/>
          <p:cNvSpPr txBox="1"/>
          <p:nvPr/>
        </p:nvSpPr>
        <p:spPr>
          <a:xfrm>
            <a:off x="7206129" y="4100318"/>
            <a:ext cx="480364" cy="270205"/>
          </a:xfrm>
          <a:prstGeom prst="rect">
            <a:avLst/>
          </a:prstGeom>
          <a:noFill/>
        </p:spPr>
        <p:txBody>
          <a:bodyPr wrap="none" rtlCol="0">
            <a:spAutoFit/>
          </a:bodyPr>
          <a:lstStyle/>
          <a:p>
            <a:r>
              <a:rPr lang="ja-JP" altLang="en-US" sz="1200" dirty="0" smtClean="0">
                <a:solidFill>
                  <a:srgbClr val="CCFFFF"/>
                </a:solidFill>
              </a:rPr>
              <a:t>綾部</a:t>
            </a:r>
            <a:endParaRPr lang="ja-JP" altLang="en-US" sz="1200" dirty="0">
              <a:solidFill>
                <a:srgbClr val="CCFFFF"/>
              </a:solidFill>
            </a:endParaRPr>
          </a:p>
        </p:txBody>
      </p:sp>
      <p:sp>
        <p:nvSpPr>
          <p:cNvPr id="78" name="テキスト ボックス 77"/>
          <p:cNvSpPr txBox="1"/>
          <p:nvPr/>
        </p:nvSpPr>
        <p:spPr>
          <a:xfrm>
            <a:off x="2428672" y="2008188"/>
            <a:ext cx="480364" cy="270205"/>
          </a:xfrm>
          <a:prstGeom prst="rect">
            <a:avLst/>
          </a:prstGeom>
          <a:noFill/>
        </p:spPr>
        <p:txBody>
          <a:bodyPr wrap="none" rtlCol="0">
            <a:spAutoFit/>
          </a:bodyPr>
          <a:lstStyle/>
          <a:p>
            <a:r>
              <a:rPr lang="ja-JP" altLang="en-US" sz="1200" dirty="0" smtClean="0">
                <a:solidFill>
                  <a:srgbClr val="CCFFFF"/>
                </a:solidFill>
              </a:rPr>
              <a:t>一関</a:t>
            </a:r>
            <a:endParaRPr lang="ja-JP" altLang="en-US" sz="1200" dirty="0">
              <a:solidFill>
                <a:srgbClr val="CCFFFF"/>
              </a:solidFill>
            </a:endParaRPr>
          </a:p>
        </p:txBody>
      </p:sp>
      <p:sp>
        <p:nvSpPr>
          <p:cNvPr id="79" name="テキスト ボックス 78"/>
          <p:cNvSpPr txBox="1"/>
          <p:nvPr/>
        </p:nvSpPr>
        <p:spPr>
          <a:xfrm>
            <a:off x="3594726" y="2008188"/>
            <a:ext cx="480364" cy="270205"/>
          </a:xfrm>
          <a:prstGeom prst="rect">
            <a:avLst/>
          </a:prstGeom>
          <a:noFill/>
        </p:spPr>
        <p:txBody>
          <a:bodyPr wrap="none" rtlCol="0">
            <a:spAutoFit/>
          </a:bodyPr>
          <a:lstStyle/>
          <a:p>
            <a:r>
              <a:rPr lang="ja-JP" altLang="en-US" sz="1200" dirty="0" smtClean="0">
                <a:solidFill>
                  <a:srgbClr val="CCFFFF"/>
                </a:solidFill>
              </a:rPr>
              <a:t>瓜連</a:t>
            </a:r>
            <a:endParaRPr lang="ja-JP" altLang="en-US" sz="1200" dirty="0">
              <a:solidFill>
                <a:srgbClr val="CCFFFF"/>
              </a:solidFill>
            </a:endParaRPr>
          </a:p>
        </p:txBody>
      </p:sp>
      <p:pic>
        <p:nvPicPr>
          <p:cNvPr id="1050" name="Picture 26" descr="D:\勝村プロジェクト\2015_7_28\DorsalFins\南日本\1延岡.jpg"/>
          <p:cNvPicPr>
            <a:picLocks noChangeAspect="1" noChangeArrowheads="1"/>
          </p:cNvPicPr>
          <p:nvPr/>
        </p:nvPicPr>
        <p:blipFill>
          <a:blip r:embed="rId35" cstate="print"/>
          <a:srcRect/>
          <a:stretch>
            <a:fillRect/>
          </a:stretch>
        </p:blipFill>
        <p:spPr bwMode="auto">
          <a:xfrm>
            <a:off x="117830" y="2746205"/>
            <a:ext cx="1004871" cy="702339"/>
          </a:xfrm>
          <a:prstGeom prst="rect">
            <a:avLst/>
          </a:prstGeom>
          <a:noFill/>
        </p:spPr>
      </p:pic>
      <p:pic>
        <p:nvPicPr>
          <p:cNvPr id="1051" name="Picture 27" descr="D:\勝村プロジェクト\2015_7_28\DorsalFins\南日本\1岡谷.jpg"/>
          <p:cNvPicPr>
            <a:picLocks noChangeAspect="1" noChangeArrowheads="1"/>
          </p:cNvPicPr>
          <p:nvPr/>
        </p:nvPicPr>
        <p:blipFill>
          <a:blip r:embed="rId36" cstate="print"/>
          <a:srcRect/>
          <a:stretch>
            <a:fillRect/>
          </a:stretch>
        </p:blipFill>
        <p:spPr bwMode="auto">
          <a:xfrm>
            <a:off x="1101215" y="2746205"/>
            <a:ext cx="1478551" cy="702339"/>
          </a:xfrm>
          <a:prstGeom prst="rect">
            <a:avLst/>
          </a:prstGeom>
          <a:noFill/>
        </p:spPr>
      </p:pic>
      <p:pic>
        <p:nvPicPr>
          <p:cNvPr id="1052" name="Picture 28" descr="D:\勝村プロジェクト\2015_7_28\DorsalFins\南日本\1下松.jpg"/>
          <p:cNvPicPr>
            <a:picLocks noChangeAspect="1" noChangeArrowheads="1"/>
          </p:cNvPicPr>
          <p:nvPr/>
        </p:nvPicPr>
        <p:blipFill>
          <a:blip r:embed="rId37" cstate="print"/>
          <a:srcRect/>
          <a:stretch>
            <a:fillRect/>
          </a:stretch>
        </p:blipFill>
        <p:spPr bwMode="auto">
          <a:xfrm>
            <a:off x="2576291" y="2746205"/>
            <a:ext cx="1629976" cy="702339"/>
          </a:xfrm>
          <a:prstGeom prst="rect">
            <a:avLst/>
          </a:prstGeom>
          <a:noFill/>
        </p:spPr>
      </p:pic>
      <p:sp>
        <p:nvSpPr>
          <p:cNvPr id="83" name="テキスト ボックス 82"/>
          <p:cNvSpPr txBox="1"/>
          <p:nvPr/>
        </p:nvSpPr>
        <p:spPr>
          <a:xfrm>
            <a:off x="96159" y="2724043"/>
            <a:ext cx="480364" cy="270205"/>
          </a:xfrm>
          <a:prstGeom prst="rect">
            <a:avLst/>
          </a:prstGeom>
          <a:noFill/>
        </p:spPr>
        <p:txBody>
          <a:bodyPr wrap="none" rtlCol="0">
            <a:spAutoFit/>
          </a:bodyPr>
          <a:lstStyle/>
          <a:p>
            <a:r>
              <a:rPr lang="ja-JP" altLang="en-US" sz="1200" dirty="0">
                <a:solidFill>
                  <a:srgbClr val="CCFFFF"/>
                </a:solidFill>
              </a:rPr>
              <a:t>延岡</a:t>
            </a:r>
          </a:p>
        </p:txBody>
      </p:sp>
      <p:sp>
        <p:nvSpPr>
          <p:cNvPr id="84" name="テキスト ボックス 83"/>
          <p:cNvSpPr txBox="1"/>
          <p:nvPr/>
        </p:nvSpPr>
        <p:spPr>
          <a:xfrm>
            <a:off x="1142199" y="2724043"/>
            <a:ext cx="480364" cy="270205"/>
          </a:xfrm>
          <a:prstGeom prst="rect">
            <a:avLst/>
          </a:prstGeom>
          <a:noFill/>
        </p:spPr>
        <p:txBody>
          <a:bodyPr wrap="none" rtlCol="0">
            <a:spAutoFit/>
          </a:bodyPr>
          <a:lstStyle/>
          <a:p>
            <a:r>
              <a:rPr lang="ja-JP" altLang="en-US" sz="1200" dirty="0" smtClean="0">
                <a:solidFill>
                  <a:srgbClr val="CCFFFF"/>
                </a:solidFill>
              </a:rPr>
              <a:t>岡谷</a:t>
            </a:r>
            <a:endParaRPr lang="ja-JP" altLang="en-US" sz="1200" dirty="0">
              <a:solidFill>
                <a:srgbClr val="CCFFFF"/>
              </a:solidFill>
            </a:endParaRPr>
          </a:p>
        </p:txBody>
      </p:sp>
      <p:sp>
        <p:nvSpPr>
          <p:cNvPr id="85" name="テキスト ボックス 84"/>
          <p:cNvSpPr txBox="1"/>
          <p:nvPr/>
        </p:nvSpPr>
        <p:spPr>
          <a:xfrm>
            <a:off x="2472600" y="2724043"/>
            <a:ext cx="480364" cy="270205"/>
          </a:xfrm>
          <a:prstGeom prst="rect">
            <a:avLst/>
          </a:prstGeom>
          <a:noFill/>
        </p:spPr>
        <p:txBody>
          <a:bodyPr wrap="none" rtlCol="0">
            <a:spAutoFit/>
          </a:bodyPr>
          <a:lstStyle/>
          <a:p>
            <a:r>
              <a:rPr lang="ja-JP" altLang="en-US" sz="1200" dirty="0" smtClean="0">
                <a:solidFill>
                  <a:srgbClr val="CCFFFF"/>
                </a:solidFill>
              </a:rPr>
              <a:t>下松</a:t>
            </a:r>
            <a:endParaRPr lang="ja-JP" altLang="en-US" sz="1200" dirty="0">
              <a:solidFill>
                <a:srgbClr val="CCFFFF"/>
              </a:solidFill>
            </a:endParaRPr>
          </a:p>
        </p:txBody>
      </p:sp>
      <p:pic>
        <p:nvPicPr>
          <p:cNvPr id="1054" name="Picture 30" descr="D:\勝村プロジェクト\2015_7_28\DorsalFins\南日本\1河合.jpg"/>
          <p:cNvPicPr>
            <a:picLocks noChangeAspect="1" noChangeArrowheads="1"/>
          </p:cNvPicPr>
          <p:nvPr/>
        </p:nvPicPr>
        <p:blipFill>
          <a:blip r:embed="rId38" cstate="print"/>
          <a:srcRect/>
          <a:stretch>
            <a:fillRect/>
          </a:stretch>
        </p:blipFill>
        <p:spPr bwMode="auto">
          <a:xfrm>
            <a:off x="1141806" y="3429286"/>
            <a:ext cx="1496090" cy="702339"/>
          </a:xfrm>
          <a:prstGeom prst="rect">
            <a:avLst/>
          </a:prstGeom>
          <a:noFill/>
        </p:spPr>
      </p:pic>
      <p:pic>
        <p:nvPicPr>
          <p:cNvPr id="1055" name="Picture 31" descr="D:\勝村プロジェクト\2015_7_28\DorsalFins\南日本\1賀陽.jpg"/>
          <p:cNvPicPr>
            <a:picLocks noChangeAspect="1" noChangeArrowheads="1"/>
          </p:cNvPicPr>
          <p:nvPr/>
        </p:nvPicPr>
        <p:blipFill>
          <a:blip r:embed="rId39" cstate="print"/>
          <a:srcRect/>
          <a:stretch>
            <a:fillRect/>
          </a:stretch>
        </p:blipFill>
        <p:spPr bwMode="auto">
          <a:xfrm>
            <a:off x="2631154" y="3429286"/>
            <a:ext cx="1895139" cy="702339"/>
          </a:xfrm>
          <a:prstGeom prst="rect">
            <a:avLst/>
          </a:prstGeom>
          <a:noFill/>
        </p:spPr>
      </p:pic>
      <p:sp>
        <p:nvSpPr>
          <p:cNvPr id="91" name="テキスト ボックス 90"/>
          <p:cNvSpPr txBox="1"/>
          <p:nvPr/>
        </p:nvSpPr>
        <p:spPr>
          <a:xfrm>
            <a:off x="47589" y="3380451"/>
            <a:ext cx="630477" cy="270205"/>
          </a:xfrm>
          <a:prstGeom prst="rect">
            <a:avLst/>
          </a:prstGeom>
          <a:noFill/>
        </p:spPr>
        <p:txBody>
          <a:bodyPr wrap="none" rtlCol="0">
            <a:spAutoFit/>
          </a:bodyPr>
          <a:lstStyle/>
          <a:p>
            <a:r>
              <a:rPr lang="ja-JP" altLang="en-US" sz="1200" dirty="0">
                <a:solidFill>
                  <a:srgbClr val="CCFFFF"/>
                </a:solidFill>
              </a:rPr>
              <a:t>加津佐</a:t>
            </a:r>
          </a:p>
        </p:txBody>
      </p:sp>
      <p:sp>
        <p:nvSpPr>
          <p:cNvPr id="92" name="テキスト ボックス 91"/>
          <p:cNvSpPr txBox="1"/>
          <p:nvPr/>
        </p:nvSpPr>
        <p:spPr>
          <a:xfrm>
            <a:off x="1075757" y="3380451"/>
            <a:ext cx="480364" cy="270205"/>
          </a:xfrm>
          <a:prstGeom prst="rect">
            <a:avLst/>
          </a:prstGeom>
          <a:noFill/>
        </p:spPr>
        <p:txBody>
          <a:bodyPr wrap="none" rtlCol="0">
            <a:spAutoFit/>
          </a:bodyPr>
          <a:lstStyle/>
          <a:p>
            <a:r>
              <a:rPr lang="ja-JP" altLang="en-US" sz="1200" dirty="0" smtClean="0">
                <a:solidFill>
                  <a:srgbClr val="CCFFFF"/>
                </a:solidFill>
              </a:rPr>
              <a:t>河合</a:t>
            </a:r>
            <a:endParaRPr lang="ja-JP" altLang="en-US" sz="1200" dirty="0">
              <a:solidFill>
                <a:srgbClr val="CCFFFF"/>
              </a:solidFill>
            </a:endParaRPr>
          </a:p>
        </p:txBody>
      </p:sp>
      <p:sp>
        <p:nvSpPr>
          <p:cNvPr id="93" name="テキスト ボックス 92"/>
          <p:cNvSpPr txBox="1"/>
          <p:nvPr/>
        </p:nvSpPr>
        <p:spPr>
          <a:xfrm>
            <a:off x="2572240" y="3380451"/>
            <a:ext cx="480364" cy="270205"/>
          </a:xfrm>
          <a:prstGeom prst="rect">
            <a:avLst/>
          </a:prstGeom>
          <a:noFill/>
        </p:spPr>
        <p:txBody>
          <a:bodyPr wrap="none" rtlCol="0">
            <a:spAutoFit/>
          </a:bodyPr>
          <a:lstStyle/>
          <a:p>
            <a:r>
              <a:rPr lang="ja-JP" altLang="en-US" sz="1200" dirty="0" smtClean="0">
                <a:solidFill>
                  <a:srgbClr val="CCFFFF"/>
                </a:solidFill>
              </a:rPr>
              <a:t>賀陽</a:t>
            </a:r>
            <a:endParaRPr lang="ja-JP" altLang="en-US" sz="1200" dirty="0">
              <a:solidFill>
                <a:srgbClr val="CCFFFF"/>
              </a:solidFill>
            </a:endParaRPr>
          </a:p>
        </p:txBody>
      </p:sp>
      <p:pic>
        <p:nvPicPr>
          <p:cNvPr id="1056" name="Picture 32" descr="D:\勝村プロジェクト\2015_7_28\DorsalFins\南日本\1岩美.jpg"/>
          <p:cNvPicPr>
            <a:picLocks noChangeAspect="1" noChangeArrowheads="1"/>
          </p:cNvPicPr>
          <p:nvPr/>
        </p:nvPicPr>
        <p:blipFill>
          <a:blip r:embed="rId40" cstate="print"/>
          <a:srcRect/>
          <a:stretch>
            <a:fillRect/>
          </a:stretch>
        </p:blipFill>
        <p:spPr bwMode="auto">
          <a:xfrm>
            <a:off x="7122426" y="1359928"/>
            <a:ext cx="1010844" cy="702339"/>
          </a:xfrm>
          <a:prstGeom prst="rect">
            <a:avLst/>
          </a:prstGeom>
          <a:noFill/>
        </p:spPr>
      </p:pic>
      <p:sp>
        <p:nvSpPr>
          <p:cNvPr id="94" name="テキスト ボックス 93"/>
          <p:cNvSpPr txBox="1"/>
          <p:nvPr/>
        </p:nvSpPr>
        <p:spPr>
          <a:xfrm>
            <a:off x="7078898" y="1311093"/>
            <a:ext cx="480364" cy="270205"/>
          </a:xfrm>
          <a:prstGeom prst="rect">
            <a:avLst/>
          </a:prstGeom>
          <a:noFill/>
        </p:spPr>
        <p:txBody>
          <a:bodyPr wrap="none" rtlCol="0">
            <a:spAutoFit/>
          </a:bodyPr>
          <a:lstStyle/>
          <a:p>
            <a:r>
              <a:rPr lang="ja-JP" altLang="en-US" sz="1200" dirty="0" smtClean="0">
                <a:solidFill>
                  <a:srgbClr val="CCFFFF"/>
                </a:solidFill>
              </a:rPr>
              <a:t>岩美</a:t>
            </a:r>
            <a:endParaRPr lang="ja-JP" altLang="en-US" sz="1200" dirty="0">
              <a:solidFill>
                <a:srgbClr val="CCFFFF"/>
              </a:solidFill>
            </a:endParaRPr>
          </a:p>
        </p:txBody>
      </p:sp>
      <p:pic>
        <p:nvPicPr>
          <p:cNvPr id="1057" name="Picture 33" descr="D:\勝村プロジェクト\2015_7_28\DorsalFins\南日本\1喜界.jpg"/>
          <p:cNvPicPr>
            <a:picLocks noChangeAspect="1" noChangeArrowheads="1"/>
          </p:cNvPicPr>
          <p:nvPr/>
        </p:nvPicPr>
        <p:blipFill>
          <a:blip r:embed="rId41" cstate="print"/>
          <a:srcRect/>
          <a:stretch>
            <a:fillRect/>
          </a:stretch>
        </p:blipFill>
        <p:spPr bwMode="auto">
          <a:xfrm>
            <a:off x="4206122" y="2746206"/>
            <a:ext cx="995841" cy="702339"/>
          </a:xfrm>
          <a:prstGeom prst="rect">
            <a:avLst/>
          </a:prstGeom>
          <a:noFill/>
        </p:spPr>
      </p:pic>
      <p:sp>
        <p:nvSpPr>
          <p:cNvPr id="95" name="テキスト ボックス 94"/>
          <p:cNvSpPr txBox="1"/>
          <p:nvPr/>
        </p:nvSpPr>
        <p:spPr>
          <a:xfrm>
            <a:off x="4158401" y="2724043"/>
            <a:ext cx="480364" cy="270205"/>
          </a:xfrm>
          <a:prstGeom prst="rect">
            <a:avLst/>
          </a:prstGeom>
          <a:noFill/>
        </p:spPr>
        <p:txBody>
          <a:bodyPr wrap="none" rtlCol="0">
            <a:spAutoFit/>
          </a:bodyPr>
          <a:lstStyle/>
          <a:p>
            <a:r>
              <a:rPr lang="ja-JP" altLang="en-US" sz="1200" dirty="0" smtClean="0">
                <a:solidFill>
                  <a:srgbClr val="CCFFFF"/>
                </a:solidFill>
              </a:rPr>
              <a:t>喜界</a:t>
            </a:r>
            <a:endParaRPr lang="ja-JP" altLang="en-US" sz="1200" dirty="0">
              <a:solidFill>
                <a:srgbClr val="CCFFFF"/>
              </a:solidFill>
            </a:endParaRPr>
          </a:p>
        </p:txBody>
      </p:sp>
      <p:pic>
        <p:nvPicPr>
          <p:cNvPr id="1059" name="Picture 35" descr="D:\勝村プロジェクト\2015_7_28\DorsalFins\南日本\1気仙沼_2.jpg"/>
          <p:cNvPicPr>
            <a:picLocks noChangeAspect="1" noChangeArrowheads="1"/>
          </p:cNvPicPr>
          <p:nvPr/>
        </p:nvPicPr>
        <p:blipFill>
          <a:blip r:embed="rId42" cstate="print"/>
          <a:srcRect/>
          <a:stretch>
            <a:fillRect/>
          </a:stretch>
        </p:blipFill>
        <p:spPr bwMode="auto">
          <a:xfrm>
            <a:off x="117831" y="4131781"/>
            <a:ext cx="1218255" cy="702339"/>
          </a:xfrm>
          <a:prstGeom prst="rect">
            <a:avLst/>
          </a:prstGeom>
          <a:noFill/>
        </p:spPr>
      </p:pic>
      <p:sp>
        <p:nvSpPr>
          <p:cNvPr id="104" name="テキスト ボックス 103"/>
          <p:cNvSpPr txBox="1"/>
          <p:nvPr/>
        </p:nvSpPr>
        <p:spPr>
          <a:xfrm>
            <a:off x="46475" y="4096103"/>
            <a:ext cx="630477" cy="270205"/>
          </a:xfrm>
          <a:prstGeom prst="rect">
            <a:avLst/>
          </a:prstGeom>
          <a:noFill/>
        </p:spPr>
        <p:txBody>
          <a:bodyPr wrap="none" rtlCol="0">
            <a:spAutoFit/>
          </a:bodyPr>
          <a:lstStyle/>
          <a:p>
            <a:r>
              <a:rPr lang="ja-JP" altLang="en-US" sz="1200" dirty="0">
                <a:solidFill>
                  <a:srgbClr val="CCFFFF"/>
                </a:solidFill>
              </a:rPr>
              <a:t>気仙沼</a:t>
            </a:r>
          </a:p>
        </p:txBody>
      </p:sp>
      <p:pic>
        <p:nvPicPr>
          <p:cNvPr id="1060" name="Picture 36" descr="D:\勝村プロジェクト\2015_7_28\DorsalFins\南日本\1久山.jpg"/>
          <p:cNvPicPr>
            <a:picLocks noChangeAspect="1" noChangeArrowheads="1"/>
          </p:cNvPicPr>
          <p:nvPr/>
        </p:nvPicPr>
        <p:blipFill>
          <a:blip r:embed="rId43" cstate="print"/>
          <a:srcRect/>
          <a:stretch>
            <a:fillRect/>
          </a:stretch>
        </p:blipFill>
        <p:spPr bwMode="auto">
          <a:xfrm>
            <a:off x="1311940" y="4131781"/>
            <a:ext cx="884670" cy="702340"/>
          </a:xfrm>
          <a:prstGeom prst="rect">
            <a:avLst/>
          </a:prstGeom>
          <a:noFill/>
        </p:spPr>
      </p:pic>
      <p:sp>
        <p:nvSpPr>
          <p:cNvPr id="105" name="テキスト ボックス 104"/>
          <p:cNvSpPr txBox="1"/>
          <p:nvPr/>
        </p:nvSpPr>
        <p:spPr>
          <a:xfrm>
            <a:off x="1257083" y="4088968"/>
            <a:ext cx="480364" cy="270205"/>
          </a:xfrm>
          <a:prstGeom prst="rect">
            <a:avLst/>
          </a:prstGeom>
          <a:noFill/>
        </p:spPr>
        <p:txBody>
          <a:bodyPr wrap="none" rtlCol="0">
            <a:spAutoFit/>
          </a:bodyPr>
          <a:lstStyle/>
          <a:p>
            <a:r>
              <a:rPr lang="ja-JP" altLang="en-US" sz="1200" dirty="0" smtClean="0">
                <a:solidFill>
                  <a:srgbClr val="CCFFFF"/>
                </a:solidFill>
              </a:rPr>
              <a:t>久山</a:t>
            </a:r>
            <a:endParaRPr lang="ja-JP" altLang="en-US" sz="1200" dirty="0">
              <a:solidFill>
                <a:srgbClr val="CCFFFF"/>
              </a:solidFill>
            </a:endParaRPr>
          </a:p>
        </p:txBody>
      </p:sp>
      <p:pic>
        <p:nvPicPr>
          <p:cNvPr id="1061" name="Picture 37" descr="D:\勝村プロジェクト\2015_7_28\DorsalFins\南日本\1玖珠.jpg"/>
          <p:cNvPicPr>
            <a:picLocks noChangeAspect="1" noChangeArrowheads="1"/>
          </p:cNvPicPr>
          <p:nvPr/>
        </p:nvPicPr>
        <p:blipFill>
          <a:blip r:embed="rId44" cstate="print"/>
          <a:srcRect/>
          <a:stretch>
            <a:fillRect/>
          </a:stretch>
        </p:blipFill>
        <p:spPr bwMode="auto">
          <a:xfrm>
            <a:off x="2196540" y="4131703"/>
            <a:ext cx="1136003" cy="702340"/>
          </a:xfrm>
          <a:prstGeom prst="rect">
            <a:avLst/>
          </a:prstGeom>
          <a:noFill/>
        </p:spPr>
      </p:pic>
      <p:sp>
        <p:nvSpPr>
          <p:cNvPr id="106" name="テキスト ボックス 105"/>
          <p:cNvSpPr txBox="1"/>
          <p:nvPr/>
        </p:nvSpPr>
        <p:spPr>
          <a:xfrm>
            <a:off x="2126298" y="4088890"/>
            <a:ext cx="480364" cy="270205"/>
          </a:xfrm>
          <a:prstGeom prst="rect">
            <a:avLst/>
          </a:prstGeom>
          <a:noFill/>
        </p:spPr>
        <p:txBody>
          <a:bodyPr wrap="none" rtlCol="0">
            <a:spAutoFit/>
          </a:bodyPr>
          <a:lstStyle/>
          <a:p>
            <a:r>
              <a:rPr lang="ja-JP" altLang="en-US" sz="1200" dirty="0" smtClean="0">
                <a:solidFill>
                  <a:srgbClr val="CCFFFF"/>
                </a:solidFill>
              </a:rPr>
              <a:t>玖珠</a:t>
            </a:r>
            <a:endParaRPr lang="ja-JP" altLang="en-US" sz="1200" dirty="0">
              <a:solidFill>
                <a:srgbClr val="CCFFFF"/>
              </a:solidFill>
            </a:endParaRPr>
          </a:p>
        </p:txBody>
      </p:sp>
      <p:pic>
        <p:nvPicPr>
          <p:cNvPr id="1062" name="Picture 38" descr="D:\勝村プロジェクト\2015_7_28\DorsalFins\南日本\1具志頭_2.jpg"/>
          <p:cNvPicPr>
            <a:picLocks noChangeAspect="1" noChangeArrowheads="1"/>
          </p:cNvPicPr>
          <p:nvPr/>
        </p:nvPicPr>
        <p:blipFill>
          <a:blip r:embed="rId45" cstate="print"/>
          <a:srcRect/>
          <a:stretch>
            <a:fillRect/>
          </a:stretch>
        </p:blipFill>
        <p:spPr bwMode="auto">
          <a:xfrm>
            <a:off x="7386709" y="676550"/>
            <a:ext cx="873625" cy="702339"/>
          </a:xfrm>
          <a:prstGeom prst="rect">
            <a:avLst/>
          </a:prstGeom>
          <a:noFill/>
        </p:spPr>
      </p:pic>
      <p:sp>
        <p:nvSpPr>
          <p:cNvPr id="107" name="テキスト ボックス 106"/>
          <p:cNvSpPr txBox="1"/>
          <p:nvPr/>
        </p:nvSpPr>
        <p:spPr>
          <a:xfrm>
            <a:off x="7311030" y="618990"/>
            <a:ext cx="630477" cy="270204"/>
          </a:xfrm>
          <a:prstGeom prst="rect">
            <a:avLst/>
          </a:prstGeom>
          <a:noFill/>
        </p:spPr>
        <p:txBody>
          <a:bodyPr wrap="none" rtlCol="0">
            <a:spAutoFit/>
          </a:bodyPr>
          <a:lstStyle/>
          <a:p>
            <a:r>
              <a:rPr lang="ja-JP" altLang="en-US" sz="1200" dirty="0" smtClean="0">
                <a:solidFill>
                  <a:srgbClr val="CCFFFF"/>
                </a:solidFill>
              </a:rPr>
              <a:t>具志頭</a:t>
            </a:r>
            <a:endParaRPr lang="ja-JP" altLang="en-US" sz="1200" dirty="0">
              <a:solidFill>
                <a:srgbClr val="CCFFFF"/>
              </a:solidFill>
            </a:endParaRPr>
          </a:p>
        </p:txBody>
      </p:sp>
      <p:pic>
        <p:nvPicPr>
          <p:cNvPr id="1063" name="Picture 39" descr="D:\勝村プロジェクト\2015_7_28\DorsalFins\南日本\1御荘.jpg"/>
          <p:cNvPicPr>
            <a:picLocks noChangeAspect="1" noChangeArrowheads="1"/>
          </p:cNvPicPr>
          <p:nvPr/>
        </p:nvPicPr>
        <p:blipFill>
          <a:blip r:embed="rId46" cstate="print"/>
          <a:srcRect/>
          <a:stretch>
            <a:fillRect/>
          </a:stretch>
        </p:blipFill>
        <p:spPr bwMode="auto">
          <a:xfrm>
            <a:off x="4363943" y="4129191"/>
            <a:ext cx="1853132" cy="702339"/>
          </a:xfrm>
          <a:prstGeom prst="rect">
            <a:avLst/>
          </a:prstGeom>
          <a:noFill/>
        </p:spPr>
      </p:pic>
      <p:sp>
        <p:nvSpPr>
          <p:cNvPr id="108" name="テキスト ボックス 107"/>
          <p:cNvSpPr txBox="1"/>
          <p:nvPr/>
        </p:nvSpPr>
        <p:spPr>
          <a:xfrm>
            <a:off x="4332704" y="4090004"/>
            <a:ext cx="480364" cy="270205"/>
          </a:xfrm>
          <a:prstGeom prst="rect">
            <a:avLst/>
          </a:prstGeom>
          <a:noFill/>
        </p:spPr>
        <p:txBody>
          <a:bodyPr wrap="none" rtlCol="0">
            <a:spAutoFit/>
          </a:bodyPr>
          <a:lstStyle/>
          <a:p>
            <a:r>
              <a:rPr lang="ja-JP" altLang="en-US" sz="1200" dirty="0" smtClean="0">
                <a:solidFill>
                  <a:srgbClr val="CCFFFF"/>
                </a:solidFill>
              </a:rPr>
              <a:t>御荘</a:t>
            </a:r>
            <a:endParaRPr lang="ja-JP" altLang="en-US" sz="1200" dirty="0">
              <a:solidFill>
                <a:srgbClr val="CCFFFF"/>
              </a:solidFill>
            </a:endParaRPr>
          </a:p>
        </p:txBody>
      </p:sp>
      <p:pic>
        <p:nvPicPr>
          <p:cNvPr id="1066" name="Picture 42" descr="D:\勝村プロジェクト\2015_7_28\DorsalFins\南日本\1高松.jpg"/>
          <p:cNvPicPr>
            <a:picLocks noChangeAspect="1" noChangeArrowheads="1"/>
          </p:cNvPicPr>
          <p:nvPr/>
        </p:nvPicPr>
        <p:blipFill>
          <a:blip r:embed="rId47" cstate="print"/>
          <a:srcRect/>
          <a:stretch>
            <a:fillRect/>
          </a:stretch>
        </p:blipFill>
        <p:spPr bwMode="auto">
          <a:xfrm>
            <a:off x="4743477" y="2053146"/>
            <a:ext cx="1108349" cy="702339"/>
          </a:xfrm>
          <a:prstGeom prst="rect">
            <a:avLst/>
          </a:prstGeom>
          <a:noFill/>
        </p:spPr>
      </p:pic>
      <p:pic>
        <p:nvPicPr>
          <p:cNvPr id="1067" name="Picture 43" descr="D:\勝村プロジェクト\2015_7_28\DorsalFins\南日本\1高知.jpg"/>
          <p:cNvPicPr>
            <a:picLocks noChangeAspect="1" noChangeArrowheads="1"/>
          </p:cNvPicPr>
          <p:nvPr/>
        </p:nvPicPr>
        <p:blipFill>
          <a:blip r:embed="rId48" cstate="print"/>
          <a:srcRect/>
          <a:stretch>
            <a:fillRect/>
          </a:stretch>
        </p:blipFill>
        <p:spPr bwMode="auto">
          <a:xfrm>
            <a:off x="5848762" y="2053146"/>
            <a:ext cx="1092162" cy="702339"/>
          </a:xfrm>
          <a:prstGeom prst="rect">
            <a:avLst/>
          </a:prstGeom>
          <a:noFill/>
        </p:spPr>
      </p:pic>
      <p:pic>
        <p:nvPicPr>
          <p:cNvPr id="1064" name="Picture 40" descr="D:\勝村プロジェクト\2015_7_28\DorsalFins\南日本\1三次.jpg"/>
          <p:cNvPicPr>
            <a:picLocks noChangeAspect="1" noChangeArrowheads="1"/>
          </p:cNvPicPr>
          <p:nvPr/>
        </p:nvPicPr>
        <p:blipFill>
          <a:blip r:embed="rId49" cstate="print"/>
          <a:srcRect/>
          <a:stretch>
            <a:fillRect/>
          </a:stretch>
        </p:blipFill>
        <p:spPr bwMode="auto">
          <a:xfrm>
            <a:off x="8132308" y="1365946"/>
            <a:ext cx="921820" cy="702340"/>
          </a:xfrm>
          <a:prstGeom prst="rect">
            <a:avLst/>
          </a:prstGeom>
          <a:noFill/>
        </p:spPr>
      </p:pic>
      <p:pic>
        <p:nvPicPr>
          <p:cNvPr id="1065" name="Picture 41" descr="D:\勝村プロジェクト\2015_7_28\DorsalFins\南日本\1香住.jpg"/>
          <p:cNvPicPr>
            <a:picLocks noChangeAspect="1" noChangeArrowheads="1"/>
          </p:cNvPicPr>
          <p:nvPr/>
        </p:nvPicPr>
        <p:blipFill>
          <a:blip r:embed="rId50" cstate="print"/>
          <a:srcRect/>
          <a:stretch>
            <a:fillRect/>
          </a:stretch>
        </p:blipFill>
        <p:spPr bwMode="auto">
          <a:xfrm>
            <a:off x="6505083" y="2740864"/>
            <a:ext cx="1332771" cy="702339"/>
          </a:xfrm>
          <a:prstGeom prst="rect">
            <a:avLst/>
          </a:prstGeom>
          <a:noFill/>
        </p:spPr>
      </p:pic>
      <p:sp>
        <p:nvSpPr>
          <p:cNvPr id="120" name="テキスト ボックス 119"/>
          <p:cNvSpPr txBox="1"/>
          <p:nvPr/>
        </p:nvSpPr>
        <p:spPr>
          <a:xfrm>
            <a:off x="4779824" y="2045082"/>
            <a:ext cx="480364" cy="270205"/>
          </a:xfrm>
          <a:prstGeom prst="rect">
            <a:avLst/>
          </a:prstGeom>
          <a:noFill/>
        </p:spPr>
        <p:txBody>
          <a:bodyPr wrap="none" rtlCol="0">
            <a:spAutoFit/>
          </a:bodyPr>
          <a:lstStyle/>
          <a:p>
            <a:r>
              <a:rPr lang="ja-JP" altLang="en-US" sz="1200" dirty="0" smtClean="0">
                <a:solidFill>
                  <a:srgbClr val="CCFFFF"/>
                </a:solidFill>
              </a:rPr>
              <a:t>高松</a:t>
            </a:r>
            <a:endParaRPr lang="ja-JP" altLang="en-US" sz="1200" dirty="0">
              <a:solidFill>
                <a:srgbClr val="CCFFFF"/>
              </a:solidFill>
            </a:endParaRPr>
          </a:p>
        </p:txBody>
      </p:sp>
      <p:sp>
        <p:nvSpPr>
          <p:cNvPr id="121" name="テキスト ボックス 120"/>
          <p:cNvSpPr txBox="1"/>
          <p:nvPr/>
        </p:nvSpPr>
        <p:spPr>
          <a:xfrm>
            <a:off x="5859944" y="2045082"/>
            <a:ext cx="480364" cy="270205"/>
          </a:xfrm>
          <a:prstGeom prst="rect">
            <a:avLst/>
          </a:prstGeom>
          <a:noFill/>
        </p:spPr>
        <p:txBody>
          <a:bodyPr wrap="none" rtlCol="0">
            <a:spAutoFit/>
          </a:bodyPr>
          <a:lstStyle/>
          <a:p>
            <a:r>
              <a:rPr lang="ja-JP" altLang="en-US" sz="1200" dirty="0" smtClean="0">
                <a:solidFill>
                  <a:srgbClr val="CCFFFF"/>
                </a:solidFill>
              </a:rPr>
              <a:t>高知</a:t>
            </a:r>
            <a:endParaRPr lang="ja-JP" altLang="en-US" sz="1200" dirty="0">
              <a:solidFill>
                <a:srgbClr val="CCFFFF"/>
              </a:solidFill>
            </a:endParaRPr>
          </a:p>
        </p:txBody>
      </p:sp>
      <p:pic>
        <p:nvPicPr>
          <p:cNvPr id="1068" name="Picture 44" descr="D:\勝村プロジェクト\2015_7_28\DorsalFins\南日本\1佐倉.jpg"/>
          <p:cNvPicPr>
            <a:picLocks noChangeAspect="1" noChangeArrowheads="1"/>
          </p:cNvPicPr>
          <p:nvPr/>
        </p:nvPicPr>
        <p:blipFill>
          <a:blip r:embed="rId51" cstate="print"/>
          <a:srcRect/>
          <a:stretch>
            <a:fillRect/>
          </a:stretch>
        </p:blipFill>
        <p:spPr bwMode="auto">
          <a:xfrm>
            <a:off x="4485981" y="3430400"/>
            <a:ext cx="819170" cy="702339"/>
          </a:xfrm>
          <a:prstGeom prst="rect">
            <a:avLst/>
          </a:prstGeom>
          <a:noFill/>
        </p:spPr>
      </p:pic>
      <p:sp>
        <p:nvSpPr>
          <p:cNvPr id="123" name="テキスト ボックス 122"/>
          <p:cNvSpPr txBox="1"/>
          <p:nvPr/>
        </p:nvSpPr>
        <p:spPr>
          <a:xfrm>
            <a:off x="8092192" y="1311093"/>
            <a:ext cx="480364" cy="270205"/>
          </a:xfrm>
          <a:prstGeom prst="rect">
            <a:avLst/>
          </a:prstGeom>
          <a:noFill/>
        </p:spPr>
        <p:txBody>
          <a:bodyPr wrap="none" rtlCol="0">
            <a:spAutoFit/>
          </a:bodyPr>
          <a:lstStyle/>
          <a:p>
            <a:r>
              <a:rPr lang="ja-JP" altLang="en-US" sz="1200" dirty="0" smtClean="0">
                <a:solidFill>
                  <a:srgbClr val="CCFFFF"/>
                </a:solidFill>
              </a:rPr>
              <a:t>三次</a:t>
            </a:r>
            <a:endParaRPr lang="ja-JP" altLang="en-US" sz="1200" dirty="0">
              <a:solidFill>
                <a:srgbClr val="CCFFFF"/>
              </a:solidFill>
            </a:endParaRPr>
          </a:p>
        </p:txBody>
      </p:sp>
      <p:pic>
        <p:nvPicPr>
          <p:cNvPr id="1070" name="Picture 46" descr="D:\勝村プロジェクト\2015_7_28\DorsalFins\南日本\1山口.jpg"/>
          <p:cNvPicPr>
            <a:picLocks noChangeAspect="1" noChangeArrowheads="1"/>
          </p:cNvPicPr>
          <p:nvPr/>
        </p:nvPicPr>
        <p:blipFill>
          <a:blip r:embed="rId52" cstate="print"/>
          <a:srcRect/>
          <a:stretch>
            <a:fillRect/>
          </a:stretch>
        </p:blipFill>
        <p:spPr bwMode="auto">
          <a:xfrm>
            <a:off x="5191850" y="2744067"/>
            <a:ext cx="1324720" cy="702339"/>
          </a:xfrm>
          <a:prstGeom prst="rect">
            <a:avLst/>
          </a:prstGeom>
          <a:noFill/>
        </p:spPr>
      </p:pic>
      <p:sp>
        <p:nvSpPr>
          <p:cNvPr id="133" name="テキスト ボックス 132"/>
          <p:cNvSpPr txBox="1"/>
          <p:nvPr/>
        </p:nvSpPr>
        <p:spPr>
          <a:xfrm>
            <a:off x="5140191" y="2724043"/>
            <a:ext cx="480364" cy="270205"/>
          </a:xfrm>
          <a:prstGeom prst="rect">
            <a:avLst/>
          </a:prstGeom>
          <a:noFill/>
        </p:spPr>
        <p:txBody>
          <a:bodyPr wrap="none" rtlCol="0">
            <a:spAutoFit/>
          </a:bodyPr>
          <a:lstStyle/>
          <a:p>
            <a:r>
              <a:rPr lang="ja-JP" altLang="en-US" sz="1200" dirty="0" smtClean="0">
                <a:solidFill>
                  <a:srgbClr val="CCFFFF"/>
                </a:solidFill>
              </a:rPr>
              <a:t>山口</a:t>
            </a:r>
            <a:endParaRPr lang="ja-JP" altLang="en-US" sz="1200" dirty="0">
              <a:solidFill>
                <a:srgbClr val="CCFFFF"/>
              </a:solidFill>
            </a:endParaRPr>
          </a:p>
        </p:txBody>
      </p:sp>
      <p:pic>
        <p:nvPicPr>
          <p:cNvPr id="1071" name="Picture 47" descr="D:\勝村プロジェクト\2015_7_28\DorsalFins\南日本\1山陽.jpg"/>
          <p:cNvPicPr>
            <a:picLocks noChangeAspect="1" noChangeArrowheads="1"/>
          </p:cNvPicPr>
          <p:nvPr/>
        </p:nvPicPr>
        <p:blipFill>
          <a:blip r:embed="rId53" cstate="print"/>
          <a:srcRect/>
          <a:stretch>
            <a:fillRect/>
          </a:stretch>
        </p:blipFill>
        <p:spPr bwMode="auto">
          <a:xfrm>
            <a:off x="3330737" y="4125306"/>
            <a:ext cx="1033145" cy="702339"/>
          </a:xfrm>
          <a:prstGeom prst="rect">
            <a:avLst/>
          </a:prstGeom>
          <a:noFill/>
        </p:spPr>
      </p:pic>
      <p:sp>
        <p:nvSpPr>
          <p:cNvPr id="134" name="テキスト ボックス 133"/>
          <p:cNvSpPr txBox="1"/>
          <p:nvPr/>
        </p:nvSpPr>
        <p:spPr>
          <a:xfrm>
            <a:off x="3313905" y="4095345"/>
            <a:ext cx="480364" cy="270205"/>
          </a:xfrm>
          <a:prstGeom prst="rect">
            <a:avLst/>
          </a:prstGeom>
          <a:noFill/>
        </p:spPr>
        <p:txBody>
          <a:bodyPr wrap="none" rtlCol="0">
            <a:spAutoFit/>
          </a:bodyPr>
          <a:lstStyle/>
          <a:p>
            <a:r>
              <a:rPr lang="ja-JP" altLang="en-US" sz="1200" dirty="0" smtClean="0">
                <a:solidFill>
                  <a:srgbClr val="CCFFFF"/>
                </a:solidFill>
              </a:rPr>
              <a:t>山陽</a:t>
            </a:r>
            <a:endParaRPr lang="ja-JP" altLang="en-US" sz="1200" dirty="0">
              <a:solidFill>
                <a:srgbClr val="CCFFFF"/>
              </a:solidFill>
            </a:endParaRPr>
          </a:p>
        </p:txBody>
      </p:sp>
      <p:pic>
        <p:nvPicPr>
          <p:cNvPr id="137" name="Picture 49" descr="D:\勝村プロジェクト\2015_7_28\DorsalFins\南日本\1小坂井.jpg"/>
          <p:cNvPicPr>
            <a:picLocks noChangeAspect="1" noChangeArrowheads="1"/>
          </p:cNvPicPr>
          <p:nvPr/>
        </p:nvPicPr>
        <p:blipFill>
          <a:blip r:embed="rId54" cstate="print"/>
          <a:srcRect/>
          <a:stretch>
            <a:fillRect/>
          </a:stretch>
        </p:blipFill>
        <p:spPr bwMode="auto">
          <a:xfrm>
            <a:off x="5294920" y="3440877"/>
            <a:ext cx="1273129" cy="702339"/>
          </a:xfrm>
          <a:prstGeom prst="rect">
            <a:avLst/>
          </a:prstGeom>
          <a:noFill/>
        </p:spPr>
      </p:pic>
      <p:sp>
        <p:nvSpPr>
          <p:cNvPr id="138" name="テキスト ボックス 137"/>
          <p:cNvSpPr txBox="1"/>
          <p:nvPr/>
        </p:nvSpPr>
        <p:spPr>
          <a:xfrm>
            <a:off x="5243261" y="3380451"/>
            <a:ext cx="630477" cy="270205"/>
          </a:xfrm>
          <a:prstGeom prst="rect">
            <a:avLst/>
          </a:prstGeom>
          <a:noFill/>
        </p:spPr>
        <p:txBody>
          <a:bodyPr wrap="none" rtlCol="0">
            <a:spAutoFit/>
          </a:bodyPr>
          <a:lstStyle/>
          <a:p>
            <a:r>
              <a:rPr lang="ja-JP" altLang="en-US" sz="1200" dirty="0" smtClean="0">
                <a:solidFill>
                  <a:srgbClr val="CCFFFF"/>
                </a:solidFill>
              </a:rPr>
              <a:t>小坂井</a:t>
            </a:r>
            <a:endParaRPr lang="ja-JP" altLang="en-US" sz="1200" dirty="0">
              <a:solidFill>
                <a:srgbClr val="CCFFFF"/>
              </a:solidFill>
            </a:endParaRPr>
          </a:p>
        </p:txBody>
      </p:sp>
      <p:pic>
        <p:nvPicPr>
          <p:cNvPr id="1074" name="Picture 50" descr="D:\勝村プロジェクト\2015_7_28\DorsalFins\南日本\1小林牧場_2.jpg"/>
          <p:cNvPicPr>
            <a:picLocks noChangeAspect="1" noChangeArrowheads="1"/>
          </p:cNvPicPr>
          <p:nvPr/>
        </p:nvPicPr>
        <p:blipFill>
          <a:blip r:embed="rId55" cstate="print"/>
          <a:srcRect/>
          <a:stretch>
            <a:fillRect/>
          </a:stretch>
        </p:blipFill>
        <p:spPr bwMode="auto">
          <a:xfrm>
            <a:off x="6559271" y="3439245"/>
            <a:ext cx="946330" cy="702339"/>
          </a:xfrm>
          <a:prstGeom prst="rect">
            <a:avLst/>
          </a:prstGeom>
          <a:noFill/>
        </p:spPr>
      </p:pic>
      <p:sp>
        <p:nvSpPr>
          <p:cNvPr id="140" name="テキスト ボックス 139"/>
          <p:cNvSpPr txBox="1"/>
          <p:nvPr/>
        </p:nvSpPr>
        <p:spPr>
          <a:xfrm>
            <a:off x="6489029" y="3380451"/>
            <a:ext cx="780591" cy="270205"/>
          </a:xfrm>
          <a:prstGeom prst="rect">
            <a:avLst/>
          </a:prstGeom>
          <a:noFill/>
        </p:spPr>
        <p:txBody>
          <a:bodyPr wrap="none" rtlCol="0">
            <a:spAutoFit/>
          </a:bodyPr>
          <a:lstStyle/>
          <a:p>
            <a:r>
              <a:rPr lang="ja-JP" altLang="en-US" sz="1200" dirty="0" smtClean="0">
                <a:solidFill>
                  <a:srgbClr val="CCFFFF"/>
                </a:solidFill>
              </a:rPr>
              <a:t>小林牧場</a:t>
            </a:r>
            <a:endParaRPr lang="ja-JP" altLang="en-US" sz="1200" dirty="0">
              <a:solidFill>
                <a:srgbClr val="CCFFFF"/>
              </a:solidFill>
            </a:endParaRPr>
          </a:p>
        </p:txBody>
      </p:sp>
      <p:pic>
        <p:nvPicPr>
          <p:cNvPr id="1075" name="Picture 51" descr="D:\勝村プロジェクト\2015_7_28\DorsalFins\南日本\1小田原.jpg"/>
          <p:cNvPicPr>
            <a:picLocks noChangeAspect="1" noChangeArrowheads="1"/>
          </p:cNvPicPr>
          <p:nvPr/>
        </p:nvPicPr>
        <p:blipFill>
          <a:blip r:embed="rId56" cstate="print"/>
          <a:srcRect/>
          <a:stretch>
            <a:fillRect/>
          </a:stretch>
        </p:blipFill>
        <p:spPr bwMode="auto">
          <a:xfrm>
            <a:off x="121039" y="4797176"/>
            <a:ext cx="1184439" cy="702339"/>
          </a:xfrm>
          <a:prstGeom prst="rect">
            <a:avLst/>
          </a:prstGeom>
          <a:noFill/>
        </p:spPr>
      </p:pic>
      <p:pic>
        <p:nvPicPr>
          <p:cNvPr id="1076" name="Picture 52" descr="D:\勝村プロジェクト\2015_7_28\DorsalFins\南日本\1小淵沢.jpg"/>
          <p:cNvPicPr>
            <a:picLocks noChangeAspect="1" noChangeArrowheads="1"/>
          </p:cNvPicPr>
          <p:nvPr/>
        </p:nvPicPr>
        <p:blipFill>
          <a:blip r:embed="rId57" cstate="print"/>
          <a:srcRect/>
          <a:stretch>
            <a:fillRect/>
          </a:stretch>
        </p:blipFill>
        <p:spPr bwMode="auto">
          <a:xfrm>
            <a:off x="1296416" y="4797176"/>
            <a:ext cx="1108349" cy="702339"/>
          </a:xfrm>
          <a:prstGeom prst="rect">
            <a:avLst/>
          </a:prstGeom>
          <a:noFill/>
        </p:spPr>
      </p:pic>
      <p:sp>
        <p:nvSpPr>
          <p:cNvPr id="143" name="テキスト ボックス 142"/>
          <p:cNvSpPr txBox="1"/>
          <p:nvPr/>
        </p:nvSpPr>
        <p:spPr>
          <a:xfrm>
            <a:off x="66176" y="4756598"/>
            <a:ext cx="630477" cy="270205"/>
          </a:xfrm>
          <a:prstGeom prst="rect">
            <a:avLst/>
          </a:prstGeom>
          <a:noFill/>
        </p:spPr>
        <p:txBody>
          <a:bodyPr wrap="none" rtlCol="0">
            <a:spAutoFit/>
          </a:bodyPr>
          <a:lstStyle/>
          <a:p>
            <a:r>
              <a:rPr lang="ja-JP" altLang="en-US" sz="1200" dirty="0" smtClean="0">
                <a:solidFill>
                  <a:srgbClr val="CCFFFF"/>
                </a:solidFill>
              </a:rPr>
              <a:t>小田原</a:t>
            </a:r>
            <a:endParaRPr lang="ja-JP" altLang="en-US" sz="1200" dirty="0">
              <a:solidFill>
                <a:srgbClr val="CCFFFF"/>
              </a:solidFill>
            </a:endParaRPr>
          </a:p>
        </p:txBody>
      </p:sp>
      <p:sp>
        <p:nvSpPr>
          <p:cNvPr id="144" name="テキスト ボックス 143"/>
          <p:cNvSpPr txBox="1"/>
          <p:nvPr/>
        </p:nvSpPr>
        <p:spPr>
          <a:xfrm>
            <a:off x="1165470" y="4777179"/>
            <a:ext cx="630477" cy="270205"/>
          </a:xfrm>
          <a:prstGeom prst="rect">
            <a:avLst/>
          </a:prstGeom>
          <a:noFill/>
        </p:spPr>
        <p:txBody>
          <a:bodyPr wrap="none" rtlCol="0">
            <a:spAutoFit/>
          </a:bodyPr>
          <a:lstStyle/>
          <a:p>
            <a:r>
              <a:rPr lang="ja-JP" altLang="en-US" sz="1200" dirty="0" smtClean="0">
                <a:solidFill>
                  <a:srgbClr val="CCFFFF"/>
                </a:solidFill>
              </a:rPr>
              <a:t>小淵沢</a:t>
            </a:r>
            <a:endParaRPr lang="ja-JP" altLang="en-US" sz="1200" dirty="0">
              <a:solidFill>
                <a:srgbClr val="CCFFFF"/>
              </a:solidFill>
            </a:endParaRPr>
          </a:p>
        </p:txBody>
      </p:sp>
      <p:pic>
        <p:nvPicPr>
          <p:cNvPr id="1077" name="Picture 53" descr="D:\勝村プロジェクト\2015_7_28\DorsalFins\南日本\1松江.jpg"/>
          <p:cNvPicPr>
            <a:picLocks noChangeAspect="1" noChangeArrowheads="1"/>
          </p:cNvPicPr>
          <p:nvPr/>
        </p:nvPicPr>
        <p:blipFill>
          <a:blip r:embed="rId58" cstate="print"/>
          <a:srcRect/>
          <a:stretch>
            <a:fillRect/>
          </a:stretch>
        </p:blipFill>
        <p:spPr bwMode="auto">
          <a:xfrm>
            <a:off x="2394108" y="4797176"/>
            <a:ext cx="1369927" cy="702339"/>
          </a:xfrm>
          <a:prstGeom prst="rect">
            <a:avLst/>
          </a:prstGeom>
          <a:noFill/>
        </p:spPr>
      </p:pic>
      <p:pic>
        <p:nvPicPr>
          <p:cNvPr id="1078" name="Picture 54" descr="D:\勝村プロジェクト\2015_7_28\DorsalFins\南日本\1松山.jpg"/>
          <p:cNvPicPr>
            <a:picLocks noChangeAspect="1" noChangeArrowheads="1"/>
          </p:cNvPicPr>
          <p:nvPr/>
        </p:nvPicPr>
        <p:blipFill>
          <a:blip r:embed="rId59" cstate="print"/>
          <a:srcRect/>
          <a:stretch>
            <a:fillRect/>
          </a:stretch>
        </p:blipFill>
        <p:spPr bwMode="auto">
          <a:xfrm>
            <a:off x="3728701" y="4797176"/>
            <a:ext cx="1100148" cy="702339"/>
          </a:xfrm>
          <a:prstGeom prst="rect">
            <a:avLst/>
          </a:prstGeom>
          <a:noFill/>
        </p:spPr>
      </p:pic>
      <p:sp>
        <p:nvSpPr>
          <p:cNvPr id="152" name="テキスト ボックス 151"/>
          <p:cNvSpPr txBox="1"/>
          <p:nvPr/>
        </p:nvSpPr>
        <p:spPr>
          <a:xfrm>
            <a:off x="2331552" y="4766775"/>
            <a:ext cx="480364" cy="270205"/>
          </a:xfrm>
          <a:prstGeom prst="rect">
            <a:avLst/>
          </a:prstGeom>
          <a:noFill/>
        </p:spPr>
        <p:txBody>
          <a:bodyPr wrap="none" rtlCol="0">
            <a:spAutoFit/>
          </a:bodyPr>
          <a:lstStyle/>
          <a:p>
            <a:r>
              <a:rPr lang="ja-JP" altLang="en-US" sz="1200" dirty="0">
                <a:solidFill>
                  <a:srgbClr val="CCFFFF"/>
                </a:solidFill>
              </a:rPr>
              <a:t>松江</a:t>
            </a:r>
          </a:p>
        </p:txBody>
      </p:sp>
      <p:sp>
        <p:nvSpPr>
          <p:cNvPr id="153" name="テキスト ボックス 152"/>
          <p:cNvSpPr txBox="1"/>
          <p:nvPr/>
        </p:nvSpPr>
        <p:spPr>
          <a:xfrm>
            <a:off x="3651805" y="4776066"/>
            <a:ext cx="480364" cy="270205"/>
          </a:xfrm>
          <a:prstGeom prst="rect">
            <a:avLst/>
          </a:prstGeom>
          <a:noFill/>
        </p:spPr>
        <p:txBody>
          <a:bodyPr wrap="none" rtlCol="0">
            <a:spAutoFit/>
          </a:bodyPr>
          <a:lstStyle/>
          <a:p>
            <a:r>
              <a:rPr lang="ja-JP" altLang="en-US" sz="1200" dirty="0" smtClean="0">
                <a:solidFill>
                  <a:srgbClr val="CCFFFF"/>
                </a:solidFill>
              </a:rPr>
              <a:t>松山</a:t>
            </a:r>
            <a:endParaRPr lang="ja-JP" altLang="en-US" sz="1200" dirty="0">
              <a:solidFill>
                <a:srgbClr val="CCFFFF"/>
              </a:solidFill>
            </a:endParaRPr>
          </a:p>
        </p:txBody>
      </p:sp>
      <p:pic>
        <p:nvPicPr>
          <p:cNvPr id="1081" name="Picture 57" descr="D:\勝村プロジェクト\2015_7_28\DorsalFins\南日本\1壬生.jpg"/>
          <p:cNvPicPr>
            <a:picLocks noChangeAspect="1" noChangeArrowheads="1"/>
          </p:cNvPicPr>
          <p:nvPr/>
        </p:nvPicPr>
        <p:blipFill>
          <a:blip r:embed="rId60" cstate="print"/>
          <a:srcRect/>
          <a:stretch>
            <a:fillRect/>
          </a:stretch>
        </p:blipFill>
        <p:spPr bwMode="auto">
          <a:xfrm>
            <a:off x="6909862" y="2051699"/>
            <a:ext cx="1224312" cy="702339"/>
          </a:xfrm>
          <a:prstGeom prst="rect">
            <a:avLst/>
          </a:prstGeom>
          <a:noFill/>
        </p:spPr>
      </p:pic>
      <p:sp>
        <p:nvSpPr>
          <p:cNvPr id="156" name="テキスト ボックス 155"/>
          <p:cNvSpPr txBox="1"/>
          <p:nvPr/>
        </p:nvSpPr>
        <p:spPr>
          <a:xfrm>
            <a:off x="6863405" y="2023825"/>
            <a:ext cx="480364" cy="270204"/>
          </a:xfrm>
          <a:prstGeom prst="rect">
            <a:avLst/>
          </a:prstGeom>
          <a:noFill/>
        </p:spPr>
        <p:txBody>
          <a:bodyPr wrap="none" rtlCol="0">
            <a:spAutoFit/>
          </a:bodyPr>
          <a:lstStyle/>
          <a:p>
            <a:r>
              <a:rPr lang="ja-JP" altLang="en-US" sz="1200" dirty="0" smtClean="0">
                <a:solidFill>
                  <a:srgbClr val="CCFFFF"/>
                </a:solidFill>
              </a:rPr>
              <a:t>壬生</a:t>
            </a:r>
            <a:endParaRPr lang="ja-JP" altLang="en-US" sz="1200" dirty="0">
              <a:solidFill>
                <a:srgbClr val="CCFFFF"/>
              </a:solidFill>
            </a:endParaRPr>
          </a:p>
        </p:txBody>
      </p:sp>
      <p:pic>
        <p:nvPicPr>
          <p:cNvPr id="1082" name="Picture 58" descr="D:\勝村プロジェクト\2015_7_28\DorsalFins\南日本\1諏訪.jpg"/>
          <p:cNvPicPr>
            <a:picLocks noChangeAspect="1" noChangeArrowheads="1"/>
          </p:cNvPicPr>
          <p:nvPr/>
        </p:nvPicPr>
        <p:blipFill>
          <a:blip r:embed="rId61" cstate="print"/>
          <a:srcRect/>
          <a:stretch>
            <a:fillRect/>
          </a:stretch>
        </p:blipFill>
        <p:spPr bwMode="auto">
          <a:xfrm>
            <a:off x="104820" y="5453494"/>
            <a:ext cx="1199145" cy="702339"/>
          </a:xfrm>
          <a:prstGeom prst="rect">
            <a:avLst/>
          </a:prstGeom>
          <a:noFill/>
        </p:spPr>
      </p:pic>
      <p:sp>
        <p:nvSpPr>
          <p:cNvPr id="157" name="テキスト ボックス 156"/>
          <p:cNvSpPr txBox="1"/>
          <p:nvPr/>
        </p:nvSpPr>
        <p:spPr>
          <a:xfrm>
            <a:off x="34578" y="5434911"/>
            <a:ext cx="480364" cy="270205"/>
          </a:xfrm>
          <a:prstGeom prst="rect">
            <a:avLst/>
          </a:prstGeom>
          <a:noFill/>
        </p:spPr>
        <p:txBody>
          <a:bodyPr wrap="none" rtlCol="0">
            <a:spAutoFit/>
          </a:bodyPr>
          <a:lstStyle/>
          <a:p>
            <a:r>
              <a:rPr lang="ja-JP" altLang="en-US" sz="1200" dirty="0" smtClean="0">
                <a:solidFill>
                  <a:srgbClr val="CCFFFF"/>
                </a:solidFill>
              </a:rPr>
              <a:t>諏訪</a:t>
            </a:r>
            <a:endParaRPr lang="ja-JP" altLang="en-US" sz="1200" dirty="0">
              <a:solidFill>
                <a:srgbClr val="CCFFFF"/>
              </a:solidFill>
            </a:endParaRPr>
          </a:p>
        </p:txBody>
      </p:sp>
      <p:pic>
        <p:nvPicPr>
          <p:cNvPr id="1083" name="Picture 59" descr="D:\勝村プロジェクト\2015_7_28\DorsalFins\南日本\1静岡.jpg"/>
          <p:cNvPicPr>
            <a:picLocks noChangeAspect="1" noChangeArrowheads="1"/>
          </p:cNvPicPr>
          <p:nvPr/>
        </p:nvPicPr>
        <p:blipFill>
          <a:blip r:embed="rId62" cstate="print"/>
          <a:srcRect/>
          <a:stretch>
            <a:fillRect/>
          </a:stretch>
        </p:blipFill>
        <p:spPr bwMode="auto">
          <a:xfrm>
            <a:off x="6189748" y="4133257"/>
            <a:ext cx="1017527" cy="702339"/>
          </a:xfrm>
          <a:prstGeom prst="rect">
            <a:avLst/>
          </a:prstGeom>
          <a:noFill/>
        </p:spPr>
      </p:pic>
      <p:sp>
        <p:nvSpPr>
          <p:cNvPr id="158" name="テキスト ボックス 157"/>
          <p:cNvSpPr txBox="1"/>
          <p:nvPr/>
        </p:nvSpPr>
        <p:spPr>
          <a:xfrm>
            <a:off x="6119506" y="4105383"/>
            <a:ext cx="480364" cy="270204"/>
          </a:xfrm>
          <a:prstGeom prst="rect">
            <a:avLst/>
          </a:prstGeom>
          <a:noFill/>
        </p:spPr>
        <p:txBody>
          <a:bodyPr wrap="none" rtlCol="0">
            <a:spAutoFit/>
          </a:bodyPr>
          <a:lstStyle/>
          <a:p>
            <a:r>
              <a:rPr lang="ja-JP" altLang="en-US" sz="1200" dirty="0" smtClean="0">
                <a:solidFill>
                  <a:srgbClr val="CCFFFF"/>
                </a:solidFill>
              </a:rPr>
              <a:t>静岡</a:t>
            </a:r>
            <a:endParaRPr lang="ja-JP" altLang="en-US" sz="1200" dirty="0">
              <a:solidFill>
                <a:srgbClr val="CCFFFF"/>
              </a:solidFill>
            </a:endParaRPr>
          </a:p>
        </p:txBody>
      </p:sp>
      <p:pic>
        <p:nvPicPr>
          <p:cNvPr id="1084" name="Picture 60" descr="D:\勝村プロジェクト\2015_7_28\DorsalFins\南日本\1大町.jpg"/>
          <p:cNvPicPr>
            <a:picLocks noChangeAspect="1" noChangeArrowheads="1"/>
          </p:cNvPicPr>
          <p:nvPr/>
        </p:nvPicPr>
        <p:blipFill>
          <a:blip r:embed="rId63" cstate="print"/>
          <a:srcRect/>
          <a:stretch>
            <a:fillRect/>
          </a:stretch>
        </p:blipFill>
        <p:spPr bwMode="auto">
          <a:xfrm>
            <a:off x="1294008" y="5462785"/>
            <a:ext cx="1201076" cy="702339"/>
          </a:xfrm>
          <a:prstGeom prst="rect">
            <a:avLst/>
          </a:prstGeom>
          <a:noFill/>
        </p:spPr>
      </p:pic>
      <p:sp>
        <p:nvSpPr>
          <p:cNvPr id="168" name="テキスト ボックス 167"/>
          <p:cNvSpPr txBox="1"/>
          <p:nvPr/>
        </p:nvSpPr>
        <p:spPr>
          <a:xfrm>
            <a:off x="1268171" y="5434911"/>
            <a:ext cx="492443" cy="276999"/>
          </a:xfrm>
          <a:prstGeom prst="rect">
            <a:avLst/>
          </a:prstGeom>
          <a:noFill/>
        </p:spPr>
        <p:txBody>
          <a:bodyPr wrap="none" rtlCol="0">
            <a:spAutoFit/>
          </a:bodyPr>
          <a:lstStyle/>
          <a:p>
            <a:r>
              <a:rPr lang="ja-JP" altLang="en-US" sz="1200" dirty="0" smtClean="0">
                <a:solidFill>
                  <a:srgbClr val="CCFFFF"/>
                </a:solidFill>
              </a:rPr>
              <a:t>大町</a:t>
            </a:r>
            <a:endParaRPr lang="ja-JP" altLang="en-US" sz="1200" dirty="0">
              <a:solidFill>
                <a:srgbClr val="CCFFFF"/>
              </a:solidFill>
            </a:endParaRPr>
          </a:p>
        </p:txBody>
      </p:sp>
      <p:pic>
        <p:nvPicPr>
          <p:cNvPr id="1085" name="Picture 61" descr="D:\勝村プロジェクト\2015_7_28\DorsalFins\南日本\1長島.jpg"/>
          <p:cNvPicPr>
            <a:picLocks noChangeAspect="1" noChangeArrowheads="1"/>
          </p:cNvPicPr>
          <p:nvPr/>
        </p:nvPicPr>
        <p:blipFill>
          <a:blip r:embed="rId64" cstate="print"/>
          <a:srcRect/>
          <a:stretch>
            <a:fillRect/>
          </a:stretch>
        </p:blipFill>
        <p:spPr bwMode="auto">
          <a:xfrm>
            <a:off x="2480863" y="5462785"/>
            <a:ext cx="1197984" cy="702339"/>
          </a:xfrm>
          <a:prstGeom prst="rect">
            <a:avLst/>
          </a:prstGeom>
          <a:noFill/>
        </p:spPr>
      </p:pic>
      <p:sp>
        <p:nvSpPr>
          <p:cNvPr id="169" name="テキスト ボックス 168"/>
          <p:cNvSpPr txBox="1"/>
          <p:nvPr/>
        </p:nvSpPr>
        <p:spPr>
          <a:xfrm>
            <a:off x="2415823" y="5434911"/>
            <a:ext cx="480364" cy="270204"/>
          </a:xfrm>
          <a:prstGeom prst="rect">
            <a:avLst/>
          </a:prstGeom>
          <a:noFill/>
        </p:spPr>
        <p:txBody>
          <a:bodyPr wrap="none" rtlCol="0">
            <a:spAutoFit/>
          </a:bodyPr>
          <a:lstStyle/>
          <a:p>
            <a:r>
              <a:rPr lang="ja-JP" altLang="en-US" sz="1200" dirty="0" smtClean="0">
                <a:solidFill>
                  <a:srgbClr val="CCFFFF"/>
                </a:solidFill>
              </a:rPr>
              <a:t>長島</a:t>
            </a:r>
            <a:endParaRPr lang="ja-JP" altLang="en-US" sz="1200" dirty="0">
              <a:solidFill>
                <a:srgbClr val="CCFFFF"/>
              </a:solidFill>
            </a:endParaRPr>
          </a:p>
        </p:txBody>
      </p:sp>
      <p:pic>
        <p:nvPicPr>
          <p:cNvPr id="1086" name="Picture 62" descr="D:\勝村プロジェクト\2015_7_28\DorsalFins\南日本\1鳥取.jpg"/>
          <p:cNvPicPr>
            <a:picLocks noChangeAspect="1" noChangeArrowheads="1"/>
          </p:cNvPicPr>
          <p:nvPr/>
        </p:nvPicPr>
        <p:blipFill>
          <a:blip r:embed="rId65" cstate="print"/>
          <a:srcRect/>
          <a:stretch>
            <a:fillRect/>
          </a:stretch>
        </p:blipFill>
        <p:spPr bwMode="auto">
          <a:xfrm>
            <a:off x="7217003" y="4800946"/>
            <a:ext cx="1070884" cy="702339"/>
          </a:xfrm>
          <a:prstGeom prst="rect">
            <a:avLst/>
          </a:prstGeom>
          <a:noFill/>
        </p:spPr>
      </p:pic>
      <p:sp>
        <p:nvSpPr>
          <p:cNvPr id="170" name="テキスト ボックス 169"/>
          <p:cNvSpPr txBox="1"/>
          <p:nvPr/>
        </p:nvSpPr>
        <p:spPr>
          <a:xfrm>
            <a:off x="7170546" y="4773072"/>
            <a:ext cx="480364" cy="270204"/>
          </a:xfrm>
          <a:prstGeom prst="rect">
            <a:avLst/>
          </a:prstGeom>
          <a:noFill/>
        </p:spPr>
        <p:txBody>
          <a:bodyPr wrap="none" rtlCol="0">
            <a:spAutoFit/>
          </a:bodyPr>
          <a:lstStyle/>
          <a:p>
            <a:r>
              <a:rPr lang="ja-JP" altLang="en-US" sz="1200" dirty="0" smtClean="0">
                <a:solidFill>
                  <a:srgbClr val="CCFFFF"/>
                </a:solidFill>
              </a:rPr>
              <a:t>鳥取</a:t>
            </a:r>
            <a:endParaRPr lang="ja-JP" altLang="en-US" sz="1200" dirty="0">
              <a:solidFill>
                <a:srgbClr val="CCFFFF"/>
              </a:solidFill>
            </a:endParaRPr>
          </a:p>
        </p:txBody>
      </p:sp>
      <p:pic>
        <p:nvPicPr>
          <p:cNvPr id="1087" name="Picture 63" descr="D:\勝村プロジェクト\2015_7_28\DorsalFins\南日本\1哲西.jpg"/>
          <p:cNvPicPr>
            <a:picLocks noChangeAspect="1" noChangeArrowheads="1"/>
          </p:cNvPicPr>
          <p:nvPr/>
        </p:nvPicPr>
        <p:blipFill>
          <a:blip r:embed="rId66" cstate="print"/>
          <a:srcRect/>
          <a:stretch>
            <a:fillRect/>
          </a:stretch>
        </p:blipFill>
        <p:spPr bwMode="auto">
          <a:xfrm>
            <a:off x="6306779" y="5479452"/>
            <a:ext cx="1112599" cy="702339"/>
          </a:xfrm>
          <a:prstGeom prst="rect">
            <a:avLst/>
          </a:prstGeom>
          <a:noFill/>
        </p:spPr>
      </p:pic>
      <p:sp>
        <p:nvSpPr>
          <p:cNvPr id="171" name="テキスト ボックス 170"/>
          <p:cNvSpPr txBox="1"/>
          <p:nvPr/>
        </p:nvSpPr>
        <p:spPr>
          <a:xfrm>
            <a:off x="6257641" y="5460869"/>
            <a:ext cx="480364" cy="270205"/>
          </a:xfrm>
          <a:prstGeom prst="rect">
            <a:avLst/>
          </a:prstGeom>
          <a:noFill/>
        </p:spPr>
        <p:txBody>
          <a:bodyPr wrap="none" rtlCol="0">
            <a:spAutoFit/>
          </a:bodyPr>
          <a:lstStyle/>
          <a:p>
            <a:r>
              <a:rPr lang="ja-JP" altLang="en-US" sz="1200" dirty="0" smtClean="0">
                <a:solidFill>
                  <a:srgbClr val="CCFFFF"/>
                </a:solidFill>
              </a:rPr>
              <a:t>哲西</a:t>
            </a:r>
            <a:endParaRPr lang="ja-JP" altLang="en-US" sz="1200" dirty="0">
              <a:solidFill>
                <a:srgbClr val="CCFFFF"/>
              </a:solidFill>
            </a:endParaRPr>
          </a:p>
        </p:txBody>
      </p:sp>
      <p:pic>
        <p:nvPicPr>
          <p:cNvPr id="1088" name="Picture 64" descr="D:\勝村プロジェクト\2015_7_28\DorsalFins\南日本\1田辺.jpg"/>
          <p:cNvPicPr>
            <a:picLocks noChangeAspect="1" noChangeArrowheads="1"/>
          </p:cNvPicPr>
          <p:nvPr/>
        </p:nvPicPr>
        <p:blipFill>
          <a:blip r:embed="rId67" cstate="print"/>
          <a:srcRect/>
          <a:stretch>
            <a:fillRect/>
          </a:stretch>
        </p:blipFill>
        <p:spPr bwMode="auto">
          <a:xfrm>
            <a:off x="7483119" y="3431863"/>
            <a:ext cx="1467847" cy="702339"/>
          </a:xfrm>
          <a:prstGeom prst="rect">
            <a:avLst/>
          </a:prstGeom>
          <a:noFill/>
        </p:spPr>
      </p:pic>
      <p:sp>
        <p:nvSpPr>
          <p:cNvPr id="172" name="テキスト ボックス 171"/>
          <p:cNvSpPr txBox="1"/>
          <p:nvPr/>
        </p:nvSpPr>
        <p:spPr>
          <a:xfrm>
            <a:off x="7442788" y="3380451"/>
            <a:ext cx="480364" cy="270205"/>
          </a:xfrm>
          <a:prstGeom prst="rect">
            <a:avLst/>
          </a:prstGeom>
          <a:noFill/>
        </p:spPr>
        <p:txBody>
          <a:bodyPr wrap="none" rtlCol="0">
            <a:spAutoFit/>
          </a:bodyPr>
          <a:lstStyle/>
          <a:p>
            <a:r>
              <a:rPr lang="ja-JP" altLang="en-US" sz="1200" dirty="0" smtClean="0">
                <a:solidFill>
                  <a:srgbClr val="CCFFFF"/>
                </a:solidFill>
              </a:rPr>
              <a:t>田辺</a:t>
            </a:r>
            <a:endParaRPr lang="ja-JP" altLang="en-US" sz="1200" dirty="0">
              <a:solidFill>
                <a:srgbClr val="CCFFFF"/>
              </a:solidFill>
            </a:endParaRPr>
          </a:p>
        </p:txBody>
      </p:sp>
      <p:pic>
        <p:nvPicPr>
          <p:cNvPr id="181" name="Picture 9" descr="D:\勝村プロジェクト\2015_7_28\DorsalFins\南日本\1福江.jpg"/>
          <p:cNvPicPr>
            <a:picLocks noChangeAspect="1" noChangeArrowheads="1"/>
          </p:cNvPicPr>
          <p:nvPr/>
        </p:nvPicPr>
        <p:blipFill>
          <a:blip r:embed="rId68" cstate="print"/>
          <a:srcRect/>
          <a:stretch>
            <a:fillRect/>
          </a:stretch>
        </p:blipFill>
        <p:spPr bwMode="auto">
          <a:xfrm>
            <a:off x="6036274" y="4797254"/>
            <a:ext cx="1232505" cy="702339"/>
          </a:xfrm>
          <a:prstGeom prst="rect">
            <a:avLst/>
          </a:prstGeom>
          <a:noFill/>
        </p:spPr>
      </p:pic>
      <p:sp>
        <p:nvSpPr>
          <p:cNvPr id="184" name="テキスト ボックス 183"/>
          <p:cNvSpPr txBox="1"/>
          <p:nvPr/>
        </p:nvSpPr>
        <p:spPr>
          <a:xfrm>
            <a:off x="4712085" y="4765290"/>
            <a:ext cx="480364" cy="270205"/>
          </a:xfrm>
          <a:prstGeom prst="rect">
            <a:avLst/>
          </a:prstGeom>
          <a:noFill/>
        </p:spPr>
        <p:txBody>
          <a:bodyPr wrap="none" rtlCol="0">
            <a:spAutoFit/>
          </a:bodyPr>
          <a:lstStyle/>
          <a:p>
            <a:r>
              <a:rPr lang="ja-JP" altLang="en-US" sz="1200" dirty="0" smtClean="0">
                <a:solidFill>
                  <a:srgbClr val="CCFFFF"/>
                </a:solidFill>
              </a:rPr>
              <a:t>樋脇</a:t>
            </a:r>
            <a:endParaRPr lang="ja-JP" altLang="en-US" sz="1200" dirty="0">
              <a:solidFill>
                <a:srgbClr val="CCFFFF"/>
              </a:solidFill>
            </a:endParaRPr>
          </a:p>
        </p:txBody>
      </p:sp>
      <p:sp>
        <p:nvSpPr>
          <p:cNvPr id="185" name="テキスト ボックス 184"/>
          <p:cNvSpPr txBox="1"/>
          <p:nvPr/>
        </p:nvSpPr>
        <p:spPr>
          <a:xfrm>
            <a:off x="5968069" y="4765290"/>
            <a:ext cx="480364" cy="270205"/>
          </a:xfrm>
          <a:prstGeom prst="rect">
            <a:avLst/>
          </a:prstGeom>
          <a:noFill/>
        </p:spPr>
        <p:txBody>
          <a:bodyPr wrap="none" rtlCol="0">
            <a:spAutoFit/>
          </a:bodyPr>
          <a:lstStyle/>
          <a:p>
            <a:r>
              <a:rPr lang="ja-JP" altLang="en-US" sz="1200" dirty="0" smtClean="0">
                <a:solidFill>
                  <a:srgbClr val="CCFFFF"/>
                </a:solidFill>
              </a:rPr>
              <a:t>福江</a:t>
            </a:r>
            <a:endParaRPr lang="ja-JP" altLang="en-US" sz="1200" dirty="0">
              <a:solidFill>
                <a:srgbClr val="CCFFFF"/>
              </a:solidFill>
            </a:endParaRPr>
          </a:p>
        </p:txBody>
      </p:sp>
      <p:pic>
        <p:nvPicPr>
          <p:cNvPr id="182" name="Picture 10" descr="D:\勝村プロジェクト\2015_7_28\DorsalFins\南日本\1豊田.jpg"/>
          <p:cNvPicPr>
            <a:picLocks noChangeAspect="1" noChangeArrowheads="1"/>
          </p:cNvPicPr>
          <p:nvPr/>
        </p:nvPicPr>
        <p:blipFill>
          <a:blip r:embed="rId69" cstate="print"/>
          <a:srcRect/>
          <a:stretch>
            <a:fillRect/>
          </a:stretch>
        </p:blipFill>
        <p:spPr bwMode="auto">
          <a:xfrm>
            <a:off x="3675402" y="5466874"/>
            <a:ext cx="1284277" cy="702340"/>
          </a:xfrm>
          <a:prstGeom prst="rect">
            <a:avLst/>
          </a:prstGeom>
          <a:noFill/>
        </p:spPr>
      </p:pic>
      <p:sp>
        <p:nvSpPr>
          <p:cNvPr id="186" name="テキスト ボックス 185"/>
          <p:cNvSpPr txBox="1"/>
          <p:nvPr/>
        </p:nvSpPr>
        <p:spPr>
          <a:xfrm>
            <a:off x="3641010" y="5434911"/>
            <a:ext cx="480364" cy="270205"/>
          </a:xfrm>
          <a:prstGeom prst="rect">
            <a:avLst/>
          </a:prstGeom>
          <a:noFill/>
        </p:spPr>
        <p:txBody>
          <a:bodyPr wrap="none" rtlCol="0">
            <a:spAutoFit/>
          </a:bodyPr>
          <a:lstStyle/>
          <a:p>
            <a:r>
              <a:rPr lang="ja-JP" altLang="en-US" sz="1200" dirty="0">
                <a:solidFill>
                  <a:srgbClr val="CCFFFF"/>
                </a:solidFill>
              </a:rPr>
              <a:t>豊田</a:t>
            </a:r>
          </a:p>
        </p:txBody>
      </p:sp>
      <p:pic>
        <p:nvPicPr>
          <p:cNvPr id="189" name="Picture 2" descr="D:\勝村プロジェクト\2015_7_28\DorsalFins\南日本\1都万.jpg"/>
          <p:cNvPicPr>
            <a:picLocks noChangeAspect="1" noChangeArrowheads="1"/>
          </p:cNvPicPr>
          <p:nvPr/>
        </p:nvPicPr>
        <p:blipFill>
          <a:blip r:embed="rId70" cstate="print"/>
          <a:srcRect/>
          <a:stretch>
            <a:fillRect/>
          </a:stretch>
        </p:blipFill>
        <p:spPr bwMode="auto">
          <a:xfrm>
            <a:off x="124673" y="6146131"/>
            <a:ext cx="834804" cy="702339"/>
          </a:xfrm>
          <a:prstGeom prst="rect">
            <a:avLst/>
          </a:prstGeom>
          <a:noFill/>
        </p:spPr>
      </p:pic>
      <p:pic>
        <p:nvPicPr>
          <p:cNvPr id="190" name="Picture 3" descr="D:\勝村プロジェクト\2015_7_28\DorsalFins\南日本\1東京.jpg"/>
          <p:cNvPicPr>
            <a:picLocks noChangeAspect="1" noChangeArrowheads="1"/>
          </p:cNvPicPr>
          <p:nvPr/>
        </p:nvPicPr>
        <p:blipFill>
          <a:blip r:embed="rId71" cstate="print"/>
          <a:srcRect/>
          <a:stretch>
            <a:fillRect/>
          </a:stretch>
        </p:blipFill>
        <p:spPr bwMode="auto">
          <a:xfrm>
            <a:off x="960146" y="6146131"/>
            <a:ext cx="981853" cy="702339"/>
          </a:xfrm>
          <a:prstGeom prst="rect">
            <a:avLst/>
          </a:prstGeom>
          <a:noFill/>
        </p:spPr>
      </p:pic>
      <p:pic>
        <p:nvPicPr>
          <p:cNvPr id="191" name="Picture 4" descr="D:\勝村プロジェクト\2015_7_28\DorsalFins\南日本\1徳島.jpg"/>
          <p:cNvPicPr>
            <a:picLocks noChangeAspect="1" noChangeArrowheads="1"/>
          </p:cNvPicPr>
          <p:nvPr/>
        </p:nvPicPr>
        <p:blipFill>
          <a:blip r:embed="rId72" cstate="print"/>
          <a:srcRect/>
          <a:stretch>
            <a:fillRect/>
          </a:stretch>
        </p:blipFill>
        <p:spPr bwMode="auto">
          <a:xfrm>
            <a:off x="1936353" y="6146131"/>
            <a:ext cx="2064618" cy="702339"/>
          </a:xfrm>
          <a:prstGeom prst="rect">
            <a:avLst/>
          </a:prstGeom>
          <a:noFill/>
        </p:spPr>
      </p:pic>
      <p:pic>
        <p:nvPicPr>
          <p:cNvPr id="192" name="Picture 5" descr="D:\勝村プロジェクト\2015_7_28\DorsalFins\南日本\1萩.jpg"/>
          <p:cNvPicPr>
            <a:picLocks noChangeAspect="1" noChangeArrowheads="1"/>
          </p:cNvPicPr>
          <p:nvPr/>
        </p:nvPicPr>
        <p:blipFill>
          <a:blip r:embed="rId73" cstate="print"/>
          <a:srcRect/>
          <a:stretch>
            <a:fillRect/>
          </a:stretch>
        </p:blipFill>
        <p:spPr bwMode="auto">
          <a:xfrm>
            <a:off x="3981314" y="6146131"/>
            <a:ext cx="1246430" cy="702339"/>
          </a:xfrm>
          <a:prstGeom prst="rect">
            <a:avLst/>
          </a:prstGeom>
          <a:noFill/>
        </p:spPr>
      </p:pic>
      <p:pic>
        <p:nvPicPr>
          <p:cNvPr id="193" name="Picture 6" descr="D:\勝村プロジェクト\2015_7_28\DorsalFins\南日本\1飯田.jpg"/>
          <p:cNvPicPr>
            <a:picLocks noChangeAspect="1" noChangeArrowheads="1"/>
          </p:cNvPicPr>
          <p:nvPr/>
        </p:nvPicPr>
        <p:blipFill>
          <a:blip r:embed="rId74" cstate="print"/>
          <a:srcRect/>
          <a:stretch>
            <a:fillRect/>
          </a:stretch>
        </p:blipFill>
        <p:spPr bwMode="auto">
          <a:xfrm>
            <a:off x="5223631" y="6162033"/>
            <a:ext cx="1249259" cy="702339"/>
          </a:xfrm>
          <a:prstGeom prst="rect">
            <a:avLst/>
          </a:prstGeom>
          <a:noFill/>
        </p:spPr>
      </p:pic>
      <p:sp>
        <p:nvSpPr>
          <p:cNvPr id="194" name="テキスト ボックス 193"/>
          <p:cNvSpPr txBox="1"/>
          <p:nvPr/>
        </p:nvSpPr>
        <p:spPr>
          <a:xfrm>
            <a:off x="56885" y="6108966"/>
            <a:ext cx="480364" cy="270205"/>
          </a:xfrm>
          <a:prstGeom prst="rect">
            <a:avLst/>
          </a:prstGeom>
          <a:noFill/>
        </p:spPr>
        <p:txBody>
          <a:bodyPr wrap="none" rtlCol="0">
            <a:spAutoFit/>
          </a:bodyPr>
          <a:lstStyle/>
          <a:p>
            <a:r>
              <a:rPr lang="ja-JP" altLang="en-US" sz="1200" dirty="0" smtClean="0">
                <a:solidFill>
                  <a:srgbClr val="CCFFFF"/>
                </a:solidFill>
              </a:rPr>
              <a:t>都万</a:t>
            </a:r>
            <a:endParaRPr lang="ja-JP" altLang="en-US" sz="1200" dirty="0">
              <a:solidFill>
                <a:srgbClr val="CCFFFF"/>
              </a:solidFill>
            </a:endParaRPr>
          </a:p>
        </p:txBody>
      </p:sp>
      <p:sp>
        <p:nvSpPr>
          <p:cNvPr id="195" name="テキスト ボックス 194"/>
          <p:cNvSpPr txBox="1"/>
          <p:nvPr/>
        </p:nvSpPr>
        <p:spPr>
          <a:xfrm>
            <a:off x="888496" y="6108966"/>
            <a:ext cx="480364" cy="270205"/>
          </a:xfrm>
          <a:prstGeom prst="rect">
            <a:avLst/>
          </a:prstGeom>
          <a:noFill/>
        </p:spPr>
        <p:txBody>
          <a:bodyPr wrap="none" rtlCol="0">
            <a:spAutoFit/>
          </a:bodyPr>
          <a:lstStyle/>
          <a:p>
            <a:r>
              <a:rPr lang="ja-JP" altLang="en-US" sz="1200" dirty="0" smtClean="0">
                <a:solidFill>
                  <a:srgbClr val="CCFFFF"/>
                </a:solidFill>
              </a:rPr>
              <a:t>東京</a:t>
            </a:r>
            <a:endParaRPr lang="ja-JP" altLang="en-US" sz="1200" dirty="0">
              <a:solidFill>
                <a:srgbClr val="CCFFFF"/>
              </a:solidFill>
            </a:endParaRPr>
          </a:p>
        </p:txBody>
      </p:sp>
      <p:sp>
        <p:nvSpPr>
          <p:cNvPr id="196" name="テキスト ボックス 195"/>
          <p:cNvSpPr txBox="1"/>
          <p:nvPr/>
        </p:nvSpPr>
        <p:spPr>
          <a:xfrm>
            <a:off x="1876515" y="6108966"/>
            <a:ext cx="480364" cy="270205"/>
          </a:xfrm>
          <a:prstGeom prst="rect">
            <a:avLst/>
          </a:prstGeom>
          <a:noFill/>
        </p:spPr>
        <p:txBody>
          <a:bodyPr wrap="none" rtlCol="0">
            <a:spAutoFit/>
          </a:bodyPr>
          <a:lstStyle/>
          <a:p>
            <a:r>
              <a:rPr lang="ja-JP" altLang="en-US" sz="1200" dirty="0" smtClean="0">
                <a:solidFill>
                  <a:srgbClr val="CCFFFF"/>
                </a:solidFill>
              </a:rPr>
              <a:t>徳島</a:t>
            </a:r>
            <a:endParaRPr lang="ja-JP" altLang="en-US" sz="1200" dirty="0">
              <a:solidFill>
                <a:srgbClr val="CCFFFF"/>
              </a:solidFill>
            </a:endParaRPr>
          </a:p>
        </p:txBody>
      </p:sp>
      <p:sp>
        <p:nvSpPr>
          <p:cNvPr id="197" name="テキスト ボックス 196"/>
          <p:cNvSpPr txBox="1"/>
          <p:nvPr/>
        </p:nvSpPr>
        <p:spPr>
          <a:xfrm>
            <a:off x="3969274" y="6108966"/>
            <a:ext cx="330250" cy="270205"/>
          </a:xfrm>
          <a:prstGeom prst="rect">
            <a:avLst/>
          </a:prstGeom>
          <a:noFill/>
        </p:spPr>
        <p:txBody>
          <a:bodyPr wrap="none" rtlCol="0">
            <a:spAutoFit/>
          </a:bodyPr>
          <a:lstStyle/>
          <a:p>
            <a:r>
              <a:rPr lang="ja-JP" altLang="en-US" sz="1200" dirty="0" smtClean="0">
                <a:solidFill>
                  <a:srgbClr val="CCFFFF"/>
                </a:solidFill>
              </a:rPr>
              <a:t>萩</a:t>
            </a:r>
            <a:endParaRPr lang="ja-JP" altLang="en-US" sz="1200" dirty="0">
              <a:solidFill>
                <a:srgbClr val="CCFFFF"/>
              </a:solidFill>
            </a:endParaRPr>
          </a:p>
        </p:txBody>
      </p:sp>
      <p:sp>
        <p:nvSpPr>
          <p:cNvPr id="198" name="テキスト ボックス 197"/>
          <p:cNvSpPr txBox="1"/>
          <p:nvPr/>
        </p:nvSpPr>
        <p:spPr>
          <a:xfrm>
            <a:off x="5169223" y="6108966"/>
            <a:ext cx="480364" cy="270205"/>
          </a:xfrm>
          <a:prstGeom prst="rect">
            <a:avLst/>
          </a:prstGeom>
          <a:noFill/>
        </p:spPr>
        <p:txBody>
          <a:bodyPr wrap="none" rtlCol="0">
            <a:spAutoFit/>
          </a:bodyPr>
          <a:lstStyle/>
          <a:p>
            <a:r>
              <a:rPr lang="ja-JP" altLang="en-US" sz="1200" dirty="0" smtClean="0">
                <a:solidFill>
                  <a:srgbClr val="CCFFFF"/>
                </a:solidFill>
              </a:rPr>
              <a:t>飯田</a:t>
            </a:r>
            <a:endParaRPr lang="ja-JP" altLang="en-US" sz="1200" dirty="0">
              <a:solidFill>
                <a:srgbClr val="CCFFFF"/>
              </a:solidFill>
            </a:endParaRPr>
          </a:p>
        </p:txBody>
      </p:sp>
      <p:pic>
        <p:nvPicPr>
          <p:cNvPr id="199" name="Picture 11" descr="D:\勝村プロジェクト\2015_7_28\DorsalFins\南日本\1名護.jpg"/>
          <p:cNvPicPr>
            <a:picLocks noChangeAspect="1" noChangeArrowheads="1"/>
          </p:cNvPicPr>
          <p:nvPr/>
        </p:nvPicPr>
        <p:blipFill>
          <a:blip r:embed="rId75" cstate="print"/>
          <a:srcRect/>
          <a:stretch>
            <a:fillRect/>
          </a:stretch>
        </p:blipFill>
        <p:spPr bwMode="auto">
          <a:xfrm>
            <a:off x="8228687" y="673602"/>
            <a:ext cx="840182" cy="702339"/>
          </a:xfrm>
          <a:prstGeom prst="rect">
            <a:avLst/>
          </a:prstGeom>
          <a:noFill/>
        </p:spPr>
      </p:pic>
      <p:sp>
        <p:nvSpPr>
          <p:cNvPr id="202" name="テキスト ボックス 201"/>
          <p:cNvSpPr txBox="1"/>
          <p:nvPr/>
        </p:nvSpPr>
        <p:spPr>
          <a:xfrm>
            <a:off x="8163119" y="618990"/>
            <a:ext cx="480364" cy="270205"/>
          </a:xfrm>
          <a:prstGeom prst="rect">
            <a:avLst/>
          </a:prstGeom>
          <a:noFill/>
        </p:spPr>
        <p:txBody>
          <a:bodyPr wrap="none" rtlCol="0">
            <a:spAutoFit/>
          </a:bodyPr>
          <a:lstStyle/>
          <a:p>
            <a:r>
              <a:rPr lang="ja-JP" altLang="en-US" sz="1200" dirty="0" smtClean="0">
                <a:solidFill>
                  <a:srgbClr val="CCFFFF"/>
                </a:solidFill>
              </a:rPr>
              <a:t>名護</a:t>
            </a:r>
            <a:endParaRPr lang="ja-JP" altLang="en-US" sz="1200" dirty="0">
              <a:solidFill>
                <a:srgbClr val="CCFFFF"/>
              </a:solidFill>
            </a:endParaRPr>
          </a:p>
        </p:txBody>
      </p:sp>
      <p:pic>
        <p:nvPicPr>
          <p:cNvPr id="200" name="Picture 12" descr="D:\勝村プロジェクト\2015_7_28\DorsalFins\南日本\1有田.jpg"/>
          <p:cNvPicPr>
            <a:picLocks noChangeAspect="1" noChangeArrowheads="1"/>
          </p:cNvPicPr>
          <p:nvPr/>
        </p:nvPicPr>
        <p:blipFill>
          <a:blip r:embed="rId76" cstate="print"/>
          <a:srcRect/>
          <a:stretch>
            <a:fillRect/>
          </a:stretch>
        </p:blipFill>
        <p:spPr bwMode="auto">
          <a:xfrm>
            <a:off x="6474783" y="6170142"/>
            <a:ext cx="1397970" cy="702339"/>
          </a:xfrm>
          <a:prstGeom prst="rect">
            <a:avLst/>
          </a:prstGeom>
          <a:noFill/>
        </p:spPr>
      </p:pic>
      <p:sp>
        <p:nvSpPr>
          <p:cNvPr id="203" name="テキスト ボックス 202"/>
          <p:cNvSpPr txBox="1"/>
          <p:nvPr/>
        </p:nvSpPr>
        <p:spPr>
          <a:xfrm>
            <a:off x="6479456" y="6139383"/>
            <a:ext cx="480364" cy="270205"/>
          </a:xfrm>
          <a:prstGeom prst="rect">
            <a:avLst/>
          </a:prstGeom>
          <a:noFill/>
        </p:spPr>
        <p:txBody>
          <a:bodyPr wrap="none" rtlCol="0">
            <a:spAutoFit/>
          </a:bodyPr>
          <a:lstStyle/>
          <a:p>
            <a:r>
              <a:rPr lang="ja-JP" altLang="en-US" sz="1200" dirty="0">
                <a:solidFill>
                  <a:srgbClr val="CCFFFF"/>
                </a:solidFill>
              </a:rPr>
              <a:t>有田</a:t>
            </a:r>
          </a:p>
        </p:txBody>
      </p:sp>
      <p:pic>
        <p:nvPicPr>
          <p:cNvPr id="201" name="Picture 13" descr="D:\勝村プロジェクト\2015_7_28\DorsalFins\南日本\1邑久.jpg"/>
          <p:cNvPicPr>
            <a:picLocks noChangeAspect="1" noChangeArrowheads="1"/>
          </p:cNvPicPr>
          <p:nvPr/>
        </p:nvPicPr>
        <p:blipFill>
          <a:blip r:embed="rId77" cstate="print"/>
          <a:srcRect/>
          <a:stretch>
            <a:fillRect/>
          </a:stretch>
        </p:blipFill>
        <p:spPr bwMode="auto">
          <a:xfrm>
            <a:off x="7414269" y="5473621"/>
            <a:ext cx="1607941" cy="702339"/>
          </a:xfrm>
          <a:prstGeom prst="rect">
            <a:avLst/>
          </a:prstGeom>
          <a:noFill/>
        </p:spPr>
      </p:pic>
      <p:sp>
        <p:nvSpPr>
          <p:cNvPr id="204" name="テキスト ボックス 203"/>
          <p:cNvSpPr txBox="1"/>
          <p:nvPr/>
        </p:nvSpPr>
        <p:spPr>
          <a:xfrm>
            <a:off x="7364603" y="5442862"/>
            <a:ext cx="480364" cy="270205"/>
          </a:xfrm>
          <a:prstGeom prst="rect">
            <a:avLst/>
          </a:prstGeom>
          <a:noFill/>
        </p:spPr>
        <p:txBody>
          <a:bodyPr wrap="none" rtlCol="0">
            <a:spAutoFit/>
          </a:bodyPr>
          <a:lstStyle/>
          <a:p>
            <a:r>
              <a:rPr lang="ja-JP" altLang="en-US" sz="1200" dirty="0" smtClean="0">
                <a:solidFill>
                  <a:srgbClr val="CCFFFF"/>
                </a:solidFill>
              </a:rPr>
              <a:t>邑久</a:t>
            </a:r>
            <a:endParaRPr lang="ja-JP" altLang="en-US" sz="1200" dirty="0">
              <a:solidFill>
                <a:srgbClr val="CCFFFF"/>
              </a:solidFill>
            </a:endParaRPr>
          </a:p>
        </p:txBody>
      </p:sp>
      <p:pic>
        <p:nvPicPr>
          <p:cNvPr id="1069" name="Picture 45" descr="D:\勝村プロジェクト\2015_7_28\DorsalFins\南日本\1三島.jpg"/>
          <p:cNvPicPr>
            <a:picLocks noChangeAspect="1" noChangeArrowheads="1"/>
          </p:cNvPicPr>
          <p:nvPr/>
        </p:nvPicPr>
        <p:blipFill>
          <a:blip r:embed="rId78" cstate="print"/>
          <a:srcRect/>
          <a:stretch>
            <a:fillRect/>
          </a:stretch>
        </p:blipFill>
        <p:spPr bwMode="auto">
          <a:xfrm>
            <a:off x="8067310" y="2063386"/>
            <a:ext cx="982313" cy="702339"/>
          </a:xfrm>
          <a:prstGeom prst="rect">
            <a:avLst/>
          </a:prstGeom>
          <a:noFill/>
        </p:spPr>
      </p:pic>
      <p:sp>
        <p:nvSpPr>
          <p:cNvPr id="132" name="テキスト ボックス 131"/>
          <p:cNvSpPr txBox="1"/>
          <p:nvPr/>
        </p:nvSpPr>
        <p:spPr>
          <a:xfrm>
            <a:off x="8028108" y="2025474"/>
            <a:ext cx="480364" cy="270205"/>
          </a:xfrm>
          <a:prstGeom prst="rect">
            <a:avLst/>
          </a:prstGeom>
          <a:noFill/>
        </p:spPr>
        <p:txBody>
          <a:bodyPr wrap="none" rtlCol="0">
            <a:spAutoFit/>
          </a:bodyPr>
          <a:lstStyle/>
          <a:p>
            <a:r>
              <a:rPr lang="ja-JP" altLang="en-US" sz="1200" dirty="0">
                <a:solidFill>
                  <a:srgbClr val="CCFFFF"/>
                </a:solidFill>
              </a:rPr>
              <a:t>三島</a:t>
            </a:r>
          </a:p>
        </p:txBody>
      </p:sp>
      <p:pic>
        <p:nvPicPr>
          <p:cNvPr id="1080" name="Picture 56" descr="D:\勝村プロジェクト\2015_7_28\DorsalFins\南日本\1神戸.jpg"/>
          <p:cNvPicPr>
            <a:picLocks noChangeAspect="1" noChangeArrowheads="1"/>
          </p:cNvPicPr>
          <p:nvPr/>
        </p:nvPicPr>
        <p:blipFill>
          <a:blip r:embed="rId79" cstate="print"/>
          <a:srcRect/>
          <a:stretch>
            <a:fillRect/>
          </a:stretch>
        </p:blipFill>
        <p:spPr bwMode="auto">
          <a:xfrm>
            <a:off x="7864239" y="6137406"/>
            <a:ext cx="1040590" cy="702340"/>
          </a:xfrm>
          <a:prstGeom prst="rect">
            <a:avLst/>
          </a:prstGeom>
          <a:noFill/>
        </p:spPr>
      </p:pic>
      <p:sp>
        <p:nvSpPr>
          <p:cNvPr id="155" name="テキスト ボックス 154"/>
          <p:cNvSpPr txBox="1"/>
          <p:nvPr/>
        </p:nvSpPr>
        <p:spPr>
          <a:xfrm>
            <a:off x="7793997" y="6128115"/>
            <a:ext cx="480364" cy="270205"/>
          </a:xfrm>
          <a:prstGeom prst="rect">
            <a:avLst/>
          </a:prstGeom>
          <a:noFill/>
        </p:spPr>
        <p:txBody>
          <a:bodyPr wrap="none" rtlCol="0">
            <a:spAutoFit/>
          </a:bodyPr>
          <a:lstStyle/>
          <a:p>
            <a:r>
              <a:rPr lang="ja-JP" altLang="en-US" sz="1200" dirty="0" smtClean="0">
                <a:solidFill>
                  <a:srgbClr val="CCFFFF"/>
                </a:solidFill>
              </a:rPr>
              <a:t>神戸</a:t>
            </a:r>
            <a:endParaRPr lang="ja-JP" altLang="en-US" sz="1200" dirty="0">
              <a:solidFill>
                <a:srgbClr val="CCFFFF"/>
              </a:solidFill>
            </a:endParaRPr>
          </a:p>
        </p:txBody>
      </p:sp>
      <p:sp>
        <p:nvSpPr>
          <p:cNvPr id="154" name="テキスト ボックス 153"/>
          <p:cNvSpPr txBox="1"/>
          <p:nvPr/>
        </p:nvSpPr>
        <p:spPr>
          <a:xfrm>
            <a:off x="4923048" y="5434911"/>
            <a:ext cx="480364" cy="270205"/>
          </a:xfrm>
          <a:prstGeom prst="rect">
            <a:avLst/>
          </a:prstGeom>
          <a:noFill/>
        </p:spPr>
        <p:txBody>
          <a:bodyPr wrap="none" rtlCol="0">
            <a:spAutoFit/>
          </a:bodyPr>
          <a:lstStyle/>
          <a:p>
            <a:r>
              <a:rPr lang="ja-JP" altLang="en-US" sz="1200" dirty="0" smtClean="0">
                <a:solidFill>
                  <a:srgbClr val="CCFFFF"/>
                </a:solidFill>
              </a:rPr>
              <a:t>新宮</a:t>
            </a:r>
            <a:endParaRPr lang="ja-JP" altLang="en-US" sz="1200" dirty="0">
              <a:solidFill>
                <a:srgbClr val="CCFFFF"/>
              </a:solidFill>
            </a:endParaRPr>
          </a:p>
        </p:txBody>
      </p:sp>
      <p:sp>
        <p:nvSpPr>
          <p:cNvPr id="21" name="テキスト ボックス 20"/>
          <p:cNvSpPr txBox="1"/>
          <p:nvPr/>
        </p:nvSpPr>
        <p:spPr>
          <a:xfrm>
            <a:off x="1107416" y="1311093"/>
            <a:ext cx="480364" cy="270205"/>
          </a:xfrm>
          <a:prstGeom prst="rect">
            <a:avLst/>
          </a:prstGeom>
          <a:noFill/>
        </p:spPr>
        <p:txBody>
          <a:bodyPr wrap="none" rtlCol="0">
            <a:spAutoFit/>
          </a:bodyPr>
          <a:lstStyle/>
          <a:p>
            <a:r>
              <a:rPr lang="ja-JP" altLang="en-US" sz="1200" dirty="0" smtClean="0">
                <a:solidFill>
                  <a:srgbClr val="FF0000"/>
                </a:solidFill>
              </a:rPr>
              <a:t>横手</a:t>
            </a:r>
            <a:endParaRPr lang="ja-JP" altLang="en-US" sz="1200" dirty="0">
              <a:solidFill>
                <a:srgbClr val="FF0000"/>
              </a:solidFill>
            </a:endParaRPr>
          </a:p>
        </p:txBody>
      </p:sp>
      <p:sp>
        <p:nvSpPr>
          <p:cNvPr id="23" name="テキスト ボックス 22"/>
          <p:cNvSpPr txBox="1"/>
          <p:nvPr/>
        </p:nvSpPr>
        <p:spPr>
          <a:xfrm>
            <a:off x="63808" y="618990"/>
            <a:ext cx="480364" cy="270205"/>
          </a:xfrm>
          <a:prstGeom prst="rect">
            <a:avLst/>
          </a:prstGeom>
          <a:noFill/>
        </p:spPr>
        <p:txBody>
          <a:bodyPr wrap="none" rtlCol="0">
            <a:spAutoFit/>
          </a:bodyPr>
          <a:lstStyle/>
          <a:p>
            <a:r>
              <a:rPr lang="ja-JP" altLang="en-US" sz="1200" dirty="0" smtClean="0">
                <a:solidFill>
                  <a:srgbClr val="FF0000"/>
                </a:solidFill>
              </a:rPr>
              <a:t>宮津</a:t>
            </a:r>
            <a:endParaRPr lang="ja-JP" altLang="en-US" sz="1200" dirty="0">
              <a:solidFill>
                <a:srgbClr val="FF0000"/>
              </a:solidFill>
            </a:endParaRPr>
          </a:p>
        </p:txBody>
      </p:sp>
      <p:sp>
        <p:nvSpPr>
          <p:cNvPr id="24" name="テキスト ボックス 23"/>
          <p:cNvSpPr txBox="1"/>
          <p:nvPr/>
        </p:nvSpPr>
        <p:spPr>
          <a:xfrm>
            <a:off x="2691592" y="618990"/>
            <a:ext cx="480364" cy="270205"/>
          </a:xfrm>
          <a:prstGeom prst="rect">
            <a:avLst/>
          </a:prstGeom>
          <a:noFill/>
        </p:spPr>
        <p:txBody>
          <a:bodyPr wrap="none" rtlCol="0">
            <a:spAutoFit/>
          </a:bodyPr>
          <a:lstStyle/>
          <a:p>
            <a:r>
              <a:rPr lang="ja-JP" altLang="en-US" sz="1200" dirty="0" smtClean="0">
                <a:solidFill>
                  <a:srgbClr val="FF0000"/>
                </a:solidFill>
              </a:rPr>
              <a:t>弘前</a:t>
            </a:r>
            <a:endParaRPr lang="ja-JP" altLang="en-US" sz="1200" dirty="0">
              <a:solidFill>
                <a:srgbClr val="FF0000"/>
              </a:solidFill>
            </a:endParaRPr>
          </a:p>
        </p:txBody>
      </p:sp>
      <p:sp>
        <p:nvSpPr>
          <p:cNvPr id="119" name="テキスト ボックス 118"/>
          <p:cNvSpPr txBox="1"/>
          <p:nvPr/>
        </p:nvSpPr>
        <p:spPr>
          <a:xfrm>
            <a:off x="6508016" y="2724043"/>
            <a:ext cx="480364" cy="270205"/>
          </a:xfrm>
          <a:prstGeom prst="rect">
            <a:avLst/>
          </a:prstGeom>
          <a:noFill/>
        </p:spPr>
        <p:txBody>
          <a:bodyPr wrap="none" rtlCol="0">
            <a:spAutoFit/>
          </a:bodyPr>
          <a:lstStyle/>
          <a:p>
            <a:r>
              <a:rPr lang="ja-JP" altLang="en-US" sz="1200" dirty="0">
                <a:solidFill>
                  <a:srgbClr val="CCFFFF"/>
                </a:solidFill>
              </a:rPr>
              <a:t>香住</a:t>
            </a:r>
          </a:p>
        </p:txBody>
      </p:sp>
      <p:sp>
        <p:nvSpPr>
          <p:cNvPr id="122" name="テキスト ボックス 121"/>
          <p:cNvSpPr txBox="1"/>
          <p:nvPr/>
        </p:nvSpPr>
        <p:spPr>
          <a:xfrm>
            <a:off x="4491792" y="3380451"/>
            <a:ext cx="480364" cy="270205"/>
          </a:xfrm>
          <a:prstGeom prst="rect">
            <a:avLst/>
          </a:prstGeom>
          <a:noFill/>
        </p:spPr>
        <p:txBody>
          <a:bodyPr wrap="none" rtlCol="0">
            <a:spAutoFit/>
          </a:bodyPr>
          <a:lstStyle/>
          <a:p>
            <a:r>
              <a:rPr lang="ja-JP" altLang="en-US" sz="1200" dirty="0" smtClean="0">
                <a:solidFill>
                  <a:srgbClr val="CCFFFF"/>
                </a:solidFill>
              </a:rPr>
              <a:t>佐倉</a:t>
            </a:r>
            <a:endParaRPr lang="ja-JP" altLang="en-US" sz="1200" dirty="0">
              <a:solidFill>
                <a:srgbClr val="CCFFFF"/>
              </a:solidFill>
            </a:endParaRPr>
          </a:p>
        </p:txBody>
      </p:sp>
      <p:pic>
        <p:nvPicPr>
          <p:cNvPr id="2" name="Picture 2"/>
          <p:cNvPicPr>
            <a:picLocks noChangeAspect="1" noChangeArrowheads="1"/>
          </p:cNvPicPr>
          <p:nvPr/>
        </p:nvPicPr>
        <p:blipFill>
          <a:blip r:embed="rId80" cstate="print"/>
          <a:srcRect/>
          <a:stretch>
            <a:fillRect/>
          </a:stretch>
        </p:blipFill>
        <p:spPr bwMode="auto">
          <a:xfrm>
            <a:off x="7828079" y="2751514"/>
            <a:ext cx="1352433" cy="720000"/>
          </a:xfrm>
          <a:prstGeom prst="rect">
            <a:avLst/>
          </a:prstGeom>
          <a:noFill/>
          <a:ln w="9525">
            <a:noFill/>
            <a:miter lim="800000"/>
            <a:headEnd/>
            <a:tailEnd/>
          </a:ln>
        </p:spPr>
      </p:pic>
      <p:sp>
        <p:nvSpPr>
          <p:cNvPr id="135" name="テキスト ボックス 134"/>
          <p:cNvSpPr txBox="1"/>
          <p:nvPr/>
        </p:nvSpPr>
        <p:spPr>
          <a:xfrm>
            <a:off x="7763194" y="2724043"/>
            <a:ext cx="480364" cy="270205"/>
          </a:xfrm>
          <a:prstGeom prst="rect">
            <a:avLst/>
          </a:prstGeom>
          <a:noFill/>
        </p:spPr>
        <p:txBody>
          <a:bodyPr wrap="none" rtlCol="0">
            <a:spAutoFit/>
          </a:bodyPr>
          <a:lstStyle/>
          <a:p>
            <a:r>
              <a:rPr lang="ja-JP" altLang="en-US" sz="1200" dirty="0">
                <a:solidFill>
                  <a:srgbClr val="CCFFFF"/>
                </a:solidFill>
              </a:rPr>
              <a:t>出水</a:t>
            </a:r>
          </a:p>
        </p:txBody>
      </p:sp>
      <p:sp>
        <p:nvSpPr>
          <p:cNvPr id="22" name="テキスト ボックス 21"/>
          <p:cNvSpPr txBox="1"/>
          <p:nvPr/>
        </p:nvSpPr>
        <p:spPr>
          <a:xfrm>
            <a:off x="6003960" y="-15766"/>
            <a:ext cx="480364" cy="270205"/>
          </a:xfrm>
          <a:prstGeom prst="rect">
            <a:avLst/>
          </a:prstGeom>
          <a:noFill/>
        </p:spPr>
        <p:txBody>
          <a:bodyPr wrap="none" rtlCol="0">
            <a:spAutoFit/>
          </a:bodyPr>
          <a:lstStyle/>
          <a:p>
            <a:r>
              <a:rPr lang="ja-JP" altLang="en-US" sz="1200" dirty="0" smtClean="0">
                <a:solidFill>
                  <a:srgbClr val="FF0000"/>
                </a:solidFill>
              </a:rPr>
              <a:t>加賀</a:t>
            </a:r>
            <a:endParaRPr lang="ja-JP" altLang="en-US" sz="1200" dirty="0">
              <a:solidFill>
                <a:srgbClr val="FF0000"/>
              </a:solidFill>
            </a:endParaRPr>
          </a:p>
        </p:txBody>
      </p:sp>
      <p:pic>
        <p:nvPicPr>
          <p:cNvPr id="2050" name="Picture 2"/>
          <p:cNvPicPr>
            <a:picLocks noChangeAspect="1" noChangeArrowheads="1"/>
          </p:cNvPicPr>
          <p:nvPr/>
        </p:nvPicPr>
        <p:blipFill>
          <a:blip r:embed="rId81" cstate="print"/>
          <a:srcRect/>
          <a:stretch>
            <a:fillRect/>
          </a:stretch>
        </p:blipFill>
        <p:spPr bwMode="auto">
          <a:xfrm>
            <a:off x="8290997" y="4797152"/>
            <a:ext cx="837237" cy="720000"/>
          </a:xfrm>
          <a:prstGeom prst="rect">
            <a:avLst/>
          </a:prstGeom>
          <a:noFill/>
          <a:ln w="9525">
            <a:noFill/>
            <a:miter lim="800000"/>
            <a:headEnd/>
            <a:tailEnd/>
          </a:ln>
        </p:spPr>
      </p:pic>
      <p:sp>
        <p:nvSpPr>
          <p:cNvPr id="183" name="テキスト ボックス 182"/>
          <p:cNvSpPr txBox="1"/>
          <p:nvPr/>
        </p:nvSpPr>
        <p:spPr>
          <a:xfrm>
            <a:off x="8172864" y="4771977"/>
            <a:ext cx="492443" cy="276999"/>
          </a:xfrm>
          <a:prstGeom prst="rect">
            <a:avLst/>
          </a:prstGeom>
          <a:noFill/>
        </p:spPr>
        <p:txBody>
          <a:bodyPr wrap="none" rtlCol="0">
            <a:spAutoFit/>
          </a:bodyPr>
          <a:lstStyle/>
          <a:p>
            <a:r>
              <a:rPr lang="ja-JP" altLang="en-US" sz="1200" dirty="0">
                <a:solidFill>
                  <a:schemeClr val="accent5">
                    <a:lumMod val="40000"/>
                    <a:lumOff val="60000"/>
                  </a:schemeClr>
                </a:solidFill>
              </a:rPr>
              <a:t>磐田</a:t>
            </a: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グラフ 3"/>
          <p:cNvGraphicFramePr/>
          <p:nvPr/>
        </p:nvGraphicFramePr>
        <p:xfrm>
          <a:off x="4921696" y="1080120"/>
          <a:ext cx="4114800" cy="1714500"/>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5" name="グラフ 4"/>
          <p:cNvGraphicFramePr/>
          <p:nvPr/>
        </p:nvGraphicFramePr>
        <p:xfrm>
          <a:off x="4921696" y="2794620"/>
          <a:ext cx="4114800" cy="1714500"/>
        </p:xfrm>
        <a:graphic>
          <a:graphicData uri="http://schemas.openxmlformats.org/drawingml/2006/chart">
            <c:chart xmlns:c="http://schemas.openxmlformats.org/drawingml/2006/chart" xmlns:r="http://schemas.openxmlformats.org/officeDocument/2006/relationships" r:id="rId3"/>
          </a:graphicData>
        </a:graphic>
      </p:graphicFrame>
      <p:pic>
        <p:nvPicPr>
          <p:cNvPr id="6" name="図 5" descr="HNI2_2.jpg"/>
          <p:cNvPicPr>
            <a:picLocks noChangeAspect="1"/>
          </p:cNvPicPr>
          <p:nvPr/>
        </p:nvPicPr>
        <p:blipFill>
          <a:blip r:embed="rId4" cstate="print"/>
          <a:stretch>
            <a:fillRect/>
          </a:stretch>
        </p:blipFill>
        <p:spPr>
          <a:xfrm>
            <a:off x="539552" y="836712"/>
            <a:ext cx="3821390" cy="2736304"/>
          </a:xfrm>
          <a:prstGeom prst="rect">
            <a:avLst/>
          </a:prstGeom>
        </p:spPr>
      </p:pic>
      <p:grpSp>
        <p:nvGrpSpPr>
          <p:cNvPr id="14" name="グループ化 13"/>
          <p:cNvGrpSpPr/>
          <p:nvPr/>
        </p:nvGrpSpPr>
        <p:grpSpPr>
          <a:xfrm rot="216923">
            <a:off x="1790811" y="2209549"/>
            <a:ext cx="2105993" cy="926734"/>
            <a:chOff x="1475656" y="2924944"/>
            <a:chExt cx="2547900" cy="1100029"/>
          </a:xfrm>
        </p:grpSpPr>
        <p:cxnSp>
          <p:nvCxnSpPr>
            <p:cNvPr id="8" name="直線コネクタ 7"/>
            <p:cNvCxnSpPr/>
            <p:nvPr/>
          </p:nvCxnSpPr>
          <p:spPr bwMode="auto">
            <a:xfrm flipV="1">
              <a:off x="1547664" y="3068960"/>
              <a:ext cx="2448272" cy="792088"/>
            </a:xfrm>
            <a:prstGeom prst="line">
              <a:avLst/>
            </a:prstGeom>
            <a:solidFill>
              <a:schemeClr val="accent1"/>
            </a:solidFill>
            <a:ln w="38100" cap="flat" cmpd="sng" algn="ctr">
              <a:solidFill>
                <a:schemeClr val="tx1"/>
              </a:solidFill>
              <a:prstDash val="solid"/>
              <a:round/>
              <a:headEnd type="none" w="med" len="med"/>
              <a:tailEnd type="none" w="med" len="med"/>
            </a:ln>
            <a:effectLst/>
          </p:spPr>
        </p:cxnSp>
        <p:cxnSp>
          <p:nvCxnSpPr>
            <p:cNvPr id="11" name="直線コネクタ 10"/>
            <p:cNvCxnSpPr/>
            <p:nvPr/>
          </p:nvCxnSpPr>
          <p:spPr bwMode="auto">
            <a:xfrm>
              <a:off x="3923928" y="2924944"/>
              <a:ext cx="99628" cy="307941"/>
            </a:xfrm>
            <a:prstGeom prst="line">
              <a:avLst/>
            </a:prstGeom>
            <a:solidFill>
              <a:schemeClr val="accent1"/>
            </a:solidFill>
            <a:ln w="38100" cap="flat" cmpd="sng" algn="ctr">
              <a:solidFill>
                <a:schemeClr val="tx1"/>
              </a:solidFill>
              <a:prstDash val="solid"/>
              <a:round/>
              <a:headEnd type="none" w="med" len="med"/>
              <a:tailEnd type="none" w="med" len="med"/>
            </a:ln>
            <a:effectLst/>
          </p:spPr>
        </p:cxnSp>
        <p:cxnSp>
          <p:nvCxnSpPr>
            <p:cNvPr id="13" name="直線コネクタ 12"/>
            <p:cNvCxnSpPr/>
            <p:nvPr/>
          </p:nvCxnSpPr>
          <p:spPr bwMode="auto">
            <a:xfrm>
              <a:off x="1475656" y="3717032"/>
              <a:ext cx="99628" cy="307941"/>
            </a:xfrm>
            <a:prstGeom prst="line">
              <a:avLst/>
            </a:prstGeom>
            <a:solidFill>
              <a:schemeClr val="accent1"/>
            </a:solidFill>
            <a:ln w="38100" cap="flat" cmpd="sng" algn="ctr">
              <a:solidFill>
                <a:schemeClr val="tx1"/>
              </a:solidFill>
              <a:prstDash val="solid"/>
              <a:round/>
              <a:headEnd type="none" w="med" len="med"/>
              <a:tailEnd type="none" w="med" len="med"/>
            </a:ln>
            <a:effectLst/>
          </p:spPr>
        </p:cxnSp>
      </p:grpSp>
      <p:grpSp>
        <p:nvGrpSpPr>
          <p:cNvPr id="15" name="グループ化 14"/>
          <p:cNvGrpSpPr/>
          <p:nvPr/>
        </p:nvGrpSpPr>
        <p:grpSpPr>
          <a:xfrm rot="678434">
            <a:off x="1935397" y="2651660"/>
            <a:ext cx="1188000" cy="549280"/>
            <a:chOff x="1475656" y="2924944"/>
            <a:chExt cx="2547900" cy="1100029"/>
          </a:xfrm>
        </p:grpSpPr>
        <p:cxnSp>
          <p:nvCxnSpPr>
            <p:cNvPr id="16" name="直線コネクタ 15"/>
            <p:cNvCxnSpPr/>
            <p:nvPr/>
          </p:nvCxnSpPr>
          <p:spPr bwMode="auto">
            <a:xfrm flipV="1">
              <a:off x="1547664" y="3068960"/>
              <a:ext cx="2448272" cy="792088"/>
            </a:xfrm>
            <a:prstGeom prst="line">
              <a:avLst/>
            </a:prstGeom>
            <a:solidFill>
              <a:schemeClr val="accent1"/>
            </a:solidFill>
            <a:ln w="38100" cap="flat" cmpd="sng" algn="ctr">
              <a:solidFill>
                <a:schemeClr val="tx1"/>
              </a:solidFill>
              <a:prstDash val="solid"/>
              <a:round/>
              <a:headEnd type="none" w="med" len="med"/>
              <a:tailEnd type="none" w="med" len="med"/>
            </a:ln>
            <a:effectLst/>
          </p:spPr>
        </p:cxnSp>
        <p:cxnSp>
          <p:nvCxnSpPr>
            <p:cNvPr id="17" name="直線コネクタ 16"/>
            <p:cNvCxnSpPr/>
            <p:nvPr/>
          </p:nvCxnSpPr>
          <p:spPr bwMode="auto">
            <a:xfrm>
              <a:off x="3923928" y="2924944"/>
              <a:ext cx="99628" cy="307941"/>
            </a:xfrm>
            <a:prstGeom prst="line">
              <a:avLst/>
            </a:prstGeom>
            <a:solidFill>
              <a:schemeClr val="accent1"/>
            </a:solidFill>
            <a:ln w="38100" cap="flat" cmpd="sng" algn="ctr">
              <a:solidFill>
                <a:schemeClr val="tx1"/>
              </a:solidFill>
              <a:prstDash val="solid"/>
              <a:round/>
              <a:headEnd type="none" w="med" len="med"/>
              <a:tailEnd type="none" w="med" len="med"/>
            </a:ln>
            <a:effectLst/>
          </p:spPr>
        </p:cxnSp>
        <p:cxnSp>
          <p:nvCxnSpPr>
            <p:cNvPr id="18" name="直線コネクタ 17"/>
            <p:cNvCxnSpPr/>
            <p:nvPr/>
          </p:nvCxnSpPr>
          <p:spPr bwMode="auto">
            <a:xfrm>
              <a:off x="1475656" y="3717032"/>
              <a:ext cx="99628" cy="307941"/>
            </a:xfrm>
            <a:prstGeom prst="line">
              <a:avLst/>
            </a:prstGeom>
            <a:solidFill>
              <a:schemeClr val="accent1"/>
            </a:solidFill>
            <a:ln w="38100" cap="flat" cmpd="sng" algn="ctr">
              <a:solidFill>
                <a:schemeClr val="tx1"/>
              </a:solidFill>
              <a:prstDash val="solid"/>
              <a:round/>
              <a:headEnd type="none" w="med" len="med"/>
              <a:tailEnd type="none" w="med" len="med"/>
            </a:ln>
            <a:effectLst/>
          </p:spPr>
        </p:cxnSp>
      </p:grpSp>
      <p:sp>
        <p:nvSpPr>
          <p:cNvPr id="19" name="テキスト ボックス 18"/>
          <p:cNvSpPr txBox="1"/>
          <p:nvPr/>
        </p:nvSpPr>
        <p:spPr>
          <a:xfrm>
            <a:off x="2411760" y="2132856"/>
            <a:ext cx="389850" cy="461665"/>
          </a:xfrm>
          <a:prstGeom prst="rect">
            <a:avLst/>
          </a:prstGeom>
          <a:noFill/>
        </p:spPr>
        <p:txBody>
          <a:bodyPr wrap="none" rtlCol="0">
            <a:spAutoFit/>
          </a:bodyPr>
          <a:lstStyle/>
          <a:p>
            <a:r>
              <a:rPr kumimoji="1" lang="en-US" altLang="ja-JP" sz="2400" dirty="0" smtClean="0"/>
              <a:t>A</a:t>
            </a:r>
            <a:endParaRPr kumimoji="1" lang="ja-JP" altLang="en-US" sz="2400" dirty="0"/>
          </a:p>
        </p:txBody>
      </p:sp>
      <p:sp>
        <p:nvSpPr>
          <p:cNvPr id="20" name="テキスト ボックス 19"/>
          <p:cNvSpPr txBox="1"/>
          <p:nvPr/>
        </p:nvSpPr>
        <p:spPr>
          <a:xfrm>
            <a:off x="2483768" y="2924944"/>
            <a:ext cx="389850" cy="461665"/>
          </a:xfrm>
          <a:prstGeom prst="rect">
            <a:avLst/>
          </a:prstGeom>
          <a:noFill/>
        </p:spPr>
        <p:txBody>
          <a:bodyPr wrap="none" rtlCol="0">
            <a:spAutoFit/>
          </a:bodyPr>
          <a:lstStyle/>
          <a:p>
            <a:r>
              <a:rPr kumimoji="1" lang="en-US" altLang="ja-JP" sz="2400" dirty="0" smtClean="0"/>
              <a:t>B</a:t>
            </a:r>
            <a:endParaRPr kumimoji="1" lang="ja-JP" altLang="en-US" sz="2400" dirty="0"/>
          </a:p>
        </p:txBody>
      </p:sp>
      <p:grpSp>
        <p:nvGrpSpPr>
          <p:cNvPr id="26" name="グループ化 25"/>
          <p:cNvGrpSpPr/>
          <p:nvPr/>
        </p:nvGrpSpPr>
        <p:grpSpPr>
          <a:xfrm>
            <a:off x="395536" y="4077072"/>
            <a:ext cx="1005532" cy="772876"/>
            <a:chOff x="2015716" y="3789040"/>
            <a:chExt cx="1005532" cy="772876"/>
          </a:xfrm>
        </p:grpSpPr>
        <p:sp>
          <p:nvSpPr>
            <p:cNvPr id="21" name="テキスト ボックス 20"/>
            <p:cNvSpPr txBox="1"/>
            <p:nvPr/>
          </p:nvSpPr>
          <p:spPr>
            <a:xfrm>
              <a:off x="2015716" y="3789040"/>
              <a:ext cx="1005532" cy="369332"/>
            </a:xfrm>
            <a:prstGeom prst="rect">
              <a:avLst/>
            </a:prstGeom>
            <a:noFill/>
          </p:spPr>
          <p:txBody>
            <a:bodyPr wrap="none" rtlCol="0">
              <a:spAutoFit/>
            </a:bodyPr>
            <a:lstStyle/>
            <a:p>
              <a:r>
                <a:rPr kumimoji="1" lang="en-US" altLang="ja-JP" dirty="0" smtClean="0"/>
                <a:t>( A – B )</a:t>
              </a:r>
              <a:endParaRPr kumimoji="1" lang="ja-JP" altLang="en-US" dirty="0"/>
            </a:p>
          </p:txBody>
        </p:sp>
        <p:cxnSp>
          <p:nvCxnSpPr>
            <p:cNvPr id="24" name="直線コネクタ 23"/>
            <p:cNvCxnSpPr/>
            <p:nvPr/>
          </p:nvCxnSpPr>
          <p:spPr bwMode="auto">
            <a:xfrm>
              <a:off x="2122438" y="4175478"/>
              <a:ext cx="792088"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25" name="テキスト ボックス 24"/>
            <p:cNvSpPr txBox="1"/>
            <p:nvPr/>
          </p:nvSpPr>
          <p:spPr>
            <a:xfrm>
              <a:off x="2349205" y="4192584"/>
              <a:ext cx="338554" cy="369332"/>
            </a:xfrm>
            <a:prstGeom prst="rect">
              <a:avLst/>
            </a:prstGeom>
            <a:noFill/>
          </p:spPr>
          <p:txBody>
            <a:bodyPr wrap="none" rtlCol="0">
              <a:spAutoFit/>
            </a:bodyPr>
            <a:lstStyle/>
            <a:p>
              <a:r>
                <a:rPr kumimoji="1" lang="en-US" altLang="ja-JP" dirty="0" smtClean="0"/>
                <a:t>B</a:t>
              </a:r>
              <a:endParaRPr kumimoji="1" lang="ja-JP" altLang="en-US" dirty="0"/>
            </a:p>
          </p:txBody>
        </p:sp>
      </p:grpSp>
      <p:sp>
        <p:nvSpPr>
          <p:cNvPr id="27" name="テキスト ボックス 26"/>
          <p:cNvSpPr txBox="1"/>
          <p:nvPr/>
        </p:nvSpPr>
        <p:spPr>
          <a:xfrm>
            <a:off x="1547664" y="4149080"/>
            <a:ext cx="3312368" cy="936104"/>
          </a:xfrm>
          <a:prstGeom prst="rect">
            <a:avLst/>
          </a:prstGeom>
          <a:noFill/>
        </p:spPr>
        <p:txBody>
          <a:bodyPr wrap="square" rtlCol="0">
            <a:spAutoFit/>
          </a:bodyPr>
          <a:lstStyle/>
          <a:p>
            <a:r>
              <a:rPr lang="ja-JP" altLang="en-US" dirty="0" smtClean="0"/>
              <a:t>第５条と「切れ込み」部分の長さの差分（＝「切れ込み」の深さ）と「切れ込み」部分の比を計算した</a:t>
            </a:r>
            <a:endParaRPr kumimoji="1" lang="ja-JP" altLang="en-US" dirty="0"/>
          </a:p>
        </p:txBody>
      </p:sp>
      <p:sp>
        <p:nvSpPr>
          <p:cNvPr id="22" name="テキスト ボックス 21"/>
          <p:cNvSpPr txBox="1"/>
          <p:nvPr/>
        </p:nvSpPr>
        <p:spPr>
          <a:xfrm>
            <a:off x="1187624" y="332656"/>
            <a:ext cx="2595582" cy="369332"/>
          </a:xfrm>
          <a:prstGeom prst="rect">
            <a:avLst/>
          </a:prstGeom>
          <a:noFill/>
        </p:spPr>
        <p:txBody>
          <a:bodyPr wrap="none" rtlCol="0">
            <a:spAutoFit/>
          </a:bodyPr>
          <a:lstStyle/>
          <a:p>
            <a:r>
              <a:rPr kumimoji="1" lang="en-US" altLang="ja-JP" dirty="0" smtClean="0"/>
              <a:t>(dorsal fin of male HNI</a:t>
            </a:r>
            <a:r>
              <a:rPr kumimoji="1" lang="ja-JP" altLang="en-US" dirty="0" smtClean="0"/>
              <a:t>）</a:t>
            </a:r>
            <a:endParaRPr kumimoji="1" lang="ja-JP" altLang="en-US" dirty="0"/>
          </a:p>
        </p:txBody>
      </p:sp>
      <p:sp>
        <p:nvSpPr>
          <p:cNvPr id="23" name="テキスト ボックス 22"/>
          <p:cNvSpPr txBox="1"/>
          <p:nvPr/>
        </p:nvSpPr>
        <p:spPr>
          <a:xfrm>
            <a:off x="611560" y="5229200"/>
            <a:ext cx="8172400" cy="923330"/>
          </a:xfrm>
          <a:prstGeom prst="rect">
            <a:avLst/>
          </a:prstGeom>
          <a:noFill/>
        </p:spPr>
        <p:txBody>
          <a:bodyPr wrap="square" rtlCol="0">
            <a:spAutoFit/>
          </a:bodyPr>
          <a:lstStyle/>
          <a:p>
            <a:r>
              <a:rPr kumimoji="1" lang="en-US" altLang="ja-JP" i="1" dirty="0" err="1" smtClean="0"/>
              <a:t>O.sakaizumii</a:t>
            </a:r>
            <a:r>
              <a:rPr kumimoji="1" lang="en-US" altLang="ja-JP" i="1" dirty="0" smtClean="0"/>
              <a:t> </a:t>
            </a:r>
            <a:r>
              <a:rPr kumimoji="1" lang="ja-JP" altLang="en-US" dirty="0" smtClean="0"/>
              <a:t>は</a:t>
            </a:r>
            <a:r>
              <a:rPr kumimoji="1" lang="en-US" altLang="ja-JP" i="1" dirty="0" smtClean="0"/>
              <a:t>O. </a:t>
            </a:r>
            <a:r>
              <a:rPr kumimoji="1" lang="en-US" altLang="ja-JP" i="1" dirty="0" err="1" smtClean="0"/>
              <a:t>latipes</a:t>
            </a:r>
            <a:r>
              <a:rPr kumimoji="1" lang="ja-JP" altLang="en-US" dirty="0" smtClean="0"/>
              <a:t>よりも切れ込みが浅い傾向があるが、その分布は</a:t>
            </a:r>
            <a:r>
              <a:rPr lang="en-US" altLang="ja-JP" i="1" dirty="0" err="1" smtClean="0"/>
              <a:t>O.latipes</a:t>
            </a:r>
            <a:r>
              <a:rPr lang="en-US" altLang="ja-JP" dirty="0" smtClean="0"/>
              <a:t> </a:t>
            </a:r>
            <a:r>
              <a:rPr lang="ja-JP" altLang="en-US" dirty="0" smtClean="0"/>
              <a:t>のばらつきの範囲内に収まるので、切れ込みの深さを根拠に両者を識別することはできない。</a:t>
            </a:r>
            <a:r>
              <a:rPr kumimoji="1" lang="en-US" altLang="ja-JP" dirty="0" smtClean="0"/>
              <a:t> </a:t>
            </a:r>
            <a:endParaRPr kumimoji="1" lang="ja-JP" altLang="en-US" dirty="0"/>
          </a:p>
        </p:txBody>
      </p:sp>
      <p:sp>
        <p:nvSpPr>
          <p:cNvPr id="28" name="テキスト ボックス 27"/>
          <p:cNvSpPr txBox="1"/>
          <p:nvPr/>
        </p:nvSpPr>
        <p:spPr>
          <a:xfrm>
            <a:off x="3419872" y="6237312"/>
            <a:ext cx="4849404" cy="369332"/>
          </a:xfrm>
          <a:prstGeom prst="rect">
            <a:avLst/>
          </a:prstGeom>
          <a:noFill/>
          <a:ln>
            <a:solidFill>
              <a:srgbClr val="FF0000"/>
            </a:solidFill>
          </a:ln>
        </p:spPr>
        <p:txBody>
          <a:bodyPr wrap="none" rtlCol="0">
            <a:spAutoFit/>
          </a:bodyPr>
          <a:lstStyle/>
          <a:p>
            <a:r>
              <a:rPr kumimoji="1" lang="ja-JP" altLang="en-US" dirty="0" smtClean="0"/>
              <a:t>→　</a:t>
            </a:r>
            <a:r>
              <a:rPr kumimoji="1" lang="en-US" altLang="ja-JP" i="1" dirty="0" smtClean="0"/>
              <a:t>O. </a:t>
            </a:r>
            <a:r>
              <a:rPr kumimoji="1" lang="en-US" altLang="ja-JP" i="1" dirty="0" err="1" smtClean="0"/>
              <a:t>latipes</a:t>
            </a:r>
            <a:r>
              <a:rPr kumimoji="1" lang="en-US" altLang="ja-JP" dirty="0" smtClean="0"/>
              <a:t> </a:t>
            </a:r>
            <a:r>
              <a:rPr kumimoji="1" lang="ja-JP" altLang="en-US" dirty="0" smtClean="0"/>
              <a:t>と </a:t>
            </a:r>
            <a:r>
              <a:rPr kumimoji="1" lang="en-US" altLang="ja-JP" i="1" dirty="0" err="1" smtClean="0"/>
              <a:t>O,sakaizumii</a:t>
            </a:r>
            <a:r>
              <a:rPr kumimoji="1" lang="en-US" altLang="ja-JP" dirty="0" smtClean="0"/>
              <a:t> </a:t>
            </a:r>
            <a:r>
              <a:rPr kumimoji="1" lang="ja-JP" altLang="en-US" dirty="0" err="1" smtClean="0"/>
              <a:t>の識</a:t>
            </a:r>
            <a:r>
              <a:rPr kumimoji="1" lang="ja-JP" altLang="en-US" dirty="0" smtClean="0"/>
              <a:t>別は不可能</a:t>
            </a:r>
            <a:endParaRPr kumimoji="1" lang="ja-JP" altLang="en-US"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図 1" descr="Asai201101.jpg"/>
          <p:cNvPicPr>
            <a:picLocks noChangeAspect="1"/>
          </p:cNvPicPr>
          <p:nvPr/>
        </p:nvPicPr>
        <p:blipFill>
          <a:blip r:embed="rId2" cstate="print"/>
          <a:stretch>
            <a:fillRect/>
          </a:stretch>
        </p:blipFill>
        <p:spPr>
          <a:xfrm>
            <a:off x="-180528" y="0"/>
            <a:ext cx="4589715" cy="6480000"/>
          </a:xfrm>
          <a:prstGeom prst="rect">
            <a:avLst/>
          </a:prstGeom>
        </p:spPr>
      </p:pic>
      <p:sp>
        <p:nvSpPr>
          <p:cNvPr id="4" name="テキスト ボックス 3"/>
          <p:cNvSpPr txBox="1"/>
          <p:nvPr/>
        </p:nvSpPr>
        <p:spPr>
          <a:xfrm>
            <a:off x="4499992" y="692696"/>
            <a:ext cx="4248472" cy="646331"/>
          </a:xfrm>
          <a:prstGeom prst="rect">
            <a:avLst/>
          </a:prstGeom>
          <a:noFill/>
        </p:spPr>
        <p:txBody>
          <a:bodyPr wrap="square" rtlCol="0">
            <a:spAutoFit/>
          </a:bodyPr>
          <a:lstStyle/>
          <a:p>
            <a:r>
              <a:rPr kumimoji="1" lang="en-US" altLang="ja-JP" dirty="0" err="1" smtClean="0"/>
              <a:t>Asai</a:t>
            </a:r>
            <a:r>
              <a:rPr lang="ja-JP" altLang="en-US" dirty="0" smtClean="0"/>
              <a:t> ら（</a:t>
            </a:r>
            <a:r>
              <a:rPr lang="en-US" altLang="ja-JP" dirty="0" smtClean="0"/>
              <a:t>2011</a:t>
            </a:r>
            <a:r>
              <a:rPr lang="ja-JP" altLang="en-US" dirty="0" smtClean="0"/>
              <a:t>）による </a:t>
            </a:r>
            <a:r>
              <a:rPr lang="en-US" altLang="ja-JP" i="1" dirty="0" smtClean="0"/>
              <a:t>O .</a:t>
            </a:r>
            <a:r>
              <a:rPr lang="en-US" altLang="ja-JP" i="1" dirty="0" err="1" smtClean="0"/>
              <a:t>latipes</a:t>
            </a:r>
            <a:r>
              <a:rPr lang="en-US" altLang="ja-JP" dirty="0" smtClean="0"/>
              <a:t> </a:t>
            </a:r>
            <a:r>
              <a:rPr lang="ja-JP" altLang="en-US" dirty="0" smtClean="0"/>
              <a:t>と</a:t>
            </a:r>
            <a:endParaRPr lang="en-US" altLang="ja-JP" dirty="0" smtClean="0"/>
          </a:p>
          <a:p>
            <a:r>
              <a:rPr lang="en-US" altLang="ja-JP" i="1" dirty="0" smtClean="0"/>
              <a:t>O. </a:t>
            </a:r>
            <a:r>
              <a:rPr lang="en-US" altLang="ja-JP" i="1" dirty="0" err="1" smtClean="0"/>
              <a:t>sakaizumii</a:t>
            </a:r>
            <a:r>
              <a:rPr lang="en-US" altLang="ja-JP" i="1" dirty="0" smtClean="0"/>
              <a:t> </a:t>
            </a:r>
            <a:r>
              <a:rPr lang="ja-JP" altLang="en-US" dirty="0" smtClean="0"/>
              <a:t>の形態的識別点</a:t>
            </a:r>
            <a:endParaRPr kumimoji="1" lang="ja-JP" altLang="en-US" dirty="0"/>
          </a:p>
        </p:txBody>
      </p:sp>
      <p:grpSp>
        <p:nvGrpSpPr>
          <p:cNvPr id="13" name="グループ化 12"/>
          <p:cNvGrpSpPr/>
          <p:nvPr/>
        </p:nvGrpSpPr>
        <p:grpSpPr>
          <a:xfrm>
            <a:off x="4644008" y="4907514"/>
            <a:ext cx="4136820" cy="1910505"/>
            <a:chOff x="4644008" y="4907514"/>
            <a:chExt cx="4136820" cy="1910505"/>
          </a:xfrm>
        </p:grpSpPr>
        <p:sp>
          <p:nvSpPr>
            <p:cNvPr id="7" name="テキスト ボックス 6"/>
            <p:cNvSpPr txBox="1"/>
            <p:nvPr/>
          </p:nvSpPr>
          <p:spPr>
            <a:xfrm>
              <a:off x="4644008" y="6156012"/>
              <a:ext cx="1454244" cy="369332"/>
            </a:xfrm>
            <a:prstGeom prst="rect">
              <a:avLst/>
            </a:prstGeom>
            <a:noFill/>
          </p:spPr>
          <p:txBody>
            <a:bodyPr wrap="none" rtlCol="0">
              <a:spAutoFit/>
            </a:bodyPr>
            <a:lstStyle/>
            <a:p>
              <a:r>
                <a:rPr lang="en-US" altLang="ja-JP" i="1" dirty="0" smtClean="0"/>
                <a:t>O .</a:t>
              </a:r>
              <a:r>
                <a:rPr lang="en-US" altLang="ja-JP" i="1" dirty="0" err="1" smtClean="0"/>
                <a:t>latipes</a:t>
              </a:r>
              <a:r>
                <a:rPr lang="en-US" altLang="ja-JP" i="1" dirty="0" smtClean="0"/>
                <a:t> </a:t>
              </a:r>
              <a:r>
                <a:rPr lang="ja-JP" altLang="en-US" i="1" dirty="0" smtClean="0"/>
                <a:t>♂</a:t>
              </a:r>
              <a:endParaRPr kumimoji="1" lang="ja-JP" altLang="en-US" dirty="0"/>
            </a:p>
          </p:txBody>
        </p:sp>
        <p:sp>
          <p:nvSpPr>
            <p:cNvPr id="8" name="テキスト ボックス 7"/>
            <p:cNvSpPr txBox="1"/>
            <p:nvPr/>
          </p:nvSpPr>
          <p:spPr>
            <a:xfrm>
              <a:off x="6877743" y="6156012"/>
              <a:ext cx="1903085" cy="369332"/>
            </a:xfrm>
            <a:prstGeom prst="rect">
              <a:avLst/>
            </a:prstGeom>
            <a:noFill/>
          </p:spPr>
          <p:txBody>
            <a:bodyPr wrap="none" rtlCol="0">
              <a:spAutoFit/>
            </a:bodyPr>
            <a:lstStyle/>
            <a:p>
              <a:r>
                <a:rPr lang="en-US" altLang="ja-JP" i="1" dirty="0" smtClean="0"/>
                <a:t>O. </a:t>
              </a:r>
              <a:r>
                <a:rPr lang="en-US" altLang="ja-JP" i="1" dirty="0" err="1" smtClean="0"/>
                <a:t>Sakaizumii</a:t>
              </a:r>
              <a:r>
                <a:rPr lang="ja-JP" altLang="en-US" i="1" dirty="0" smtClean="0"/>
                <a:t> ♂</a:t>
              </a:r>
              <a:endParaRPr lang="ja-JP" altLang="en-US" dirty="0" smtClean="0"/>
            </a:p>
          </p:txBody>
        </p:sp>
        <p:pic>
          <p:nvPicPr>
            <p:cNvPr id="3074" name="Picture 2"/>
            <p:cNvPicPr>
              <a:picLocks noChangeAspect="1" noChangeArrowheads="1"/>
            </p:cNvPicPr>
            <p:nvPr/>
          </p:nvPicPr>
          <p:blipFill>
            <a:blip r:embed="rId3" cstate="print"/>
            <a:srcRect/>
            <a:stretch>
              <a:fillRect/>
            </a:stretch>
          </p:blipFill>
          <p:spPr bwMode="auto">
            <a:xfrm>
              <a:off x="6804248" y="4907514"/>
              <a:ext cx="1867119" cy="1080000"/>
            </a:xfrm>
            <a:prstGeom prst="rect">
              <a:avLst/>
            </a:prstGeom>
            <a:noFill/>
            <a:ln w="9525">
              <a:noFill/>
              <a:miter lim="800000"/>
              <a:headEnd/>
              <a:tailEnd/>
            </a:ln>
          </p:spPr>
        </p:pic>
        <p:pic>
          <p:nvPicPr>
            <p:cNvPr id="3075" name="Picture 3"/>
            <p:cNvPicPr>
              <a:picLocks noChangeAspect="1" noChangeArrowheads="1"/>
            </p:cNvPicPr>
            <p:nvPr/>
          </p:nvPicPr>
          <p:blipFill>
            <a:blip r:embed="rId4" cstate="print"/>
            <a:srcRect/>
            <a:stretch>
              <a:fillRect/>
            </a:stretch>
          </p:blipFill>
          <p:spPr bwMode="auto">
            <a:xfrm>
              <a:off x="4644008" y="4907514"/>
              <a:ext cx="1796022" cy="1080000"/>
            </a:xfrm>
            <a:prstGeom prst="rect">
              <a:avLst/>
            </a:prstGeom>
            <a:noFill/>
            <a:ln w="9525">
              <a:noFill/>
              <a:miter lim="800000"/>
              <a:headEnd/>
              <a:tailEnd/>
            </a:ln>
          </p:spPr>
        </p:pic>
        <p:sp>
          <p:nvSpPr>
            <p:cNvPr id="11" name="テキスト ボックス 10"/>
            <p:cNvSpPr txBox="1"/>
            <p:nvPr/>
          </p:nvSpPr>
          <p:spPr>
            <a:xfrm>
              <a:off x="7389256" y="6541020"/>
              <a:ext cx="1377108" cy="276999"/>
            </a:xfrm>
            <a:prstGeom prst="rect">
              <a:avLst/>
            </a:prstGeom>
            <a:noFill/>
          </p:spPr>
          <p:txBody>
            <a:bodyPr wrap="none" rtlCol="0">
              <a:spAutoFit/>
            </a:bodyPr>
            <a:lstStyle/>
            <a:p>
              <a:r>
                <a:rPr kumimoji="1" lang="en-US" altLang="ja-JP" sz="1200" dirty="0" smtClean="0"/>
                <a:t>(</a:t>
              </a:r>
              <a:r>
                <a:rPr kumimoji="1" lang="en-US" altLang="ja-JP" sz="1200" dirty="0" err="1" smtClean="0"/>
                <a:t>Asai</a:t>
              </a:r>
              <a:r>
                <a:rPr kumimoji="1" lang="en-US" altLang="ja-JP" sz="1200" dirty="0" smtClean="0"/>
                <a:t> et al., 2011)</a:t>
              </a:r>
              <a:endParaRPr kumimoji="1" lang="ja-JP" altLang="en-US" sz="1200" dirty="0"/>
            </a:p>
          </p:txBody>
        </p:sp>
      </p:grpSp>
      <p:sp>
        <p:nvSpPr>
          <p:cNvPr id="3" name="テキスト ボックス 2"/>
          <p:cNvSpPr txBox="1"/>
          <p:nvPr/>
        </p:nvSpPr>
        <p:spPr>
          <a:xfrm>
            <a:off x="4283968" y="1556792"/>
            <a:ext cx="4464496" cy="3416320"/>
          </a:xfrm>
          <a:prstGeom prst="rect">
            <a:avLst/>
          </a:prstGeom>
          <a:noFill/>
        </p:spPr>
        <p:txBody>
          <a:bodyPr wrap="square" rtlCol="0">
            <a:spAutoFit/>
          </a:bodyPr>
          <a:lstStyle/>
          <a:p>
            <a:pPr marL="342900" indent="-342900">
              <a:buAutoNum type="arabicPeriod"/>
            </a:pPr>
            <a:r>
              <a:rPr lang="en-US" altLang="ja-JP" dirty="0" smtClean="0"/>
              <a:t>depth of the notch in the membrane between the dorsal-fin rays 5 and 6</a:t>
            </a:r>
          </a:p>
          <a:p>
            <a:pPr marL="342900" indent="-342900">
              <a:buAutoNum type="arabicPeriod"/>
            </a:pPr>
            <a:endParaRPr lang="ja-JP" altLang="ja-JP" dirty="0" smtClean="0"/>
          </a:p>
          <a:p>
            <a:r>
              <a:rPr lang="en-US" altLang="ja-JP" dirty="0" smtClean="0"/>
              <a:t>2. dense network of </a:t>
            </a:r>
            <a:r>
              <a:rPr lang="en-US" altLang="ja-JP" dirty="0" err="1" smtClean="0"/>
              <a:t>melanophores</a:t>
            </a:r>
            <a:r>
              <a:rPr lang="en-US" altLang="ja-JP" dirty="0" smtClean="0"/>
              <a:t> along each scale margin on body side</a:t>
            </a:r>
          </a:p>
          <a:p>
            <a:endParaRPr lang="ja-JP" altLang="ja-JP" dirty="0" smtClean="0"/>
          </a:p>
          <a:p>
            <a:r>
              <a:rPr lang="en-US" altLang="ja-JP" dirty="0" smtClean="0"/>
              <a:t>3. distinctive irregular black spots present on the posterior portion of body</a:t>
            </a:r>
          </a:p>
          <a:p>
            <a:endParaRPr lang="ja-JP" altLang="ja-JP" dirty="0" smtClean="0"/>
          </a:p>
          <a:p>
            <a:r>
              <a:rPr lang="en-US" altLang="ja-JP" dirty="0" smtClean="0"/>
              <a:t>4. 10-23 silvery scales in patches on the posterior portion of body</a:t>
            </a:r>
            <a:endParaRPr lang="ja-JP" altLang="ja-JP" dirty="0" smtClean="0"/>
          </a:p>
          <a:p>
            <a:endParaRPr kumimoji="1" lang="ja-JP" altLang="en-US" dirty="0"/>
          </a:p>
        </p:txBody>
      </p:sp>
      <p:sp>
        <p:nvSpPr>
          <p:cNvPr id="10" name="テキスト ボックス 9"/>
          <p:cNvSpPr txBox="1"/>
          <p:nvPr/>
        </p:nvSpPr>
        <p:spPr>
          <a:xfrm>
            <a:off x="4283968" y="1556792"/>
            <a:ext cx="4464496" cy="3416320"/>
          </a:xfrm>
          <a:prstGeom prst="rect">
            <a:avLst/>
          </a:prstGeom>
          <a:solidFill>
            <a:schemeClr val="bg1"/>
          </a:solidFill>
        </p:spPr>
        <p:txBody>
          <a:bodyPr wrap="square" rtlCol="0">
            <a:spAutoFit/>
          </a:bodyPr>
          <a:lstStyle/>
          <a:p>
            <a:pPr marL="342900" indent="-342900">
              <a:buAutoNum type="arabicPeriod"/>
            </a:pPr>
            <a:r>
              <a:rPr lang="en-US" altLang="ja-JP" dirty="0" smtClean="0"/>
              <a:t>depth of the notch in the membrane between the dorsal-fin rays 5 and 6</a:t>
            </a:r>
          </a:p>
          <a:p>
            <a:pPr marL="342900" indent="-342900">
              <a:buAutoNum type="arabicPeriod"/>
            </a:pPr>
            <a:endParaRPr lang="ja-JP" altLang="ja-JP" dirty="0" smtClean="0"/>
          </a:p>
          <a:p>
            <a:r>
              <a:rPr lang="en-US" altLang="ja-JP" dirty="0" smtClean="0">
                <a:solidFill>
                  <a:srgbClr val="FF0000"/>
                </a:solidFill>
              </a:rPr>
              <a:t>2. dense network of </a:t>
            </a:r>
            <a:r>
              <a:rPr lang="en-US" altLang="ja-JP" dirty="0" err="1" smtClean="0">
                <a:solidFill>
                  <a:srgbClr val="FF0000"/>
                </a:solidFill>
              </a:rPr>
              <a:t>melanophores</a:t>
            </a:r>
            <a:r>
              <a:rPr lang="en-US" altLang="ja-JP" dirty="0" smtClean="0">
                <a:solidFill>
                  <a:srgbClr val="FF0000"/>
                </a:solidFill>
              </a:rPr>
              <a:t> along each scale margin on body side</a:t>
            </a:r>
          </a:p>
          <a:p>
            <a:endParaRPr lang="ja-JP" altLang="ja-JP" dirty="0" smtClean="0"/>
          </a:p>
          <a:p>
            <a:r>
              <a:rPr lang="en-US" altLang="ja-JP" dirty="0" smtClean="0"/>
              <a:t>3. distinctive irregular black spots present on the posterior portion of body</a:t>
            </a:r>
          </a:p>
          <a:p>
            <a:endParaRPr lang="ja-JP" altLang="ja-JP" dirty="0" smtClean="0"/>
          </a:p>
          <a:p>
            <a:r>
              <a:rPr lang="en-US" altLang="ja-JP" dirty="0" smtClean="0"/>
              <a:t>4. 10-23 silvery scales in patches on the posterior portion of body</a:t>
            </a:r>
            <a:endParaRPr lang="ja-JP" altLang="ja-JP" dirty="0" smtClean="0"/>
          </a:p>
          <a:p>
            <a:endParaRPr kumimoji="1" lang="ja-JP"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dissolve">
                                      <p:cBhvr>
                                        <p:cTn id="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0.xml><?xml version="1.0" encoding="utf-8"?>
<a:theme xmlns:a="http://schemas.openxmlformats.org/drawingml/2006/main" name="3_標準デザイン">
  <a:themeElements>
    <a:clrScheme name="標準デザイン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標準デザイン">
      <a:majorFont>
        <a:latin typeface="Arial"/>
        <a:ea typeface="ＭＳ Ｐゴシック"/>
        <a:cs typeface=""/>
      </a:majorFont>
      <a:minorFont>
        <a:latin typeface="Arial"/>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標準デザイン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標準デザイン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標準デザイン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標準デザイン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標準デザイン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標準デザイン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標準デザイン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標準デザイン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標準デザイン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標準デザイン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標準デザイン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標準デザイン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11.xml><?xml version="1.0" encoding="utf-8"?>
<a:theme xmlns:a="http://schemas.openxmlformats.org/drawingml/2006/main" name="10_標準デザイン">
  <a:themeElements>
    <a:clrScheme name="10_標準デザイン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0_標準デザイン">
      <a:majorFont>
        <a:latin typeface="Arial"/>
        <a:ea typeface="ＭＳ Ｐゴシック"/>
        <a:cs typeface=""/>
      </a:majorFont>
      <a:minorFont>
        <a:latin typeface="Arial"/>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10_標準デザイン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0_標準デザイン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0_標準デザイン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0_標準デザイン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0_標準デザイン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0_標準デザイン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0_標準デザイン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0_標準デザイン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0_標準デザイン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0_標準デザイン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0_標準デザイン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0_標準デザイン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12.xml><?xml version="1.0" encoding="utf-8"?>
<a:theme xmlns:a="http://schemas.openxmlformats.org/drawingml/2006/main" name="5_標準デザイン">
  <a:themeElements>
    <a:clrScheme name="標準デザイン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標準デザイン">
      <a:majorFont>
        <a:latin typeface="Arial"/>
        <a:ea typeface="ＭＳ Ｐゴシック"/>
        <a:cs typeface=""/>
      </a:majorFont>
      <a:minorFont>
        <a:latin typeface="Arial"/>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標準デザイン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標準デザイン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標準デザイン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標準デザイン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標準デザイン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標準デザイン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標準デザイン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標準デザイン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標準デザイン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標準デザイン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標準デザイン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標準デザイン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13.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4_標準デザイン">
  <a:themeElements>
    <a:clrScheme name="4_標準デザイン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4_標準デザイン">
      <a:majorFont>
        <a:latin typeface="Arial"/>
        <a:ea typeface="ＭＳ Ｐゴシック"/>
        <a:cs typeface=""/>
      </a:majorFont>
      <a:minorFont>
        <a:latin typeface="Arial"/>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1" lang="ja-JP" altLang="en-US" sz="1800" b="1" i="0" u="none" strike="noStrike" cap="none" normalizeH="0" baseline="0" smtClean="0">
            <a:ln>
              <a:noFill/>
            </a:ln>
            <a:solidFill>
              <a:schemeClr val="tx1"/>
            </a:solidFill>
            <a:effectLst/>
            <a:latin typeface="Arial" charset="0"/>
            <a:ea typeface="ＭＳ Ｐゴシック"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1" lang="ja-JP" altLang="en-US" sz="1800" b="1" i="0" u="none" strike="noStrike" cap="none" normalizeH="0" baseline="0" smtClean="0">
            <a:ln>
              <a:noFill/>
            </a:ln>
            <a:solidFill>
              <a:schemeClr val="tx1"/>
            </a:solidFill>
            <a:effectLst/>
            <a:latin typeface="Arial" charset="0"/>
            <a:ea typeface="ＭＳ Ｐゴシック" charset="-128"/>
          </a:defRPr>
        </a:defPPr>
      </a:lstStyle>
    </a:lnDef>
  </a:objectDefaults>
  <a:extraClrSchemeLst>
    <a:extraClrScheme>
      <a:clrScheme name="4_標準デザイン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4_標準デザイン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4_標準デザイン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4_標準デザイン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4_標準デザイン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4_標準デザイン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4_標準デザイン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4_標準デザイン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4_標準デザイン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4_標準デザイン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4_標準デザイン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4_標準デザイン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1_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2_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標準デザイン">
  <a:themeElements>
    <a:clrScheme name="標準デザイン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標準デザイン">
      <a:majorFont>
        <a:latin typeface="Arial"/>
        <a:ea typeface="ＭＳ Ｐゴシック"/>
        <a:cs typeface=""/>
      </a:majorFont>
      <a:minorFont>
        <a:latin typeface="Arial"/>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標準デザイン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標準デザイン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標準デザイン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標準デザイン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標準デザイン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標準デザイン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標準デザイン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標準デザイン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標準デザイン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標準デザイン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標準デザイン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標準デザイン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2_標準デザイン">
  <a:themeElements>
    <a:clrScheme name="標準デザイン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標準デザイン">
      <a:majorFont>
        <a:latin typeface="Arial"/>
        <a:ea typeface="ＭＳ Ｐゴシック"/>
        <a:cs typeface=""/>
      </a:majorFont>
      <a:minorFont>
        <a:latin typeface="Arial"/>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標準デザイン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標準デザイン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標準デザイン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標準デザイン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標準デザイン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標準デザイン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標準デザイン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標準デザイン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標準デザイン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標準デザイン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標準デザイン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標準デザイン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7.xml><?xml version="1.0" encoding="utf-8"?>
<a:theme xmlns:a="http://schemas.openxmlformats.org/drawingml/2006/main" name="3_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8.xml><?xml version="1.0" encoding="utf-8"?>
<a:theme xmlns:a="http://schemas.openxmlformats.org/drawingml/2006/main" name="1_標準デザイン">
  <a:themeElements>
    <a:clrScheme name="標準デザイン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標準デザイン">
      <a:majorFont>
        <a:latin typeface="Arial"/>
        <a:ea typeface="ＭＳ Ｐゴシック"/>
        <a:cs typeface=""/>
      </a:majorFont>
      <a:minorFont>
        <a:latin typeface="Arial"/>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標準デザイン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標準デザイン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標準デザイン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標準デザイン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標準デザイン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標準デザイン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標準デザイン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標準デザイン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標準デザイン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標準デザイン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標準デザイン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標準デザイン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9.xml><?xml version="1.0" encoding="utf-8"?>
<a:theme xmlns:a="http://schemas.openxmlformats.org/drawingml/2006/main" name="新しいプレゼンテーション">
  <a:themeElements>
    <a:clrScheme name="新しいプレゼンテーション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新しいプレゼンテーション">
      <a:majorFont>
        <a:latin typeface="Times"/>
        <a:ea typeface="ＭＳ Ｐゴシック"/>
        <a:cs typeface=""/>
      </a:majorFont>
      <a:minorFont>
        <a:latin typeface="Times"/>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新しいプレゼンテーション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新しいプレゼンテーション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新しいプレゼンテーション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新しいプレゼンテーション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新しいプレゼンテーション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新しいプレゼンテーション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新しいプレゼンテーション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新しいプレゼンテーション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新しいプレゼンテーション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新しいプレゼンテーション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新しいプレゼンテーション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新しいプレゼンテーション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Override1.xml><?xml version="1.0" encoding="utf-8"?>
<a:themeOverride xmlns:a="http://schemas.openxmlformats.org/drawingml/2006/main">
  <a:clrScheme name="標準デザイン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themeOverride>
</file>

<file path=ppt/theme/themeOverride2.xml><?xml version="1.0" encoding="utf-8"?>
<a:themeOverride xmlns:a="http://schemas.openxmlformats.org/drawingml/2006/main">
  <a:clrScheme name="標準デザイン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themeOverride>
</file>

<file path=ppt/theme/themeOverride3.xml><?xml version="1.0" encoding="utf-8"?>
<a:themeOverride xmlns:a="http://schemas.openxmlformats.org/drawingml/2006/main">
  <a:clrScheme name="標準デザイン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themeOverride>
</file>

<file path=ppt/theme/themeOverride4.xml><?xml version="1.0" encoding="utf-8"?>
<a:themeOverride xmlns:a="http://schemas.openxmlformats.org/drawingml/2006/main">
  <a:clrScheme name="標準デザイン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themeOverride>
</file>

<file path=ppt/theme/themeOverride5.xml><?xml version="1.0" encoding="utf-8"?>
<a:themeOverride xmlns:a="http://schemas.openxmlformats.org/drawingml/2006/main">
  <a:clrScheme name="標準デザイン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themeOverride>
</file>

<file path=ppt/theme/themeOverride6.xml><?xml version="1.0" encoding="utf-8"?>
<a:themeOverride xmlns:a="http://schemas.openxmlformats.org/drawingml/2006/main">
  <a:clrScheme name="標準デザイン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themeOverride>
</file>

<file path=ppt/theme/themeOverride7.xml><?xml version="1.0" encoding="utf-8"?>
<a:themeOverride xmlns:a="http://schemas.openxmlformats.org/drawingml/2006/main">
  <a:clrScheme name="10_標準デザイン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themeOverride>
</file>

<file path=docProps/app.xml><?xml version="1.0" encoding="utf-8"?>
<Properties xmlns="http://schemas.openxmlformats.org/officeDocument/2006/extended-properties" xmlns:vt="http://schemas.openxmlformats.org/officeDocument/2006/docPropsVTypes">
  <TotalTime>1247</TotalTime>
  <Words>3337</Words>
  <Application>Microsoft Office PowerPoint</Application>
  <PresentationFormat>画面に合わせる (4:3)</PresentationFormat>
  <Paragraphs>876</Paragraphs>
  <Slides>69</Slides>
  <Notes>3</Notes>
  <HiddenSlides>0</HiddenSlides>
  <MMClips>0</MMClips>
  <ScaleCrop>false</ScaleCrop>
  <HeadingPairs>
    <vt:vector size="6" baseType="variant">
      <vt:variant>
        <vt:lpstr>テーマ</vt:lpstr>
      </vt:variant>
      <vt:variant>
        <vt:i4>12</vt:i4>
      </vt:variant>
      <vt:variant>
        <vt:lpstr>埋め込まれた OLE サーバー</vt:lpstr>
      </vt:variant>
      <vt:variant>
        <vt:i4>2</vt:i4>
      </vt:variant>
      <vt:variant>
        <vt:lpstr>スライド タイトル</vt:lpstr>
      </vt:variant>
      <vt:variant>
        <vt:i4>69</vt:i4>
      </vt:variant>
    </vt:vector>
  </HeadingPairs>
  <TitlesOfParts>
    <vt:vector size="83" baseType="lpstr">
      <vt:lpstr>Office テーマ</vt:lpstr>
      <vt:lpstr>4_標準デザイン</vt:lpstr>
      <vt:lpstr>1_Office テーマ</vt:lpstr>
      <vt:lpstr>2_Office テーマ</vt:lpstr>
      <vt:lpstr>標準デザイン</vt:lpstr>
      <vt:lpstr>2_標準デザイン</vt:lpstr>
      <vt:lpstr>3_Office テーマ</vt:lpstr>
      <vt:lpstr>1_標準デザイン</vt:lpstr>
      <vt:lpstr>新しいプレゼンテーション</vt:lpstr>
      <vt:lpstr>3_標準デザイン</vt:lpstr>
      <vt:lpstr>10_標準デザイン</vt:lpstr>
      <vt:lpstr>5_標準デザイン</vt:lpstr>
      <vt:lpstr>Drawing</vt:lpstr>
      <vt:lpstr>グラフ</vt:lpstr>
      <vt:lpstr>スライド 1</vt:lpstr>
      <vt:lpstr>スライド 2</vt:lpstr>
      <vt:lpstr>スライド 3</vt:lpstr>
      <vt:lpstr>スライド 4</vt:lpstr>
      <vt:lpstr>スライド 5</vt:lpstr>
      <vt:lpstr>スライド 6</vt:lpstr>
      <vt:lpstr>スライド 7</vt:lpstr>
      <vt:lpstr>スライド 8</vt:lpstr>
      <vt:lpstr>スライド 9</vt:lpstr>
      <vt:lpstr>スライド 10</vt:lpstr>
      <vt:lpstr>スライド 11</vt:lpstr>
      <vt:lpstr>スライド 12</vt:lpstr>
      <vt:lpstr>スライド 13</vt:lpstr>
      <vt:lpstr>スライド 14</vt:lpstr>
      <vt:lpstr>スライド 15</vt:lpstr>
      <vt:lpstr>スライド 16</vt:lpstr>
      <vt:lpstr>スライド 17</vt:lpstr>
      <vt:lpstr>スライド 18</vt:lpstr>
      <vt:lpstr>スライド 19</vt:lpstr>
      <vt:lpstr>スライド 20</vt:lpstr>
      <vt:lpstr>スライド 21</vt:lpstr>
      <vt:lpstr>スライド 22</vt:lpstr>
      <vt:lpstr>スライド 23</vt:lpstr>
      <vt:lpstr>スライド 24</vt:lpstr>
      <vt:lpstr>スライド 25</vt:lpstr>
      <vt:lpstr>スライド 26</vt:lpstr>
      <vt:lpstr>スライド 27</vt:lpstr>
      <vt:lpstr>スライド 28</vt:lpstr>
      <vt:lpstr>スライド 29</vt:lpstr>
      <vt:lpstr>スライド 30</vt:lpstr>
      <vt:lpstr>スライド 31</vt:lpstr>
      <vt:lpstr>スライド 32</vt:lpstr>
      <vt:lpstr>スライド 33</vt:lpstr>
      <vt:lpstr>スライド 34</vt:lpstr>
      <vt:lpstr>スライド 35</vt:lpstr>
      <vt:lpstr>スライド 36</vt:lpstr>
      <vt:lpstr>スライド 37</vt:lpstr>
      <vt:lpstr>スライド 38</vt:lpstr>
      <vt:lpstr>スライド 39</vt:lpstr>
      <vt:lpstr>スライド 40</vt:lpstr>
      <vt:lpstr>スライド 41</vt:lpstr>
      <vt:lpstr>スライド 42</vt:lpstr>
      <vt:lpstr>スライド 43</vt:lpstr>
      <vt:lpstr>スライド 44</vt:lpstr>
      <vt:lpstr>スライド 45</vt:lpstr>
      <vt:lpstr>スライド 46</vt:lpstr>
      <vt:lpstr>スライド 47</vt:lpstr>
      <vt:lpstr>スライド 48</vt:lpstr>
      <vt:lpstr>スライド 49</vt:lpstr>
      <vt:lpstr>スライド 50</vt:lpstr>
      <vt:lpstr>スライド 51</vt:lpstr>
      <vt:lpstr>スライド 52</vt:lpstr>
      <vt:lpstr>スライド 53</vt:lpstr>
      <vt:lpstr>スライド 54</vt:lpstr>
      <vt:lpstr>スライド 55</vt:lpstr>
      <vt:lpstr>スライド 56</vt:lpstr>
      <vt:lpstr>スライド 57</vt:lpstr>
      <vt:lpstr>スライド 58</vt:lpstr>
      <vt:lpstr>スライド 59</vt:lpstr>
      <vt:lpstr>スライド 60</vt:lpstr>
      <vt:lpstr>スライド 61</vt:lpstr>
      <vt:lpstr>スライド 62</vt:lpstr>
      <vt:lpstr>スライド 63</vt:lpstr>
      <vt:lpstr>スライド 64</vt:lpstr>
      <vt:lpstr>スライド 65</vt:lpstr>
      <vt:lpstr>スライド 66</vt:lpstr>
      <vt:lpstr>スライド 67</vt:lpstr>
      <vt:lpstr>スライド 68</vt:lpstr>
      <vt:lpstr>スライド 69</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Odasho</dc:creator>
  <cp:lastModifiedBy>Odasho</cp:lastModifiedBy>
  <cp:revision>44</cp:revision>
  <dcterms:created xsi:type="dcterms:W3CDTF">2015-08-27T07:32:23Z</dcterms:created>
  <dcterms:modified xsi:type="dcterms:W3CDTF">2016-03-26T15:23:59Z</dcterms:modified>
</cp:coreProperties>
</file>