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2" r:id="rId3"/>
    <p:sldId id="261" r:id="rId4"/>
    <p:sldId id="256" r:id="rId5"/>
    <p:sldId id="258" r:id="rId6"/>
    <p:sldId id="25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</p:sldIdLst>
  <p:sldSz cx="9906000" cy="6858000" type="A4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95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5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77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00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35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8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7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9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51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05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74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CE53C-8D39-40EA-9271-6FD9C33C0B28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5C8B4-3CAB-4D67-B739-1B0F54E8FC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46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6.jpeg"/><Relationship Id="rId4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273B73E-0075-5778-5931-AEE6069B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80" y="280178"/>
            <a:ext cx="4524172" cy="33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地底のふしぎ｜科学バー">
            <a:extLst>
              <a:ext uri="{FF2B5EF4-FFF2-40B4-BE49-F238E27FC236}">
                <a16:creationId xmlns:a16="http://schemas.microsoft.com/office/drawing/2014/main" id="{71BBDC39-E449-6C2C-6810-CB621C08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9" y="280178"/>
            <a:ext cx="2970587" cy="314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西方浄土筑紫嶋: 日本列島のプレートテクトニクス">
            <a:extLst>
              <a:ext uri="{FF2B5EF4-FFF2-40B4-BE49-F238E27FC236}">
                <a16:creationId xmlns:a16="http://schemas.microsoft.com/office/drawing/2014/main" id="{D94F37CB-BAAB-70A8-B001-60900FB6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4" y="3864919"/>
            <a:ext cx="3696995" cy="249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903635C-1926-4F07-0B6A-9163DA54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80" y="3864919"/>
            <a:ext cx="4111640" cy="24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yosoku12">
            <a:extLst>
              <a:ext uri="{FF2B5EF4-FFF2-40B4-BE49-F238E27FC236}">
                <a16:creationId xmlns:a16="http://schemas.microsoft.com/office/drawing/2014/main" id="{9B2C2085-142C-C5D5-9DCD-B5A00A08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08" y="3689398"/>
            <a:ext cx="341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yosoku12">
            <a:extLst>
              <a:ext uri="{FF2B5EF4-FFF2-40B4-BE49-F238E27FC236}">
                <a16:creationId xmlns:a16="http://schemas.microsoft.com/office/drawing/2014/main" id="{2D277D4E-BD75-DB4D-389E-0C89DC1E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26" y="3697781"/>
            <a:ext cx="3372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yosoku1">
            <a:extLst>
              <a:ext uri="{FF2B5EF4-FFF2-40B4-BE49-F238E27FC236}">
                <a16:creationId xmlns:a16="http://schemas.microsoft.com/office/drawing/2014/main" id="{C67422BE-CD2D-76CD-1736-9468D232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6" y="3791206"/>
            <a:ext cx="341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yosoku1">
            <a:extLst>
              <a:ext uri="{FF2B5EF4-FFF2-40B4-BE49-F238E27FC236}">
                <a16:creationId xmlns:a16="http://schemas.microsoft.com/office/drawing/2014/main" id="{A58BFD80-AF78-4DA3-C92A-5630E785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77" y="566487"/>
            <a:ext cx="340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osoku1">
            <a:extLst>
              <a:ext uri="{FF2B5EF4-FFF2-40B4-BE49-F238E27FC236}">
                <a16:creationId xmlns:a16="http://schemas.microsoft.com/office/drawing/2014/main" id="{16D41350-B2E8-9D03-C52E-AA8A9003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20" y="672679"/>
            <a:ext cx="3382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D5417412-2AB5-E5FD-5B19-34D7ED63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" y="603429"/>
            <a:ext cx="333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F67892-E812-545A-CD8B-11B26F2E73BE}"/>
              </a:ext>
            </a:extLst>
          </p:cNvPr>
          <p:cNvSpPr txBox="1"/>
          <p:nvPr/>
        </p:nvSpPr>
        <p:spPr>
          <a:xfrm>
            <a:off x="1820731" y="25524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2022_11_16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DB8D6B-6043-A389-F3E5-2B84F58E66D8}"/>
              </a:ext>
            </a:extLst>
          </p:cNvPr>
          <p:cNvSpPr txBox="1"/>
          <p:nvPr/>
        </p:nvSpPr>
        <p:spPr>
          <a:xfrm>
            <a:off x="780506" y="30606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FE8B24-E8D3-9703-D353-54748BB88E06}"/>
              </a:ext>
            </a:extLst>
          </p:cNvPr>
          <p:cNvSpPr txBox="1"/>
          <p:nvPr/>
        </p:nvSpPr>
        <p:spPr>
          <a:xfrm>
            <a:off x="780506" y="334492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11/12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0C9930-78BC-A151-1079-E0C29BC1B2CB}"/>
              </a:ext>
            </a:extLst>
          </p:cNvPr>
          <p:cNvSpPr txBox="1"/>
          <p:nvPr/>
        </p:nvSpPr>
        <p:spPr>
          <a:xfrm>
            <a:off x="3123390" y="73288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4F342F-BFCF-0106-3098-97F73248D587}"/>
              </a:ext>
            </a:extLst>
          </p:cNvPr>
          <p:cNvSpPr txBox="1"/>
          <p:nvPr/>
        </p:nvSpPr>
        <p:spPr>
          <a:xfrm>
            <a:off x="2976073" y="971409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11/13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36F377-DEE8-A12C-15CA-E72599182E85}"/>
              </a:ext>
            </a:extLst>
          </p:cNvPr>
          <p:cNvSpPr txBox="1"/>
          <p:nvPr/>
        </p:nvSpPr>
        <p:spPr>
          <a:xfrm>
            <a:off x="1780874" y="200648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5A9C8D-C30C-0725-4311-B63798AD9651}"/>
              </a:ext>
            </a:extLst>
          </p:cNvPr>
          <p:cNvSpPr txBox="1"/>
          <p:nvPr/>
        </p:nvSpPr>
        <p:spPr>
          <a:xfrm>
            <a:off x="1343068" y="22450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11/14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51B68B-EEE1-C275-3C7F-46DDE2B6178C}"/>
              </a:ext>
            </a:extLst>
          </p:cNvPr>
          <p:cNvSpPr txBox="1"/>
          <p:nvPr/>
        </p:nvSpPr>
        <p:spPr>
          <a:xfrm>
            <a:off x="4633867" y="25630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2022_11_23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B6EF3C-9107-8E07-EECC-B8FC5D720ED7}"/>
              </a:ext>
            </a:extLst>
          </p:cNvPr>
          <p:cNvSpPr txBox="1"/>
          <p:nvPr/>
        </p:nvSpPr>
        <p:spPr>
          <a:xfrm>
            <a:off x="5309693" y="120241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178AED-27F9-0D0C-977C-D7ED99A78E04}"/>
              </a:ext>
            </a:extLst>
          </p:cNvPr>
          <p:cNvSpPr txBox="1"/>
          <p:nvPr/>
        </p:nvSpPr>
        <p:spPr>
          <a:xfrm>
            <a:off x="5367637" y="1495226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11/17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C92C2C6-347E-DFC9-5A45-0CE70CF70D6A}"/>
              </a:ext>
            </a:extLst>
          </p:cNvPr>
          <p:cNvSpPr txBox="1"/>
          <p:nvPr/>
        </p:nvSpPr>
        <p:spPr>
          <a:xfrm>
            <a:off x="5633126" y="1165275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375F125-38B8-CBE8-9EB0-D671B2887AA9}"/>
              </a:ext>
            </a:extLst>
          </p:cNvPr>
          <p:cNvSpPr txBox="1"/>
          <p:nvPr/>
        </p:nvSpPr>
        <p:spPr>
          <a:xfrm>
            <a:off x="8261012" y="2383513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1EF603-4E7E-31D3-881C-0BF78DF47E3F}"/>
              </a:ext>
            </a:extLst>
          </p:cNvPr>
          <p:cNvSpPr txBox="1"/>
          <p:nvPr/>
        </p:nvSpPr>
        <p:spPr>
          <a:xfrm>
            <a:off x="5614977" y="94063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7EB4D8-C43E-3D7E-E8D6-DC1763C04EF1}"/>
              </a:ext>
            </a:extLst>
          </p:cNvPr>
          <p:cNvSpPr txBox="1"/>
          <p:nvPr/>
        </p:nvSpPr>
        <p:spPr>
          <a:xfrm>
            <a:off x="4829405" y="89464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1FC0E4-CC1B-6CC6-20BE-BC82B92940EE}"/>
              </a:ext>
            </a:extLst>
          </p:cNvPr>
          <p:cNvSpPr txBox="1"/>
          <p:nvPr/>
        </p:nvSpPr>
        <p:spPr>
          <a:xfrm>
            <a:off x="4419478" y="654261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062E251-FD33-5056-A96A-53E31DBDDABC}"/>
              </a:ext>
            </a:extLst>
          </p:cNvPr>
          <p:cNvSpPr txBox="1"/>
          <p:nvPr/>
        </p:nvSpPr>
        <p:spPr>
          <a:xfrm>
            <a:off x="5309693" y="3049603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0F94CBA-FCE0-149C-CE01-7B6A8C459E54}"/>
              </a:ext>
            </a:extLst>
          </p:cNvPr>
          <p:cNvSpPr txBox="1"/>
          <p:nvPr/>
        </p:nvSpPr>
        <p:spPr>
          <a:xfrm>
            <a:off x="8547544" y="2160375"/>
            <a:ext cx="31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3208F30-77BD-0D65-4BAD-D9E69F88D364}"/>
              </a:ext>
            </a:extLst>
          </p:cNvPr>
          <p:cNvSpPr txBox="1"/>
          <p:nvPr/>
        </p:nvSpPr>
        <p:spPr>
          <a:xfrm>
            <a:off x="4996787" y="29659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E5BE08B-AC96-BA93-D98D-7F4FB47CCEEF}"/>
              </a:ext>
            </a:extLst>
          </p:cNvPr>
          <p:cNvSpPr txBox="1"/>
          <p:nvPr/>
        </p:nvSpPr>
        <p:spPr>
          <a:xfrm>
            <a:off x="5300431" y="3260590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C43D6C-A4EF-450A-2152-2BA50415ED9D}"/>
              </a:ext>
            </a:extLst>
          </p:cNvPr>
          <p:cNvSpPr txBox="1"/>
          <p:nvPr/>
        </p:nvSpPr>
        <p:spPr>
          <a:xfrm>
            <a:off x="7962482" y="261055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2022_11_30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C5C974F-8403-85D5-56AB-1BC1743CCC50}"/>
              </a:ext>
            </a:extLst>
          </p:cNvPr>
          <p:cNvSpPr txBox="1"/>
          <p:nvPr/>
        </p:nvSpPr>
        <p:spPr>
          <a:xfrm>
            <a:off x="8752091" y="2951222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EFE166E-43E3-562B-60C0-CA1A5FF8FEA2}"/>
              </a:ext>
            </a:extLst>
          </p:cNvPr>
          <p:cNvSpPr txBox="1"/>
          <p:nvPr/>
        </p:nvSpPr>
        <p:spPr>
          <a:xfrm>
            <a:off x="8563750" y="303284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7CCAAD2-C640-4B9C-6ECF-BF726775F5DD}"/>
              </a:ext>
            </a:extLst>
          </p:cNvPr>
          <p:cNvSpPr txBox="1"/>
          <p:nvPr/>
        </p:nvSpPr>
        <p:spPr>
          <a:xfrm>
            <a:off x="8752091" y="112773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93C6E90-F12D-3C3B-BA2E-87E5CC015D25}"/>
              </a:ext>
            </a:extLst>
          </p:cNvPr>
          <p:cNvSpPr txBox="1"/>
          <p:nvPr/>
        </p:nvSpPr>
        <p:spPr>
          <a:xfrm>
            <a:off x="8787337" y="1442535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4B57760-140B-5EDD-49C5-70E16C57CA86}"/>
              </a:ext>
            </a:extLst>
          </p:cNvPr>
          <p:cNvSpPr txBox="1"/>
          <p:nvPr/>
        </p:nvSpPr>
        <p:spPr>
          <a:xfrm>
            <a:off x="8741417" y="3195969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C506C5-58BD-9647-60F1-6497D9733825}"/>
              </a:ext>
            </a:extLst>
          </p:cNvPr>
          <p:cNvSpPr txBox="1"/>
          <p:nvPr/>
        </p:nvSpPr>
        <p:spPr>
          <a:xfrm>
            <a:off x="7052762" y="293233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A421534-18D7-B931-B858-B9D14ACC60A3}"/>
              </a:ext>
            </a:extLst>
          </p:cNvPr>
          <p:cNvSpPr txBox="1"/>
          <p:nvPr/>
        </p:nvSpPr>
        <p:spPr>
          <a:xfrm>
            <a:off x="7052762" y="321664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11/30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F603813-094F-0FBD-15C6-7D78692F2E67}"/>
              </a:ext>
            </a:extLst>
          </p:cNvPr>
          <p:cNvSpPr txBox="1"/>
          <p:nvPr/>
        </p:nvSpPr>
        <p:spPr>
          <a:xfrm>
            <a:off x="8630884" y="161360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4759C1E-C0C3-909F-9DF3-07523DC773AB}"/>
              </a:ext>
            </a:extLst>
          </p:cNvPr>
          <p:cNvSpPr txBox="1"/>
          <p:nvPr/>
        </p:nvSpPr>
        <p:spPr>
          <a:xfrm>
            <a:off x="8703997" y="181217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11/30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2D965E1-FA63-06A2-5C6C-55F295501D72}"/>
              </a:ext>
            </a:extLst>
          </p:cNvPr>
          <p:cNvSpPr txBox="1"/>
          <p:nvPr/>
        </p:nvSpPr>
        <p:spPr>
          <a:xfrm>
            <a:off x="2427493" y="428672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09E633F-FCDE-88E8-05AC-7D04C23B5101}"/>
              </a:ext>
            </a:extLst>
          </p:cNvPr>
          <p:cNvSpPr txBox="1"/>
          <p:nvPr/>
        </p:nvSpPr>
        <p:spPr>
          <a:xfrm>
            <a:off x="2685969" y="4323940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12/06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FBCC8A-0B75-C4D2-A71B-A2C10B5B7A6E}"/>
              </a:ext>
            </a:extLst>
          </p:cNvPr>
          <p:cNvSpPr txBox="1"/>
          <p:nvPr/>
        </p:nvSpPr>
        <p:spPr>
          <a:xfrm>
            <a:off x="1479038" y="567254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2022_12_07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4818B0D-3952-88D2-8BF5-1DCB5974022C}"/>
              </a:ext>
            </a:extLst>
          </p:cNvPr>
          <p:cNvSpPr txBox="1"/>
          <p:nvPr/>
        </p:nvSpPr>
        <p:spPr>
          <a:xfrm>
            <a:off x="4566741" y="565526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2022_12_14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2A8EB3A-39A2-D409-4C37-E6A1264EF2EB}"/>
              </a:ext>
            </a:extLst>
          </p:cNvPr>
          <p:cNvSpPr txBox="1"/>
          <p:nvPr/>
        </p:nvSpPr>
        <p:spPr>
          <a:xfrm>
            <a:off x="5211184" y="608505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80D2FD2-6694-6A70-D465-C50F12F969D4}"/>
              </a:ext>
            </a:extLst>
          </p:cNvPr>
          <p:cNvSpPr txBox="1"/>
          <p:nvPr/>
        </p:nvSpPr>
        <p:spPr>
          <a:xfrm>
            <a:off x="4826220" y="629826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12/08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7F623AC-349F-ED06-6E64-BC971E231354}"/>
              </a:ext>
            </a:extLst>
          </p:cNvPr>
          <p:cNvSpPr txBox="1"/>
          <p:nvPr/>
        </p:nvSpPr>
        <p:spPr>
          <a:xfrm>
            <a:off x="5127636" y="470596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DEE8DEC-2B58-6645-28EA-B0490CFA7272}"/>
              </a:ext>
            </a:extLst>
          </p:cNvPr>
          <p:cNvSpPr txBox="1"/>
          <p:nvPr/>
        </p:nvSpPr>
        <p:spPr>
          <a:xfrm>
            <a:off x="5327746" y="473674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04E6108-9524-238D-ED6A-502F783EA570}"/>
              </a:ext>
            </a:extLst>
          </p:cNvPr>
          <p:cNvSpPr txBox="1"/>
          <p:nvPr/>
        </p:nvSpPr>
        <p:spPr>
          <a:xfrm>
            <a:off x="5508891" y="411850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5A4DEE7-D20E-C218-E54D-B33EDCF8EADD}"/>
              </a:ext>
            </a:extLst>
          </p:cNvPr>
          <p:cNvSpPr txBox="1"/>
          <p:nvPr/>
        </p:nvSpPr>
        <p:spPr>
          <a:xfrm>
            <a:off x="5707547" y="407164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260C16D-C9AF-A703-96FF-997D32765384}"/>
              </a:ext>
            </a:extLst>
          </p:cNvPr>
          <p:cNvSpPr txBox="1"/>
          <p:nvPr/>
        </p:nvSpPr>
        <p:spPr>
          <a:xfrm>
            <a:off x="3665765" y="587754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0DA214C-12CD-4BC6-2B4E-F0DBD38DE966}"/>
              </a:ext>
            </a:extLst>
          </p:cNvPr>
          <p:cNvSpPr txBox="1"/>
          <p:nvPr/>
        </p:nvSpPr>
        <p:spPr>
          <a:xfrm>
            <a:off x="3304141" y="625433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D9D747B-50EA-7C6F-0D29-D97D3FEF9DFB}"/>
              </a:ext>
            </a:extLst>
          </p:cNvPr>
          <p:cNvSpPr txBox="1"/>
          <p:nvPr/>
        </p:nvSpPr>
        <p:spPr>
          <a:xfrm>
            <a:off x="5708688" y="422681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9D79F90-AF4E-4D74-278D-905F32FA28E8}"/>
              </a:ext>
            </a:extLst>
          </p:cNvPr>
          <p:cNvSpPr txBox="1"/>
          <p:nvPr/>
        </p:nvSpPr>
        <p:spPr>
          <a:xfrm>
            <a:off x="5440542" y="450213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9C33D4B-B6B4-E48D-767D-50FC895B9911}"/>
              </a:ext>
            </a:extLst>
          </p:cNvPr>
          <p:cNvSpPr txBox="1"/>
          <p:nvPr/>
        </p:nvSpPr>
        <p:spPr>
          <a:xfrm>
            <a:off x="5274631" y="452239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7BBAC55-CB76-C8C4-0693-5ADBC42657E0}"/>
              </a:ext>
            </a:extLst>
          </p:cNvPr>
          <p:cNvSpPr txBox="1"/>
          <p:nvPr/>
        </p:nvSpPr>
        <p:spPr>
          <a:xfrm>
            <a:off x="8024861" y="564958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2022_12_21</a:t>
            </a:r>
            <a:endParaRPr kumimoji="1"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3E30F10-A93C-51C2-79C7-D3C009AB1EA9}"/>
              </a:ext>
            </a:extLst>
          </p:cNvPr>
          <p:cNvSpPr txBox="1"/>
          <p:nvPr/>
        </p:nvSpPr>
        <p:spPr>
          <a:xfrm>
            <a:off x="8772469" y="430602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8AC4B27-07D0-3615-9664-9E0F46895397}"/>
              </a:ext>
            </a:extLst>
          </p:cNvPr>
          <p:cNvSpPr txBox="1"/>
          <p:nvPr/>
        </p:nvSpPr>
        <p:spPr>
          <a:xfrm>
            <a:off x="8948784" y="433679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B6AED66-8670-36B0-1268-B23148C5A640}"/>
              </a:ext>
            </a:extLst>
          </p:cNvPr>
          <p:cNvSpPr txBox="1"/>
          <p:nvPr/>
        </p:nvSpPr>
        <p:spPr>
          <a:xfrm>
            <a:off x="7363515" y="534781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17C7AA0-CEB3-FFAD-0FC8-1035A2491B0D}"/>
              </a:ext>
            </a:extLst>
          </p:cNvPr>
          <p:cNvSpPr txBox="1"/>
          <p:nvPr/>
        </p:nvSpPr>
        <p:spPr>
          <a:xfrm>
            <a:off x="7563625" y="537859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97BBA5A-A9F5-57EA-A8A9-93D1EDA1132A}"/>
              </a:ext>
            </a:extLst>
          </p:cNvPr>
          <p:cNvSpPr txBox="1"/>
          <p:nvPr/>
        </p:nvSpPr>
        <p:spPr>
          <a:xfrm>
            <a:off x="6756603" y="592561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CA8C7E9-571D-7CBA-AB7D-2D5C95EF1074}"/>
              </a:ext>
            </a:extLst>
          </p:cNvPr>
          <p:cNvSpPr txBox="1"/>
          <p:nvPr/>
        </p:nvSpPr>
        <p:spPr>
          <a:xfrm>
            <a:off x="7059745" y="60948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B9FC229-D168-4FDC-91C6-D40205430F72}"/>
              </a:ext>
            </a:extLst>
          </p:cNvPr>
          <p:cNvSpPr txBox="1"/>
          <p:nvPr/>
        </p:nvSpPr>
        <p:spPr>
          <a:xfrm>
            <a:off x="7326919" y="550021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B71F671-55E6-D881-656C-153E468FC426}"/>
              </a:ext>
            </a:extLst>
          </p:cNvPr>
          <p:cNvSpPr txBox="1"/>
          <p:nvPr/>
        </p:nvSpPr>
        <p:spPr>
          <a:xfrm>
            <a:off x="7226274" y="574495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3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yosoku1">
            <a:extLst>
              <a:ext uri="{FF2B5EF4-FFF2-40B4-BE49-F238E27FC236}">
                <a16:creationId xmlns:a16="http://schemas.microsoft.com/office/drawing/2014/main" id="{E018D227-3713-E08D-F3CC-E3DFEFFE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43" y="3660320"/>
            <a:ext cx="342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yosoku12">
            <a:extLst>
              <a:ext uri="{FF2B5EF4-FFF2-40B4-BE49-F238E27FC236}">
                <a16:creationId xmlns:a16="http://schemas.microsoft.com/office/drawing/2014/main" id="{8E29AD08-F591-DB18-1DEE-A0858049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92" y="3605583"/>
            <a:ext cx="34726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F883969E-3F3E-AE5F-0CEA-3E60FEBA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6" y="233917"/>
            <a:ext cx="342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1E8676-3489-3A4A-1866-8370AB3C5940}"/>
              </a:ext>
            </a:extLst>
          </p:cNvPr>
          <p:cNvSpPr txBox="1"/>
          <p:nvPr/>
        </p:nvSpPr>
        <p:spPr>
          <a:xfrm>
            <a:off x="1857977" y="202388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2022_12_28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74EFE2-6D49-FBA1-9031-3D147A5FF224}"/>
              </a:ext>
            </a:extLst>
          </p:cNvPr>
          <p:cNvSpPr txBox="1"/>
          <p:nvPr/>
        </p:nvSpPr>
        <p:spPr>
          <a:xfrm>
            <a:off x="2766940" y="114929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C4C9F7-1CAF-33D4-9E50-00EC244228CF}"/>
              </a:ext>
            </a:extLst>
          </p:cNvPr>
          <p:cNvSpPr txBox="1"/>
          <p:nvPr/>
        </p:nvSpPr>
        <p:spPr>
          <a:xfrm>
            <a:off x="2749406" y="144684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12/28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67ABF8-F8E0-5CA9-FFDB-0FEEAB33C92F}"/>
              </a:ext>
            </a:extLst>
          </p:cNvPr>
          <p:cNvSpPr txBox="1"/>
          <p:nvPr/>
        </p:nvSpPr>
        <p:spPr>
          <a:xfrm>
            <a:off x="2377350" y="229190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67B571-EF4B-5A95-27A6-CCF45EC6E4D4}"/>
              </a:ext>
            </a:extLst>
          </p:cNvPr>
          <p:cNvSpPr txBox="1"/>
          <p:nvPr/>
        </p:nvSpPr>
        <p:spPr>
          <a:xfrm>
            <a:off x="1696072" y="2554754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12/24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M5.8</a:t>
            </a:r>
            <a:r>
              <a:rPr kumimoji="1" lang="en-US" altLang="ja-JP" sz="1200" dirty="0">
                <a:solidFill>
                  <a:srgbClr val="FF0000"/>
                </a:solidFill>
              </a:rPr>
              <a:t> (580 km)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7" name="Picture 2" descr="yosoku1">
            <a:extLst>
              <a:ext uri="{FF2B5EF4-FFF2-40B4-BE49-F238E27FC236}">
                <a16:creationId xmlns:a16="http://schemas.microsoft.com/office/drawing/2014/main" id="{4A448B1C-CA0B-5C24-9936-BB517903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40" y="233917"/>
            <a:ext cx="342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89806D-34E8-E0A8-F435-B8818F622F25}"/>
              </a:ext>
            </a:extLst>
          </p:cNvPr>
          <p:cNvSpPr txBox="1"/>
          <p:nvPr/>
        </p:nvSpPr>
        <p:spPr>
          <a:xfrm>
            <a:off x="4470787" y="20663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2023_01_04</a:t>
            </a:r>
            <a:endParaRPr kumimoji="1" lang="ja-JP" altLang="en-US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FE07A9-7822-7857-6219-3212EC3DEC6F}"/>
              </a:ext>
            </a:extLst>
          </p:cNvPr>
          <p:cNvSpPr txBox="1"/>
          <p:nvPr/>
        </p:nvSpPr>
        <p:spPr>
          <a:xfrm>
            <a:off x="8048023" y="20663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2023_01_11</a:t>
            </a:r>
            <a:endParaRPr kumimoji="1" lang="ja-JP" altLang="en-US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93F587-2F0C-64FF-7432-14D9504D1D1C}"/>
              </a:ext>
            </a:extLst>
          </p:cNvPr>
          <p:cNvSpPr txBox="1"/>
          <p:nvPr/>
        </p:nvSpPr>
        <p:spPr>
          <a:xfrm>
            <a:off x="7061282" y="222668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970D7A-903E-91B5-10D2-64CECA7A7F3D}"/>
              </a:ext>
            </a:extLst>
          </p:cNvPr>
          <p:cNvSpPr txBox="1"/>
          <p:nvPr/>
        </p:nvSpPr>
        <p:spPr>
          <a:xfrm>
            <a:off x="6189936" y="21687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12/29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B93A052-6E48-A0BC-70E7-ED9FB3E2D4EB}"/>
              </a:ext>
            </a:extLst>
          </p:cNvPr>
          <p:cNvSpPr txBox="1"/>
          <p:nvPr/>
        </p:nvSpPr>
        <p:spPr>
          <a:xfrm>
            <a:off x="8718368" y="257070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1734BF-95D3-96B3-CDE8-8832AB7B2D3B}"/>
              </a:ext>
            </a:extLst>
          </p:cNvPr>
          <p:cNvSpPr txBox="1"/>
          <p:nvPr/>
        </p:nvSpPr>
        <p:spPr>
          <a:xfrm>
            <a:off x="8414598" y="2816137"/>
            <a:ext cx="92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12/31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D859598-2800-1293-B1F4-E53ACC093431}"/>
              </a:ext>
            </a:extLst>
          </p:cNvPr>
          <p:cNvSpPr txBox="1"/>
          <p:nvPr/>
        </p:nvSpPr>
        <p:spPr>
          <a:xfrm>
            <a:off x="9465634" y="23391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F1DC2B3-A518-7370-499A-E44A04DEE9E6}"/>
              </a:ext>
            </a:extLst>
          </p:cNvPr>
          <p:cNvSpPr txBox="1"/>
          <p:nvPr/>
        </p:nvSpPr>
        <p:spPr>
          <a:xfrm>
            <a:off x="8874820" y="71918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01/03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41C6D-5A4C-DF1B-A1EF-FE2E7168EB7E}"/>
              </a:ext>
            </a:extLst>
          </p:cNvPr>
          <p:cNvSpPr txBox="1"/>
          <p:nvPr/>
        </p:nvSpPr>
        <p:spPr>
          <a:xfrm>
            <a:off x="8639838" y="86590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C82B9E-E997-F073-3B6A-951DCF908C73}"/>
              </a:ext>
            </a:extLst>
          </p:cNvPr>
          <p:cNvSpPr txBox="1"/>
          <p:nvPr/>
        </p:nvSpPr>
        <p:spPr>
          <a:xfrm>
            <a:off x="8639838" y="108692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01/03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E88E57-62FD-2C02-E1A7-ED11BC8A49AA}"/>
              </a:ext>
            </a:extLst>
          </p:cNvPr>
          <p:cNvSpPr txBox="1"/>
          <p:nvPr/>
        </p:nvSpPr>
        <p:spPr>
          <a:xfrm>
            <a:off x="8440647" y="121003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CA79AB9-735E-35AF-E7CE-8F82F020E44F}"/>
              </a:ext>
            </a:extLst>
          </p:cNvPr>
          <p:cNvSpPr txBox="1"/>
          <p:nvPr/>
        </p:nvSpPr>
        <p:spPr>
          <a:xfrm>
            <a:off x="8545189" y="144144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01/08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3CEFB49-0B76-4DD0-C067-6A1529E817F3}"/>
              </a:ext>
            </a:extLst>
          </p:cNvPr>
          <p:cNvSpPr txBox="1"/>
          <p:nvPr/>
        </p:nvSpPr>
        <p:spPr>
          <a:xfrm>
            <a:off x="7928550" y="113366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F50C530-E15B-28EF-A890-E9F383F3BD4F}"/>
              </a:ext>
            </a:extLst>
          </p:cNvPr>
          <p:cNvSpPr txBox="1"/>
          <p:nvPr/>
        </p:nvSpPr>
        <p:spPr>
          <a:xfrm>
            <a:off x="7319002" y="89668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01/06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13C62AE-D48A-45B5-05B7-5B5314DDA670}"/>
              </a:ext>
            </a:extLst>
          </p:cNvPr>
          <p:cNvSpPr txBox="1"/>
          <p:nvPr/>
        </p:nvSpPr>
        <p:spPr>
          <a:xfrm>
            <a:off x="5416382" y="3135348"/>
            <a:ext cx="448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2023</a:t>
            </a:r>
            <a:r>
              <a:rPr kumimoji="1" lang="ja-JP" altLang="en-US" sz="1050" dirty="0"/>
              <a:t>年</a:t>
            </a:r>
            <a:r>
              <a:rPr kumimoji="1" lang="en-US" altLang="ja-JP" sz="1050" dirty="0"/>
              <a:t>1</a:t>
            </a:r>
            <a:r>
              <a:rPr kumimoji="1" lang="ja-JP" altLang="en-US" sz="1050" dirty="0"/>
              <a:t>月</a:t>
            </a:r>
            <a:r>
              <a:rPr kumimoji="1" lang="en-US" altLang="ja-JP" sz="1050" dirty="0"/>
              <a:t>12</a:t>
            </a:r>
            <a:r>
              <a:rPr kumimoji="1" lang="ja-JP" altLang="en-US" sz="1050" dirty="0"/>
              <a:t>日　ピンポイント予測を発出します。「東北地方で</a:t>
            </a:r>
            <a:r>
              <a:rPr kumimoji="1" lang="en-US" altLang="ja-JP" sz="1050" dirty="0" err="1"/>
              <a:t>M6.0±0.5</a:t>
            </a:r>
            <a:r>
              <a:rPr kumimoji="1" lang="ja-JP" altLang="en-US" sz="1050" dirty="0"/>
              <a:t>の地震が</a:t>
            </a:r>
            <a:r>
              <a:rPr kumimoji="1" lang="en-US" altLang="ja-JP" sz="1050" dirty="0"/>
              <a:t>2023</a:t>
            </a:r>
            <a:r>
              <a:rPr kumimoji="1" lang="ja-JP" altLang="en-US" sz="1050" dirty="0"/>
              <a:t>年</a:t>
            </a:r>
            <a:r>
              <a:rPr kumimoji="1" lang="en-US" altLang="ja-JP" sz="1050" dirty="0"/>
              <a:t>2</a:t>
            </a:r>
            <a:r>
              <a:rPr kumimoji="1" lang="ja-JP" altLang="en-US" sz="1050" dirty="0"/>
              <a:t>月</a:t>
            </a:r>
            <a:r>
              <a:rPr kumimoji="1" lang="en-US" altLang="ja-JP" sz="1050" dirty="0"/>
              <a:t>12</a:t>
            </a:r>
            <a:r>
              <a:rPr kumimoji="1" lang="ja-JP" altLang="en-US" sz="1050" dirty="0"/>
              <a:t>日までに起きる可能性があります。」</a:t>
            </a:r>
          </a:p>
        </p:txBody>
      </p:sp>
      <p:pic>
        <p:nvPicPr>
          <p:cNvPr id="23" name="Picture 2" descr="yosoku12">
            <a:extLst>
              <a:ext uri="{FF2B5EF4-FFF2-40B4-BE49-F238E27FC236}">
                <a16:creationId xmlns:a16="http://schemas.microsoft.com/office/drawing/2014/main" id="{9CA3EDA5-E1EC-3720-1207-BE2AF5FF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51" y="3510536"/>
            <a:ext cx="3412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8D0E3F1-945A-2886-B540-D6CAC5621F9D}"/>
              </a:ext>
            </a:extLst>
          </p:cNvPr>
          <p:cNvSpPr txBox="1"/>
          <p:nvPr/>
        </p:nvSpPr>
        <p:spPr>
          <a:xfrm>
            <a:off x="1696072" y="601698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2023_01_18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5F6A302-6816-1B74-600B-8DFAE777FFAB}"/>
              </a:ext>
            </a:extLst>
          </p:cNvPr>
          <p:cNvSpPr txBox="1"/>
          <p:nvPr/>
        </p:nvSpPr>
        <p:spPr>
          <a:xfrm>
            <a:off x="631465" y="592521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8BFAB8-D601-8F9A-E963-8B94EF3010AB}"/>
              </a:ext>
            </a:extLst>
          </p:cNvPr>
          <p:cNvSpPr txBox="1"/>
          <p:nvPr/>
        </p:nvSpPr>
        <p:spPr>
          <a:xfrm>
            <a:off x="863193" y="599720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01/15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E9EC518-3494-E672-A439-A6E7D63A540E}"/>
              </a:ext>
            </a:extLst>
          </p:cNvPr>
          <p:cNvSpPr txBox="1"/>
          <p:nvPr/>
        </p:nvSpPr>
        <p:spPr>
          <a:xfrm>
            <a:off x="101398" y="607853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33F72B-8BAD-C9D2-A6BA-8B0053D78770}"/>
              </a:ext>
            </a:extLst>
          </p:cNvPr>
          <p:cNvSpPr txBox="1"/>
          <p:nvPr/>
        </p:nvSpPr>
        <p:spPr>
          <a:xfrm>
            <a:off x="110534" y="634708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01/14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D653187-2607-C873-1D03-77E7235395EA}"/>
              </a:ext>
            </a:extLst>
          </p:cNvPr>
          <p:cNvSpPr txBox="1"/>
          <p:nvPr/>
        </p:nvSpPr>
        <p:spPr>
          <a:xfrm>
            <a:off x="2665268" y="407639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051DD74-B30B-C2D8-3E8E-8BF17A24772B}"/>
              </a:ext>
            </a:extLst>
          </p:cNvPr>
          <p:cNvSpPr txBox="1"/>
          <p:nvPr/>
        </p:nvSpPr>
        <p:spPr>
          <a:xfrm>
            <a:off x="2766940" y="432605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01/16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3C1F592-C63A-D915-60FA-002477CE8E68}"/>
              </a:ext>
            </a:extLst>
          </p:cNvPr>
          <p:cNvSpPr txBox="1"/>
          <p:nvPr/>
        </p:nvSpPr>
        <p:spPr>
          <a:xfrm>
            <a:off x="2296397" y="546647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E7A7130-B997-9AC4-398C-54D7504C7376}"/>
              </a:ext>
            </a:extLst>
          </p:cNvPr>
          <p:cNvSpPr txBox="1"/>
          <p:nvPr/>
        </p:nvSpPr>
        <p:spPr>
          <a:xfrm>
            <a:off x="2587501" y="544856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01/16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2335739-1BB7-F430-2E4D-190D84E55FAD}"/>
              </a:ext>
            </a:extLst>
          </p:cNvPr>
          <p:cNvSpPr txBox="1"/>
          <p:nvPr/>
        </p:nvSpPr>
        <p:spPr>
          <a:xfrm>
            <a:off x="386917" y="600764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D5CC125-790B-4C6C-DB21-105371D543A1}"/>
              </a:ext>
            </a:extLst>
          </p:cNvPr>
          <p:cNvSpPr txBox="1"/>
          <p:nvPr/>
        </p:nvSpPr>
        <p:spPr>
          <a:xfrm>
            <a:off x="523577" y="615742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112075-F2A3-89A2-81B7-647A38EE9795}"/>
              </a:ext>
            </a:extLst>
          </p:cNvPr>
          <p:cNvSpPr txBox="1"/>
          <p:nvPr/>
        </p:nvSpPr>
        <p:spPr>
          <a:xfrm>
            <a:off x="4615713" y="606509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2023_01_25</a:t>
            </a:r>
            <a:endParaRPr kumimoji="1" lang="ja-JP" altLang="en-US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7E2B7E8-997B-94A7-5ABF-FC5279EC7C79}"/>
              </a:ext>
            </a:extLst>
          </p:cNvPr>
          <p:cNvSpPr txBox="1"/>
          <p:nvPr/>
        </p:nvSpPr>
        <p:spPr>
          <a:xfrm>
            <a:off x="5607600" y="43594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9B1AE50-F963-CA96-E827-FC190FAD7077}"/>
              </a:ext>
            </a:extLst>
          </p:cNvPr>
          <p:cNvSpPr txBox="1"/>
          <p:nvPr/>
        </p:nvSpPr>
        <p:spPr>
          <a:xfrm>
            <a:off x="5460283" y="564429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B859518-32D8-1BE7-87F7-B04AFA28A234}"/>
              </a:ext>
            </a:extLst>
          </p:cNvPr>
          <p:cNvSpPr txBox="1"/>
          <p:nvPr/>
        </p:nvSpPr>
        <p:spPr>
          <a:xfrm>
            <a:off x="5522115" y="452813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2E2BA19-F8FE-3D03-C194-EDB10586EC65}"/>
              </a:ext>
            </a:extLst>
          </p:cNvPr>
          <p:cNvSpPr txBox="1"/>
          <p:nvPr/>
        </p:nvSpPr>
        <p:spPr>
          <a:xfrm>
            <a:off x="5565147" y="475913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01/25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A08825F-42B7-47D2-6FFE-EBC35065B179}"/>
              </a:ext>
            </a:extLst>
          </p:cNvPr>
          <p:cNvSpPr txBox="1"/>
          <p:nvPr/>
        </p:nvSpPr>
        <p:spPr>
          <a:xfrm>
            <a:off x="5794951" y="441511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01/20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6A27906-80EE-3199-7FE1-E0D21244145D}"/>
              </a:ext>
            </a:extLst>
          </p:cNvPr>
          <p:cNvSpPr txBox="1"/>
          <p:nvPr/>
        </p:nvSpPr>
        <p:spPr>
          <a:xfrm>
            <a:off x="5764053" y="589636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AF71D03-EAC7-9E25-C581-FD2B2F43B69F}"/>
              </a:ext>
            </a:extLst>
          </p:cNvPr>
          <p:cNvSpPr txBox="1"/>
          <p:nvPr/>
        </p:nvSpPr>
        <p:spPr>
          <a:xfrm>
            <a:off x="7951737" y="606509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2023_02_01</a:t>
            </a:r>
            <a:endParaRPr kumimoji="1" lang="ja-JP" altLang="en-US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7349499-787E-4F35-2AAF-4332DB2C6C19}"/>
              </a:ext>
            </a:extLst>
          </p:cNvPr>
          <p:cNvSpPr txBox="1"/>
          <p:nvPr/>
        </p:nvSpPr>
        <p:spPr>
          <a:xfrm>
            <a:off x="8597526" y="565912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01/27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1D70722-A36E-243D-978D-DE45C54D8B83}"/>
              </a:ext>
            </a:extLst>
          </p:cNvPr>
          <p:cNvSpPr txBox="1"/>
          <p:nvPr/>
        </p:nvSpPr>
        <p:spPr>
          <a:xfrm>
            <a:off x="8901296" y="591120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8024EE4-90C4-578F-70C0-7642318287E5}"/>
              </a:ext>
            </a:extLst>
          </p:cNvPr>
          <p:cNvSpPr txBox="1"/>
          <p:nvPr/>
        </p:nvSpPr>
        <p:spPr>
          <a:xfrm>
            <a:off x="8701642" y="497608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01/29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429779A-8BD9-DABD-2682-FC82BEA4267E}"/>
              </a:ext>
            </a:extLst>
          </p:cNvPr>
          <p:cNvSpPr txBox="1"/>
          <p:nvPr/>
        </p:nvSpPr>
        <p:spPr>
          <a:xfrm>
            <a:off x="8395992" y="479243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2147281-625E-373E-6783-6421705C6CB2}"/>
              </a:ext>
            </a:extLst>
          </p:cNvPr>
          <p:cNvSpPr txBox="1"/>
          <p:nvPr/>
        </p:nvSpPr>
        <p:spPr>
          <a:xfrm>
            <a:off x="4770975" y="111129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chemeClr val="bg1">
                    <a:lumMod val="65000"/>
                  </a:schemeClr>
                </a:solidFill>
              </a:rPr>
              <a:t>欠</a:t>
            </a:r>
          </a:p>
        </p:txBody>
      </p:sp>
    </p:spTree>
    <p:extLst>
      <p:ext uri="{BB962C8B-B14F-4D97-AF65-F5344CB8AC3E}">
        <p14:creationId xmlns:p14="http://schemas.microsoft.com/office/powerpoint/2010/main" val="234139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yosoku12">
            <a:extLst>
              <a:ext uri="{FF2B5EF4-FFF2-40B4-BE49-F238E27FC236}">
                <a16:creationId xmlns:a16="http://schemas.microsoft.com/office/drawing/2014/main" id="{E953611C-2442-0625-08D3-62BB14F9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92" y="3639075"/>
            <a:ext cx="336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yosoku1">
            <a:extLst>
              <a:ext uri="{FF2B5EF4-FFF2-40B4-BE49-F238E27FC236}">
                <a16:creationId xmlns:a16="http://schemas.microsoft.com/office/drawing/2014/main" id="{939F3504-4F55-0B45-16A8-E25CE9B1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89" y="3620770"/>
            <a:ext cx="34246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yosoku12">
            <a:extLst>
              <a:ext uri="{FF2B5EF4-FFF2-40B4-BE49-F238E27FC236}">
                <a16:creationId xmlns:a16="http://schemas.microsoft.com/office/drawing/2014/main" id="{91B45111-4BA7-5DF9-6AF6-D3FF1B36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44" y="203793"/>
            <a:ext cx="340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osoku1">
            <a:extLst>
              <a:ext uri="{FF2B5EF4-FFF2-40B4-BE49-F238E27FC236}">
                <a16:creationId xmlns:a16="http://schemas.microsoft.com/office/drawing/2014/main" id="{26398E6C-825E-99DC-5DD5-F361E067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84" y="398033"/>
            <a:ext cx="342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BE724478-C337-906F-BFFC-3BA9B8BAC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9" y="268941"/>
            <a:ext cx="341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2D6DFF-6403-0727-052B-970D4059823D}"/>
              </a:ext>
            </a:extLst>
          </p:cNvPr>
          <p:cNvSpPr txBox="1"/>
          <p:nvPr/>
        </p:nvSpPr>
        <p:spPr>
          <a:xfrm>
            <a:off x="1873666" y="220309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2023_02_08</a:t>
            </a:r>
            <a:endParaRPr kumimoji="1" lang="ja-JP" altLang="en-US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300D1C-6DD4-B479-204F-4EAB2F01DCC3}"/>
              </a:ext>
            </a:extLst>
          </p:cNvPr>
          <p:cNvSpPr txBox="1"/>
          <p:nvPr/>
        </p:nvSpPr>
        <p:spPr>
          <a:xfrm>
            <a:off x="4718345" y="10339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02/10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4074C-E7A6-4095-A11A-AE4F8A28F36C}"/>
              </a:ext>
            </a:extLst>
          </p:cNvPr>
          <p:cNvSpPr txBox="1"/>
          <p:nvPr/>
        </p:nvSpPr>
        <p:spPr>
          <a:xfrm>
            <a:off x="5603078" y="39803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D4ECDD-6700-E083-FB16-6AEA76EFC1AA}"/>
              </a:ext>
            </a:extLst>
          </p:cNvPr>
          <p:cNvSpPr txBox="1"/>
          <p:nvPr/>
        </p:nvSpPr>
        <p:spPr>
          <a:xfrm>
            <a:off x="5785657" y="138443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02/13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2DDB783-CBD4-2492-B3B4-27D841D8E3CD}"/>
              </a:ext>
            </a:extLst>
          </p:cNvPr>
          <p:cNvSpPr txBox="1"/>
          <p:nvPr/>
        </p:nvSpPr>
        <p:spPr>
          <a:xfrm>
            <a:off x="5603078" y="133601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9702E9-23D4-50C8-CC74-EBF94C15DDC6}"/>
              </a:ext>
            </a:extLst>
          </p:cNvPr>
          <p:cNvSpPr txBox="1"/>
          <p:nvPr/>
        </p:nvSpPr>
        <p:spPr>
          <a:xfrm>
            <a:off x="5932973" y="76990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B3D5A5-0C8E-940F-49B7-099AB20EC9BF}"/>
              </a:ext>
            </a:extLst>
          </p:cNvPr>
          <p:cNvSpPr txBox="1"/>
          <p:nvPr/>
        </p:nvSpPr>
        <p:spPr>
          <a:xfrm>
            <a:off x="5838112" y="104138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02/14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960C760-5634-1880-8A89-A1E6B10A578D}"/>
              </a:ext>
            </a:extLst>
          </p:cNvPr>
          <p:cNvSpPr txBox="1"/>
          <p:nvPr/>
        </p:nvSpPr>
        <p:spPr>
          <a:xfrm>
            <a:off x="5109831" y="220309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2023_02_15</a:t>
            </a:r>
            <a:endParaRPr kumimoji="1" lang="ja-JP" altLang="en-US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A4389D-4259-0EC4-E357-EAE2E2F888E6}"/>
              </a:ext>
            </a:extLst>
          </p:cNvPr>
          <p:cNvSpPr txBox="1"/>
          <p:nvPr/>
        </p:nvSpPr>
        <p:spPr>
          <a:xfrm>
            <a:off x="8124779" y="220309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2023_02_22</a:t>
            </a:r>
            <a:endParaRPr kumimoji="1" lang="ja-JP" altLang="en-US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1AA98DB-1217-9740-2BB2-BC128463A369}"/>
              </a:ext>
            </a:extLst>
          </p:cNvPr>
          <p:cNvSpPr txBox="1"/>
          <p:nvPr/>
        </p:nvSpPr>
        <p:spPr>
          <a:xfrm>
            <a:off x="7303501" y="261902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02/17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019BF9-EB5F-C124-DF63-9C02294B13E2}"/>
              </a:ext>
            </a:extLst>
          </p:cNvPr>
          <p:cNvSpPr txBox="1"/>
          <p:nvPr/>
        </p:nvSpPr>
        <p:spPr>
          <a:xfrm>
            <a:off x="7120922" y="25706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749E0CD-F932-BD31-926B-732D39919FA7}"/>
              </a:ext>
            </a:extLst>
          </p:cNvPr>
          <p:cNvSpPr txBox="1"/>
          <p:nvPr/>
        </p:nvSpPr>
        <p:spPr>
          <a:xfrm>
            <a:off x="8985555" y="71430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02/20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BAF8516-3D4E-D722-2001-E0E0E5A07772}"/>
              </a:ext>
            </a:extLst>
          </p:cNvPr>
          <p:cNvSpPr txBox="1"/>
          <p:nvPr/>
        </p:nvSpPr>
        <p:spPr>
          <a:xfrm>
            <a:off x="8860731" y="46069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yosoku1">
            <a:extLst>
              <a:ext uri="{FF2B5EF4-FFF2-40B4-BE49-F238E27FC236}">
                <a16:creationId xmlns:a16="http://schemas.microsoft.com/office/drawing/2014/main" id="{421B6602-815A-EB7D-467E-34055027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9" y="3491678"/>
            <a:ext cx="342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B36A1C3-04C3-7B7A-439D-52D9AE7CB3B0}"/>
              </a:ext>
            </a:extLst>
          </p:cNvPr>
          <p:cNvSpPr txBox="1"/>
          <p:nvPr/>
        </p:nvSpPr>
        <p:spPr>
          <a:xfrm>
            <a:off x="1966785" y="579794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2023_03_01</a:t>
            </a:r>
            <a:endParaRPr kumimoji="1" lang="ja-JP" altLang="en-US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E896951-F8B3-2498-8975-B4042B5BA498}"/>
              </a:ext>
            </a:extLst>
          </p:cNvPr>
          <p:cNvSpPr txBox="1"/>
          <p:nvPr/>
        </p:nvSpPr>
        <p:spPr>
          <a:xfrm>
            <a:off x="570639" y="604879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02/25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D773335-BAD8-2CD2-1040-FA30170405D6}"/>
              </a:ext>
            </a:extLst>
          </p:cNvPr>
          <p:cNvSpPr txBox="1"/>
          <p:nvPr/>
        </p:nvSpPr>
        <p:spPr>
          <a:xfrm>
            <a:off x="553753" y="574503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7D09D77-1489-A7D6-4A31-CE33282BA3B3}"/>
              </a:ext>
            </a:extLst>
          </p:cNvPr>
          <p:cNvSpPr txBox="1"/>
          <p:nvPr/>
        </p:nvSpPr>
        <p:spPr>
          <a:xfrm>
            <a:off x="3291542" y="3755183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03/02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F540325-ABC1-CBC7-85B7-33678A7875DD}"/>
              </a:ext>
            </a:extLst>
          </p:cNvPr>
          <p:cNvSpPr txBox="1"/>
          <p:nvPr/>
        </p:nvSpPr>
        <p:spPr>
          <a:xfrm>
            <a:off x="3081115" y="373979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4964FB-FCC9-DE7E-6F3D-FA88C3EB5963}"/>
              </a:ext>
            </a:extLst>
          </p:cNvPr>
          <p:cNvSpPr txBox="1"/>
          <p:nvPr/>
        </p:nvSpPr>
        <p:spPr>
          <a:xfrm>
            <a:off x="37862" y="632168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4BACB8D-9E52-89B2-6C9B-2DE8B0E7B20D}"/>
              </a:ext>
            </a:extLst>
          </p:cNvPr>
          <p:cNvSpPr txBox="1"/>
          <p:nvPr/>
        </p:nvSpPr>
        <p:spPr>
          <a:xfrm>
            <a:off x="100666" y="589491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0CB7452-E0BA-1793-FE39-CDE8AC687B10}"/>
              </a:ext>
            </a:extLst>
          </p:cNvPr>
          <p:cNvSpPr txBox="1"/>
          <p:nvPr/>
        </p:nvSpPr>
        <p:spPr>
          <a:xfrm>
            <a:off x="2777346" y="408351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02/25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644414-E476-E0D6-BA26-3888D540619D}"/>
              </a:ext>
            </a:extLst>
          </p:cNvPr>
          <p:cNvSpPr txBox="1"/>
          <p:nvPr/>
        </p:nvSpPr>
        <p:spPr>
          <a:xfrm>
            <a:off x="2910483" y="375703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C511436-7FF4-8979-F69A-D162654140BE}"/>
              </a:ext>
            </a:extLst>
          </p:cNvPr>
          <p:cNvSpPr txBox="1"/>
          <p:nvPr/>
        </p:nvSpPr>
        <p:spPr>
          <a:xfrm>
            <a:off x="2721117" y="47401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02/28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26762F-E0E6-5AD1-C276-35139658D17C}"/>
              </a:ext>
            </a:extLst>
          </p:cNvPr>
          <p:cNvSpPr txBox="1"/>
          <p:nvPr/>
        </p:nvSpPr>
        <p:spPr>
          <a:xfrm>
            <a:off x="2464440" y="464458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931B75C-34F2-2C06-9CF7-8801E99DFBDD}"/>
              </a:ext>
            </a:extLst>
          </p:cNvPr>
          <p:cNvSpPr txBox="1"/>
          <p:nvPr/>
        </p:nvSpPr>
        <p:spPr>
          <a:xfrm>
            <a:off x="2276134" y="513403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03/02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DDD2489-F38E-3F31-2529-4DD3C110CDF3}"/>
              </a:ext>
            </a:extLst>
          </p:cNvPr>
          <p:cNvSpPr txBox="1"/>
          <p:nvPr/>
        </p:nvSpPr>
        <p:spPr>
          <a:xfrm>
            <a:off x="2307987" y="492518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3C728B0-2F1A-A26A-EA99-585F794985BB}"/>
              </a:ext>
            </a:extLst>
          </p:cNvPr>
          <p:cNvSpPr txBox="1"/>
          <p:nvPr/>
        </p:nvSpPr>
        <p:spPr>
          <a:xfrm>
            <a:off x="2276134" y="530662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03/02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50DAD94-A6F0-5B8C-BBB9-0675835D2597}"/>
              </a:ext>
            </a:extLst>
          </p:cNvPr>
          <p:cNvSpPr txBox="1"/>
          <p:nvPr/>
        </p:nvSpPr>
        <p:spPr>
          <a:xfrm>
            <a:off x="5785656" y="422201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03/07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01B375F-A287-5F67-055C-063C297EA6E6}"/>
              </a:ext>
            </a:extLst>
          </p:cNvPr>
          <p:cNvSpPr txBox="1"/>
          <p:nvPr/>
        </p:nvSpPr>
        <p:spPr>
          <a:xfrm>
            <a:off x="5915984" y="394623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7EC7ED7-BB54-CE32-B4EC-C989F3B7BEBA}"/>
              </a:ext>
            </a:extLst>
          </p:cNvPr>
          <p:cNvSpPr txBox="1"/>
          <p:nvPr/>
        </p:nvSpPr>
        <p:spPr>
          <a:xfrm>
            <a:off x="8698774" y="412894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03/11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3319138-A86B-B13E-490D-4D752400D433}"/>
              </a:ext>
            </a:extLst>
          </p:cNvPr>
          <p:cNvSpPr txBox="1"/>
          <p:nvPr/>
        </p:nvSpPr>
        <p:spPr>
          <a:xfrm>
            <a:off x="8617491" y="386955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8975CEC-4554-D591-794A-DEDC0902DFA4}"/>
              </a:ext>
            </a:extLst>
          </p:cNvPr>
          <p:cNvSpPr txBox="1"/>
          <p:nvPr/>
        </p:nvSpPr>
        <p:spPr>
          <a:xfrm>
            <a:off x="4961929" y="561641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2023_03_08</a:t>
            </a:r>
            <a:endParaRPr kumimoji="1" lang="ja-JP" altLang="en-US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FD4B3EC-2469-9738-05D2-3D7783BF7922}"/>
              </a:ext>
            </a:extLst>
          </p:cNvPr>
          <p:cNvSpPr txBox="1"/>
          <p:nvPr/>
        </p:nvSpPr>
        <p:spPr>
          <a:xfrm>
            <a:off x="7879957" y="553947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2023_03_15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689913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yosoku1">
            <a:extLst>
              <a:ext uri="{FF2B5EF4-FFF2-40B4-BE49-F238E27FC236}">
                <a16:creationId xmlns:a16="http://schemas.microsoft.com/office/drawing/2014/main" id="{C7322BD4-DF1F-ADF2-222C-FB967A999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78" y="3531173"/>
            <a:ext cx="3405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10ABD450-38B5-0947-7FAB-603B4C2FDE49}"/>
              </a:ext>
            </a:extLst>
          </p:cNvPr>
          <p:cNvGrpSpPr/>
          <p:nvPr/>
        </p:nvGrpSpPr>
        <p:grpSpPr>
          <a:xfrm>
            <a:off x="3073711" y="3576120"/>
            <a:ext cx="3583665" cy="2880000"/>
            <a:chOff x="3146741" y="3447100"/>
            <a:chExt cx="3583665" cy="2880000"/>
          </a:xfrm>
        </p:grpSpPr>
        <p:pic>
          <p:nvPicPr>
            <p:cNvPr id="32" name="Picture 2" descr="yosoku1">
              <a:extLst>
                <a:ext uri="{FF2B5EF4-FFF2-40B4-BE49-F238E27FC236}">
                  <a16:creationId xmlns:a16="http://schemas.microsoft.com/office/drawing/2014/main" id="{4B938DEB-3B44-0002-BA36-762235F8F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741" y="3447100"/>
              <a:ext cx="3434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E14D656-E264-AA34-39B0-CDBDBACB572A}"/>
                </a:ext>
              </a:extLst>
            </p:cNvPr>
            <p:cNvSpPr txBox="1"/>
            <p:nvPr/>
          </p:nvSpPr>
          <p:spPr>
            <a:xfrm>
              <a:off x="4658811" y="5401989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2023_04_19</a:t>
              </a:r>
              <a:endParaRPr kumimoji="1" lang="ja-JP" altLang="en-US" b="1" dirty="0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0B06E790-2166-B3AA-AB57-4AD1A781E733}"/>
                </a:ext>
              </a:extLst>
            </p:cNvPr>
            <p:cNvSpPr txBox="1"/>
            <p:nvPr/>
          </p:nvSpPr>
          <p:spPr>
            <a:xfrm>
              <a:off x="5582668" y="420882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9124CFA-8D42-7817-71B9-B9209F50DD95}"/>
                </a:ext>
              </a:extLst>
            </p:cNvPr>
            <p:cNvSpPr txBox="1"/>
            <p:nvPr/>
          </p:nvSpPr>
          <p:spPr>
            <a:xfrm>
              <a:off x="5809961" y="422542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04/14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3D88C60-A328-5DF7-07B3-7BC8FDE34B9F}"/>
                </a:ext>
              </a:extLst>
            </p:cNvPr>
            <p:cNvSpPr txBox="1"/>
            <p:nvPr/>
          </p:nvSpPr>
          <p:spPr>
            <a:xfrm>
              <a:off x="5414685" y="445961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FEC23C5-7F24-FDAF-557D-D8B731CAA4BE}"/>
                </a:ext>
              </a:extLst>
            </p:cNvPr>
            <p:cNvSpPr txBox="1"/>
            <p:nvPr/>
          </p:nvSpPr>
          <p:spPr>
            <a:xfrm>
              <a:off x="5598991" y="454609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04/17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5425748A-9B0C-7939-51FC-A7CEAC7C410D}"/>
              </a:ext>
            </a:extLst>
          </p:cNvPr>
          <p:cNvGrpSpPr/>
          <p:nvPr/>
        </p:nvGrpSpPr>
        <p:grpSpPr>
          <a:xfrm>
            <a:off x="5985725" y="227128"/>
            <a:ext cx="3467249" cy="2880000"/>
            <a:chOff x="5985725" y="227128"/>
            <a:chExt cx="3467249" cy="2880000"/>
          </a:xfrm>
        </p:grpSpPr>
        <p:pic>
          <p:nvPicPr>
            <p:cNvPr id="16" name="Picture 2" descr="yosoku12">
              <a:extLst>
                <a:ext uri="{FF2B5EF4-FFF2-40B4-BE49-F238E27FC236}">
                  <a16:creationId xmlns:a16="http://schemas.microsoft.com/office/drawing/2014/main" id="{A92C2278-4AD4-6576-845F-BA1B23944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725" y="227128"/>
              <a:ext cx="3445333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BA77B2A-293F-9B0E-B3F1-A481CA225194}"/>
                </a:ext>
              </a:extLst>
            </p:cNvPr>
            <p:cNvSpPr txBox="1"/>
            <p:nvPr/>
          </p:nvSpPr>
          <p:spPr>
            <a:xfrm>
              <a:off x="6970836" y="2405951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2023_04_05</a:t>
              </a:r>
              <a:endParaRPr kumimoji="1" lang="ja-JP" altLang="en-US" b="1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6AA173F-645B-3E64-267C-2064EE5EBA7C}"/>
                </a:ext>
              </a:extLst>
            </p:cNvPr>
            <p:cNvSpPr txBox="1"/>
            <p:nvPr/>
          </p:nvSpPr>
          <p:spPr>
            <a:xfrm>
              <a:off x="8387292" y="247957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A108392-E3C5-F24B-4D8D-34BD835670B6}"/>
                </a:ext>
              </a:extLst>
            </p:cNvPr>
            <p:cNvSpPr txBox="1"/>
            <p:nvPr/>
          </p:nvSpPr>
          <p:spPr>
            <a:xfrm>
              <a:off x="8383311" y="230757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AF10EA0-FEC2-B7BA-F5F6-2ADAE50DDE72}"/>
                </a:ext>
              </a:extLst>
            </p:cNvPr>
            <p:cNvSpPr txBox="1"/>
            <p:nvPr/>
          </p:nvSpPr>
          <p:spPr>
            <a:xfrm>
              <a:off x="8532529" y="74792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04/01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M4.7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16F6842-6918-798B-1B6B-7796FF5F5CA8}"/>
                </a:ext>
              </a:extLst>
            </p:cNvPr>
            <p:cNvSpPr txBox="1"/>
            <p:nvPr/>
          </p:nvSpPr>
          <p:spPr>
            <a:xfrm>
              <a:off x="8387292" y="72432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254127A-DAE4-37ED-70DC-37AC2EFA1AB1}"/>
                </a:ext>
              </a:extLst>
            </p:cNvPr>
            <p:cNvSpPr txBox="1"/>
            <p:nvPr/>
          </p:nvSpPr>
          <p:spPr>
            <a:xfrm>
              <a:off x="7108481" y="90031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04/01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C94E281-18F6-6ECD-1289-5E43ECECA72A}"/>
                </a:ext>
              </a:extLst>
            </p:cNvPr>
            <p:cNvSpPr txBox="1"/>
            <p:nvPr/>
          </p:nvSpPr>
          <p:spPr>
            <a:xfrm>
              <a:off x="7923577" y="101537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4F5DCDF9-2BA2-7104-17EF-5CBAB4E8B9CB}"/>
                </a:ext>
              </a:extLst>
            </p:cNvPr>
            <p:cNvGrpSpPr/>
            <p:nvPr/>
          </p:nvGrpSpPr>
          <p:grpSpPr>
            <a:xfrm>
              <a:off x="8446376" y="1437515"/>
              <a:ext cx="932607" cy="1023948"/>
              <a:chOff x="8468613" y="1635443"/>
              <a:chExt cx="932607" cy="1023948"/>
            </a:xfrm>
          </p:grpSpPr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24698F0-C3CE-236C-7F46-128EFAF2E627}"/>
                  </a:ext>
                </a:extLst>
              </p:cNvPr>
              <p:cNvSpPr txBox="1"/>
              <p:nvPr/>
            </p:nvSpPr>
            <p:spPr>
              <a:xfrm>
                <a:off x="8480775" y="1635443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03/30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M5.0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C7D9805-4094-A756-9074-103F5CB0DC1B}"/>
                  </a:ext>
                </a:extLst>
              </p:cNvPr>
              <p:cNvSpPr txBox="1"/>
              <p:nvPr/>
            </p:nvSpPr>
            <p:spPr>
              <a:xfrm>
                <a:off x="8480775" y="1819579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03/31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M5.7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2C3C950-96C1-7078-796F-A776AB605F7D}"/>
                  </a:ext>
                </a:extLst>
              </p:cNvPr>
              <p:cNvSpPr txBox="1"/>
              <p:nvPr/>
            </p:nvSpPr>
            <p:spPr>
              <a:xfrm>
                <a:off x="8480774" y="2008398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03/31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M5.4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0B8E267-300F-A825-0393-368F99E33E55}"/>
                  </a:ext>
                </a:extLst>
              </p:cNvPr>
              <p:cNvSpPr txBox="1"/>
              <p:nvPr/>
            </p:nvSpPr>
            <p:spPr>
              <a:xfrm>
                <a:off x="8468613" y="2195395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04/04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M4.9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0F23E18-7A0F-7FFA-9929-D30094E479BE}"/>
                  </a:ext>
                </a:extLst>
              </p:cNvPr>
              <p:cNvSpPr txBox="1"/>
              <p:nvPr/>
            </p:nvSpPr>
            <p:spPr>
              <a:xfrm>
                <a:off x="8480774" y="2382392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04/04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M5.3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6552008-BB02-2092-8D84-16FC4605B3B7}"/>
                </a:ext>
              </a:extLst>
            </p:cNvPr>
            <p:cNvSpPr txBox="1"/>
            <p:nvPr/>
          </p:nvSpPr>
          <p:spPr>
            <a:xfrm>
              <a:off x="8349837" y="238553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02C8DC8-9822-D4AA-7307-664DF4DB8E0E}"/>
                </a:ext>
              </a:extLst>
            </p:cNvPr>
            <p:cNvSpPr txBox="1"/>
            <p:nvPr/>
          </p:nvSpPr>
          <p:spPr>
            <a:xfrm>
              <a:off x="8345856" y="250499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7E93E8C-D17B-5036-7A99-27F2F054F05E}"/>
                </a:ext>
              </a:extLst>
            </p:cNvPr>
            <p:cNvSpPr txBox="1"/>
            <p:nvPr/>
          </p:nvSpPr>
          <p:spPr>
            <a:xfrm>
              <a:off x="8403747" y="2377007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E89A6B6A-BCE1-4FC1-817E-B1DB00C0CF79}"/>
              </a:ext>
            </a:extLst>
          </p:cNvPr>
          <p:cNvGrpSpPr/>
          <p:nvPr/>
        </p:nvGrpSpPr>
        <p:grpSpPr>
          <a:xfrm>
            <a:off x="3116103" y="227128"/>
            <a:ext cx="3457850" cy="2880000"/>
            <a:chOff x="3116103" y="278935"/>
            <a:chExt cx="3457850" cy="2880000"/>
          </a:xfrm>
        </p:grpSpPr>
        <p:pic>
          <p:nvPicPr>
            <p:cNvPr id="5" name="Picture 2" descr="yosoku12">
              <a:extLst>
                <a:ext uri="{FF2B5EF4-FFF2-40B4-BE49-F238E27FC236}">
                  <a16:creationId xmlns:a16="http://schemas.microsoft.com/office/drawing/2014/main" id="{1B431194-5B75-8CC9-ADD5-D1B608C10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103" y="278935"/>
              <a:ext cx="3403333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03B5661-5AAD-6330-06B2-04F5CE93E14A}"/>
                </a:ext>
              </a:extLst>
            </p:cNvPr>
            <p:cNvSpPr txBox="1"/>
            <p:nvPr/>
          </p:nvSpPr>
          <p:spPr>
            <a:xfrm>
              <a:off x="5626249" y="77889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03/28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M6.1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FE6BD0-0A92-22F4-7D69-1EF5D65083C4}"/>
                </a:ext>
              </a:extLst>
            </p:cNvPr>
            <p:cNvSpPr txBox="1"/>
            <p:nvPr/>
          </p:nvSpPr>
          <p:spPr>
            <a:xfrm>
              <a:off x="5487514" y="747927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4F33A1C-8A67-C646-0B93-A9B6316EB81A}"/>
                </a:ext>
              </a:extLst>
            </p:cNvPr>
            <p:cNvSpPr txBox="1"/>
            <p:nvPr/>
          </p:nvSpPr>
          <p:spPr>
            <a:xfrm>
              <a:off x="5653508" y="99453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03/22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8B2F1B-5CF3-7365-8084-FC4ADE7C7800}"/>
                </a:ext>
              </a:extLst>
            </p:cNvPr>
            <p:cNvSpPr txBox="1"/>
            <p:nvPr/>
          </p:nvSpPr>
          <p:spPr>
            <a:xfrm>
              <a:off x="5497055" y="96375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B2364EC-D581-EFD2-DD3E-733268DAF427}"/>
                </a:ext>
              </a:extLst>
            </p:cNvPr>
            <p:cNvSpPr txBox="1"/>
            <p:nvPr/>
          </p:nvSpPr>
          <p:spPr>
            <a:xfrm>
              <a:off x="5186542" y="132315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DF6D709-FF1F-2E65-D4CD-FF713EA89002}"/>
                </a:ext>
              </a:extLst>
            </p:cNvPr>
            <p:cNvSpPr txBox="1"/>
            <p:nvPr/>
          </p:nvSpPr>
          <p:spPr>
            <a:xfrm>
              <a:off x="5393633" y="151156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03/24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M4.7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690AA30-E8DA-936D-B962-C284CE1009B3}"/>
                </a:ext>
              </a:extLst>
            </p:cNvPr>
            <p:cNvSpPr txBox="1"/>
            <p:nvPr/>
          </p:nvSpPr>
          <p:spPr>
            <a:xfrm>
              <a:off x="5582669" y="119497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03/27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M5.2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764440A-7CCA-5C3C-4EEC-B1F78D8097CE}"/>
                </a:ext>
              </a:extLst>
            </p:cNvPr>
            <p:cNvSpPr txBox="1"/>
            <p:nvPr/>
          </p:nvSpPr>
          <p:spPr>
            <a:xfrm>
              <a:off x="5393633" y="112646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9FB39CE-317E-AEC1-11FD-6EC41DF8E359}"/>
                </a:ext>
              </a:extLst>
            </p:cNvPr>
            <p:cNvSpPr txBox="1"/>
            <p:nvPr/>
          </p:nvSpPr>
          <p:spPr>
            <a:xfrm>
              <a:off x="5582668" y="136424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03/26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7BDCC28-9752-E34E-186B-7B9402E69A2A}"/>
              </a:ext>
            </a:extLst>
          </p:cNvPr>
          <p:cNvGrpSpPr/>
          <p:nvPr/>
        </p:nvGrpSpPr>
        <p:grpSpPr>
          <a:xfrm>
            <a:off x="204481" y="227128"/>
            <a:ext cx="3388000" cy="2880000"/>
            <a:chOff x="204481" y="278935"/>
            <a:chExt cx="3388000" cy="2880000"/>
          </a:xfrm>
        </p:grpSpPr>
        <p:pic>
          <p:nvPicPr>
            <p:cNvPr id="1026" name="Picture 2" descr="yosoku1">
              <a:extLst>
                <a:ext uri="{FF2B5EF4-FFF2-40B4-BE49-F238E27FC236}">
                  <a16:creationId xmlns:a16="http://schemas.microsoft.com/office/drawing/2014/main" id="{E6AB063F-D1CA-176D-0674-766B70E42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" y="278935"/>
              <a:ext cx="3388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40785BF8-280C-1ACB-6157-7B6D2280BE03}"/>
                </a:ext>
              </a:extLst>
            </p:cNvPr>
            <p:cNvSpPr txBox="1"/>
            <p:nvPr/>
          </p:nvSpPr>
          <p:spPr>
            <a:xfrm>
              <a:off x="2596730" y="146165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03/20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M4.7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FBB4B75-2321-549D-75BA-D3EE52DE0896}"/>
                </a:ext>
              </a:extLst>
            </p:cNvPr>
            <p:cNvSpPr txBox="1"/>
            <p:nvPr/>
          </p:nvSpPr>
          <p:spPr>
            <a:xfrm>
              <a:off x="2440277" y="144626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099633-7C7A-B62E-BB50-8D22794B9B63}"/>
              </a:ext>
            </a:extLst>
          </p:cNvPr>
          <p:cNvSpPr txBox="1"/>
          <p:nvPr/>
        </p:nvSpPr>
        <p:spPr>
          <a:xfrm>
            <a:off x="1764451" y="226412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2023_03_22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AEC721-19D1-B645-8A01-CE99DCBA2E29}"/>
              </a:ext>
            </a:extLst>
          </p:cNvPr>
          <p:cNvSpPr txBox="1"/>
          <p:nvPr/>
        </p:nvSpPr>
        <p:spPr>
          <a:xfrm>
            <a:off x="4634073" y="230757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2023_03_29</a:t>
            </a:r>
            <a:endParaRPr kumimoji="1" lang="ja-JP" altLang="en-US" b="1" dirty="0"/>
          </a:p>
        </p:txBody>
      </p:sp>
      <p:pic>
        <p:nvPicPr>
          <p:cNvPr id="25" name="Picture 2" descr="yosoku1">
            <a:extLst>
              <a:ext uri="{FF2B5EF4-FFF2-40B4-BE49-F238E27FC236}">
                <a16:creationId xmlns:a16="http://schemas.microsoft.com/office/drawing/2014/main" id="{342AE7E9-F66C-71BD-60F0-62224279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9" y="3587261"/>
            <a:ext cx="346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43200C-5900-3592-BD68-C094BB376DF2}"/>
              </a:ext>
            </a:extLst>
          </p:cNvPr>
          <p:cNvSpPr txBox="1"/>
          <p:nvPr/>
        </p:nvSpPr>
        <p:spPr>
          <a:xfrm>
            <a:off x="1476062" y="546459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2023_04_12</a:t>
            </a:r>
            <a:endParaRPr kumimoji="1" lang="ja-JP" altLang="en-US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A5A51FE-BED7-45E7-A34A-966C3A4E5630}"/>
              </a:ext>
            </a:extLst>
          </p:cNvPr>
          <p:cNvSpPr txBox="1"/>
          <p:nvPr/>
        </p:nvSpPr>
        <p:spPr>
          <a:xfrm>
            <a:off x="2515583" y="584281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9E598D0-8759-B05A-95A7-B8AA8BF967FA}"/>
              </a:ext>
            </a:extLst>
          </p:cNvPr>
          <p:cNvSpPr txBox="1"/>
          <p:nvPr/>
        </p:nvSpPr>
        <p:spPr>
          <a:xfrm>
            <a:off x="2719132" y="571526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04/05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A0F6D43-CE6A-AB56-6D91-BB8869FF826E}"/>
              </a:ext>
            </a:extLst>
          </p:cNvPr>
          <p:cNvSpPr txBox="1"/>
          <p:nvPr/>
        </p:nvSpPr>
        <p:spPr>
          <a:xfrm>
            <a:off x="2719132" y="588537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04/06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A508F62-9681-3AAA-29E0-7B028AD87293}"/>
              </a:ext>
            </a:extLst>
          </p:cNvPr>
          <p:cNvSpPr txBox="1"/>
          <p:nvPr/>
        </p:nvSpPr>
        <p:spPr>
          <a:xfrm>
            <a:off x="2719132" y="606353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D219C0E-295E-3E1B-7886-B832D185E936}"/>
              </a:ext>
            </a:extLst>
          </p:cNvPr>
          <p:cNvSpPr txBox="1"/>
          <p:nvPr/>
        </p:nvSpPr>
        <p:spPr>
          <a:xfrm>
            <a:off x="2719132" y="625693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5CFDBF1-7A81-F6E5-9F98-756499CD61FA}"/>
              </a:ext>
            </a:extLst>
          </p:cNvPr>
          <p:cNvSpPr txBox="1"/>
          <p:nvPr/>
        </p:nvSpPr>
        <p:spPr>
          <a:xfrm>
            <a:off x="2509515" y="588092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F467FF5-B180-B924-842D-7B23210445E7}"/>
              </a:ext>
            </a:extLst>
          </p:cNvPr>
          <p:cNvSpPr txBox="1"/>
          <p:nvPr/>
        </p:nvSpPr>
        <p:spPr>
          <a:xfrm>
            <a:off x="2520876" y="576717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AF7671B-A8CF-ADC9-598A-00E1F1F2AAC9}"/>
              </a:ext>
            </a:extLst>
          </p:cNvPr>
          <p:cNvSpPr txBox="1"/>
          <p:nvPr/>
        </p:nvSpPr>
        <p:spPr>
          <a:xfrm>
            <a:off x="3249533" y="366095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67262A5-0155-2FEE-C2EA-A14A4FC003F8}"/>
              </a:ext>
            </a:extLst>
          </p:cNvPr>
          <p:cNvSpPr txBox="1"/>
          <p:nvPr/>
        </p:nvSpPr>
        <p:spPr>
          <a:xfrm>
            <a:off x="2945763" y="394842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04/06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17B6DEC-8ABF-9CD8-4F60-4F864F8626B3}"/>
              </a:ext>
            </a:extLst>
          </p:cNvPr>
          <p:cNvSpPr txBox="1"/>
          <p:nvPr/>
        </p:nvSpPr>
        <p:spPr>
          <a:xfrm>
            <a:off x="48028" y="618870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E1281E1-E49E-5DAE-0C57-FFC6FF415D40}"/>
              </a:ext>
            </a:extLst>
          </p:cNvPr>
          <p:cNvSpPr txBox="1"/>
          <p:nvPr/>
        </p:nvSpPr>
        <p:spPr>
          <a:xfrm>
            <a:off x="93124" y="646234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04/10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237630E-11BF-B3E6-3B44-8143E5C6017E}"/>
              </a:ext>
            </a:extLst>
          </p:cNvPr>
          <p:cNvSpPr txBox="1"/>
          <p:nvPr/>
        </p:nvSpPr>
        <p:spPr>
          <a:xfrm>
            <a:off x="7453915" y="53975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2023_04_26</a:t>
            </a:r>
            <a:endParaRPr kumimoji="1" lang="ja-JP" altLang="en-US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BD51725-3101-C44C-72EC-F6C5E2045628}"/>
              </a:ext>
            </a:extLst>
          </p:cNvPr>
          <p:cNvSpPr txBox="1"/>
          <p:nvPr/>
        </p:nvSpPr>
        <p:spPr>
          <a:xfrm>
            <a:off x="8326952" y="576691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C1789D8-0E0D-8761-D234-FA72D4BC485A}"/>
              </a:ext>
            </a:extLst>
          </p:cNvPr>
          <p:cNvSpPr txBox="1"/>
          <p:nvPr/>
        </p:nvSpPr>
        <p:spPr>
          <a:xfrm>
            <a:off x="8519835" y="573623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04/20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F4B00B3-E98E-8533-986B-119824DF2BBA}"/>
              </a:ext>
            </a:extLst>
          </p:cNvPr>
          <p:cNvSpPr txBox="1"/>
          <p:nvPr/>
        </p:nvSpPr>
        <p:spPr>
          <a:xfrm>
            <a:off x="6315624" y="586998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FF157CAB-38EB-75E3-2E57-CBD0406CEA8F}"/>
              </a:ext>
            </a:extLst>
          </p:cNvPr>
          <p:cNvSpPr txBox="1"/>
          <p:nvPr/>
        </p:nvSpPr>
        <p:spPr>
          <a:xfrm>
            <a:off x="6159856" y="608420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30925A4-B59E-D97D-FEF1-98801AF0699E}"/>
              </a:ext>
            </a:extLst>
          </p:cNvPr>
          <p:cNvSpPr txBox="1"/>
          <p:nvPr/>
        </p:nvSpPr>
        <p:spPr>
          <a:xfrm>
            <a:off x="8326952" y="58091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A8196EF-5FCF-8E70-B3D5-D712C20B52E2}"/>
              </a:ext>
            </a:extLst>
          </p:cNvPr>
          <p:cNvSpPr txBox="1"/>
          <p:nvPr/>
        </p:nvSpPr>
        <p:spPr>
          <a:xfrm>
            <a:off x="8519835" y="591690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04/21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4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" descr="yosoku12">
            <a:extLst>
              <a:ext uri="{FF2B5EF4-FFF2-40B4-BE49-F238E27FC236}">
                <a16:creationId xmlns:a16="http://schemas.microsoft.com/office/drawing/2014/main" id="{18B54E93-BD6D-3BE7-40FC-55FAA6AB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61" y="3715493"/>
            <a:ext cx="3338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yosoku12">
            <a:extLst>
              <a:ext uri="{FF2B5EF4-FFF2-40B4-BE49-F238E27FC236}">
                <a16:creationId xmlns:a16="http://schemas.microsoft.com/office/drawing/2014/main" id="{C0F57C14-18C5-F56A-3099-002C0C14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75" y="3821909"/>
            <a:ext cx="324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yosoku1">
            <a:extLst>
              <a:ext uri="{FF2B5EF4-FFF2-40B4-BE49-F238E27FC236}">
                <a16:creationId xmlns:a16="http://schemas.microsoft.com/office/drawing/2014/main" id="{30B5F595-9A29-F7EE-DC49-5848B4EA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9" y="3752522"/>
            <a:ext cx="3346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4ADED363-CC76-0AE6-CE9F-F105608FFB75}"/>
              </a:ext>
            </a:extLst>
          </p:cNvPr>
          <p:cNvGrpSpPr/>
          <p:nvPr/>
        </p:nvGrpSpPr>
        <p:grpSpPr>
          <a:xfrm>
            <a:off x="3068834" y="209604"/>
            <a:ext cx="3922970" cy="3038084"/>
            <a:chOff x="3313383" y="119709"/>
            <a:chExt cx="3922970" cy="3038084"/>
          </a:xfrm>
        </p:grpSpPr>
        <p:pic>
          <p:nvPicPr>
            <p:cNvPr id="16" name="Picture 2" descr="yosoku13">
              <a:extLst>
                <a:ext uri="{FF2B5EF4-FFF2-40B4-BE49-F238E27FC236}">
                  <a16:creationId xmlns:a16="http://schemas.microsoft.com/office/drawing/2014/main" id="{E5D80D6C-6024-D688-BBA9-D00A81514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383" y="277793"/>
              <a:ext cx="3338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A50B2496-3A4F-1B56-D1DD-133ECE273305}"/>
                </a:ext>
              </a:extLst>
            </p:cNvPr>
            <p:cNvGrpSpPr/>
            <p:nvPr/>
          </p:nvGrpSpPr>
          <p:grpSpPr>
            <a:xfrm>
              <a:off x="4460144" y="119709"/>
              <a:ext cx="2776209" cy="2114808"/>
              <a:chOff x="4460144" y="119709"/>
              <a:chExt cx="2776209" cy="2114808"/>
            </a:xfrm>
          </p:grpSpPr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334B66F-FE7A-6E18-8667-033703D6B268}"/>
                  </a:ext>
                </a:extLst>
              </p:cNvPr>
              <p:cNvSpPr txBox="1"/>
              <p:nvPr/>
            </p:nvSpPr>
            <p:spPr>
              <a:xfrm>
                <a:off x="4982383" y="1865185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/>
                  <a:t>2023_05_10</a:t>
                </a:r>
                <a:endParaRPr kumimoji="1" lang="ja-JP" altLang="en-US" b="1" dirty="0"/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92CC87E-AAB3-4692-F6E5-0A94B997DE55}"/>
                  </a:ext>
                </a:extLst>
              </p:cNvPr>
              <p:cNvSpPr txBox="1"/>
              <p:nvPr/>
            </p:nvSpPr>
            <p:spPr>
              <a:xfrm>
                <a:off x="5855685" y="774704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05/06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M5.5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F10D17C-70B1-B37E-BAB6-9F9354CFF4A6}"/>
                  </a:ext>
                </a:extLst>
              </p:cNvPr>
              <p:cNvSpPr txBox="1"/>
              <p:nvPr/>
            </p:nvSpPr>
            <p:spPr>
              <a:xfrm>
                <a:off x="6315908" y="551951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05/06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M4.5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E90EF9D-2F17-5AC0-937F-D7D69D20B155}"/>
                  </a:ext>
                </a:extLst>
              </p:cNvPr>
              <p:cNvSpPr txBox="1"/>
              <p:nvPr/>
            </p:nvSpPr>
            <p:spPr>
              <a:xfrm>
                <a:off x="5873812" y="1030383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05/05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M4.5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CBE343D-5E2A-E427-9126-99693102A7C0}"/>
                  </a:ext>
                </a:extLst>
              </p:cNvPr>
              <p:cNvSpPr txBox="1"/>
              <p:nvPr/>
            </p:nvSpPr>
            <p:spPr>
              <a:xfrm>
                <a:off x="4982383" y="1149705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27A39362-A3D7-E238-0009-FF433A895667}"/>
                  </a:ext>
                </a:extLst>
              </p:cNvPr>
              <p:cNvSpPr txBox="1"/>
              <p:nvPr/>
            </p:nvSpPr>
            <p:spPr>
              <a:xfrm>
                <a:off x="6159455" y="524069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EF4C8980-BF49-9511-E9F7-AD6B1FD84406}"/>
                  </a:ext>
                </a:extLst>
              </p:cNvPr>
              <p:cNvSpPr txBox="1"/>
              <p:nvPr/>
            </p:nvSpPr>
            <p:spPr>
              <a:xfrm>
                <a:off x="5666764" y="972030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C235C8A-9725-D534-A300-89A8DDCA8A55}"/>
                  </a:ext>
                </a:extLst>
              </p:cNvPr>
              <p:cNvSpPr txBox="1"/>
              <p:nvPr/>
            </p:nvSpPr>
            <p:spPr>
              <a:xfrm>
                <a:off x="5604671" y="690450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4B773A2-ABC7-E966-B9B8-92CFAC0472F3}"/>
                  </a:ext>
                </a:extLst>
              </p:cNvPr>
              <p:cNvSpPr txBox="1"/>
              <p:nvPr/>
            </p:nvSpPr>
            <p:spPr>
              <a:xfrm>
                <a:off x="4955047" y="1109777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4C1CC71B-D1FF-291B-8A88-9F70AFCDD940}"/>
                  </a:ext>
                </a:extLst>
              </p:cNvPr>
              <p:cNvGrpSpPr/>
              <p:nvPr/>
            </p:nvGrpSpPr>
            <p:grpSpPr>
              <a:xfrm>
                <a:off x="4460144" y="119709"/>
                <a:ext cx="920445" cy="1116496"/>
                <a:chOff x="6620797" y="1318982"/>
                <a:chExt cx="920445" cy="1116496"/>
              </a:xfrm>
            </p:grpSpPr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DF5F46C-2A3F-1B5A-D5FE-E9A05C0424CA}"/>
                    </a:ext>
                  </a:extLst>
                </p:cNvPr>
                <p:cNvSpPr txBox="1"/>
                <p:nvPr/>
              </p:nvSpPr>
              <p:spPr>
                <a:xfrm>
                  <a:off x="6620797" y="1472388"/>
                  <a:ext cx="9204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</a:rPr>
                    <a:t>05/05</a:t>
                  </a:r>
                  <a:r>
                    <a:rPr kumimoji="1" lang="ja-JP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200" dirty="0" err="1">
                      <a:solidFill>
                        <a:srgbClr val="FF0000"/>
                      </a:solidFill>
                    </a:rPr>
                    <a:t>M5.9</a:t>
                  </a:r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3CD306F1-5143-51CC-AA88-37D779287440}"/>
                    </a:ext>
                  </a:extLst>
                </p:cNvPr>
                <p:cNvSpPr txBox="1"/>
                <p:nvPr/>
              </p:nvSpPr>
              <p:spPr>
                <a:xfrm>
                  <a:off x="6620797" y="1643911"/>
                  <a:ext cx="9204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</a:rPr>
                    <a:t>05/05</a:t>
                  </a:r>
                  <a:r>
                    <a:rPr kumimoji="1" lang="ja-JP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200" dirty="0" err="1">
                      <a:solidFill>
                        <a:srgbClr val="FF0000"/>
                      </a:solidFill>
                    </a:rPr>
                    <a:t>M4.5</a:t>
                  </a:r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6CD443C-949B-A819-F75A-B16AD3D3A629}"/>
                    </a:ext>
                  </a:extLst>
                </p:cNvPr>
                <p:cNvSpPr txBox="1"/>
                <p:nvPr/>
              </p:nvSpPr>
              <p:spPr>
                <a:xfrm>
                  <a:off x="6620797" y="1318982"/>
                  <a:ext cx="9204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</a:rPr>
                    <a:t>05/05</a:t>
                  </a:r>
                  <a:r>
                    <a:rPr kumimoji="1" lang="ja-JP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200" dirty="0" err="1">
                      <a:solidFill>
                        <a:srgbClr val="FF0000"/>
                      </a:solidFill>
                    </a:rPr>
                    <a:t>M6.5</a:t>
                  </a:r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5F3D7DFA-D1B8-5F7A-E7FE-80032E1A3E87}"/>
                    </a:ext>
                  </a:extLst>
                </p:cNvPr>
                <p:cNvSpPr txBox="1"/>
                <p:nvPr/>
              </p:nvSpPr>
              <p:spPr>
                <a:xfrm>
                  <a:off x="6620797" y="1815434"/>
                  <a:ext cx="9204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</a:rPr>
                    <a:t>05/05</a:t>
                  </a:r>
                  <a:r>
                    <a:rPr kumimoji="1" lang="ja-JP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200" dirty="0" err="1">
                      <a:solidFill>
                        <a:srgbClr val="FF0000"/>
                      </a:solidFill>
                    </a:rPr>
                    <a:t>M4.5</a:t>
                  </a:r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5ABBCA40-E922-3E76-AB55-284CCD08C4EE}"/>
                    </a:ext>
                  </a:extLst>
                </p:cNvPr>
                <p:cNvSpPr txBox="1"/>
                <p:nvPr/>
              </p:nvSpPr>
              <p:spPr>
                <a:xfrm>
                  <a:off x="6620797" y="1986957"/>
                  <a:ext cx="9204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</a:rPr>
                    <a:t>05/09</a:t>
                  </a:r>
                  <a:r>
                    <a:rPr kumimoji="1" lang="ja-JP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200" dirty="0" err="1">
                      <a:solidFill>
                        <a:srgbClr val="FF0000"/>
                      </a:solidFill>
                    </a:rPr>
                    <a:t>M4.9</a:t>
                  </a:r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3EC7B7A6-B7D8-69D8-D968-8333249E5B8C}"/>
                    </a:ext>
                  </a:extLst>
                </p:cNvPr>
                <p:cNvSpPr txBox="1"/>
                <p:nvPr/>
              </p:nvSpPr>
              <p:spPr>
                <a:xfrm>
                  <a:off x="6620797" y="2158479"/>
                  <a:ext cx="9204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FF"/>
                      </a:solidFill>
                    </a:rPr>
                    <a:t>05/10</a:t>
                  </a:r>
                  <a:r>
                    <a:rPr kumimoji="1" lang="ja-JP" altLang="en-US" sz="1200" dirty="0">
                      <a:solidFill>
                        <a:srgbClr val="FF00FF"/>
                      </a:solidFill>
                    </a:rPr>
                    <a:t> </a:t>
                  </a:r>
                  <a:r>
                    <a:rPr kumimoji="1" lang="en-US" altLang="ja-JP" sz="1200" dirty="0" err="1">
                      <a:solidFill>
                        <a:srgbClr val="FF00FF"/>
                      </a:solidFill>
                    </a:rPr>
                    <a:t>M5.0</a:t>
                  </a:r>
                  <a:endParaRPr kumimoji="1" lang="ja-JP" altLang="en-US" sz="1200" dirty="0">
                    <a:solidFill>
                      <a:srgbClr val="FF00FF"/>
                    </a:solidFill>
                  </a:endParaRPr>
                </a:p>
              </p:txBody>
            </p:sp>
          </p:grp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AE4ACE2E-F16C-E293-FD7D-5FD0C39D1D4E}"/>
                  </a:ext>
                </a:extLst>
              </p:cNvPr>
              <p:cNvSpPr txBox="1"/>
              <p:nvPr/>
            </p:nvSpPr>
            <p:spPr>
              <a:xfrm>
                <a:off x="4994105" y="1125918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02352062-7DF5-A8CC-4E12-B7378921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2" y="277793"/>
            <a:ext cx="342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DB6482-C1F2-1D5C-00DA-18FBE1D6D16C}"/>
              </a:ext>
            </a:extLst>
          </p:cNvPr>
          <p:cNvSpPr txBox="1"/>
          <p:nvPr/>
        </p:nvSpPr>
        <p:spPr>
          <a:xfrm>
            <a:off x="1902967" y="186518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2023_05_03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6934A8-318C-73B1-04EF-BEC5CD3A2ABF}"/>
              </a:ext>
            </a:extLst>
          </p:cNvPr>
          <p:cNvSpPr txBox="1"/>
          <p:nvPr/>
        </p:nvSpPr>
        <p:spPr>
          <a:xfrm>
            <a:off x="1095317" y="267241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4FADA7-54EB-52E6-3E2A-EEBFB538260A}"/>
              </a:ext>
            </a:extLst>
          </p:cNvPr>
          <p:cNvSpPr txBox="1"/>
          <p:nvPr/>
        </p:nvSpPr>
        <p:spPr>
          <a:xfrm>
            <a:off x="1039097" y="273462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3A5D59C-A967-3CC4-20B9-EC749E8EBE1C}"/>
              </a:ext>
            </a:extLst>
          </p:cNvPr>
          <p:cNvSpPr txBox="1"/>
          <p:nvPr/>
        </p:nvSpPr>
        <p:spPr>
          <a:xfrm>
            <a:off x="1049946" y="269575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BF3CF3-1C73-28C7-D8B5-2990B8435807}"/>
              </a:ext>
            </a:extLst>
          </p:cNvPr>
          <p:cNvSpPr txBox="1"/>
          <p:nvPr/>
        </p:nvSpPr>
        <p:spPr>
          <a:xfrm>
            <a:off x="1084468" y="274861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3DE7ABF-3B6D-B9C1-D05D-9AD572657E2F}"/>
              </a:ext>
            </a:extLst>
          </p:cNvPr>
          <p:cNvGrpSpPr/>
          <p:nvPr/>
        </p:nvGrpSpPr>
        <p:grpSpPr>
          <a:xfrm>
            <a:off x="1442745" y="2233542"/>
            <a:ext cx="920445" cy="1195458"/>
            <a:chOff x="1579200" y="2374999"/>
            <a:chExt cx="920445" cy="119545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C65F132-8A41-4AFB-1B5F-243491FC197D}"/>
                </a:ext>
              </a:extLst>
            </p:cNvPr>
            <p:cNvSpPr txBox="1"/>
            <p:nvPr/>
          </p:nvSpPr>
          <p:spPr>
            <a:xfrm>
              <a:off x="1579200" y="237499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04/27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D643D81-A656-113C-849D-CCBB8FAF0E57}"/>
                </a:ext>
              </a:extLst>
            </p:cNvPr>
            <p:cNvSpPr txBox="1"/>
            <p:nvPr/>
          </p:nvSpPr>
          <p:spPr>
            <a:xfrm>
              <a:off x="1579200" y="255869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04/30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M4.5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F0CB43E-AD93-61BF-97A0-54ABD507A8AC}"/>
                </a:ext>
              </a:extLst>
            </p:cNvPr>
            <p:cNvSpPr txBox="1"/>
            <p:nvPr/>
          </p:nvSpPr>
          <p:spPr>
            <a:xfrm>
              <a:off x="1579200" y="274238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M5.2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28D999F-5333-E61E-E9D8-4CDC6EA16FEC}"/>
                </a:ext>
              </a:extLst>
            </p:cNvPr>
            <p:cNvSpPr txBox="1"/>
            <p:nvPr/>
          </p:nvSpPr>
          <p:spPr>
            <a:xfrm>
              <a:off x="1579200" y="2926075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M6.2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FE7E534-826B-0DCA-9E7B-BCB49CA2F936}"/>
                </a:ext>
              </a:extLst>
            </p:cNvPr>
            <p:cNvSpPr txBox="1"/>
            <p:nvPr/>
          </p:nvSpPr>
          <p:spPr>
            <a:xfrm>
              <a:off x="1579200" y="310976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061B80F-3D62-E133-800E-35175BE0F624}"/>
                </a:ext>
              </a:extLst>
            </p:cNvPr>
            <p:cNvSpPr txBox="1"/>
            <p:nvPr/>
          </p:nvSpPr>
          <p:spPr>
            <a:xfrm>
              <a:off x="1579200" y="329345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7621BA-4E7A-A460-2BFF-808E31B4F33A}"/>
              </a:ext>
            </a:extLst>
          </p:cNvPr>
          <p:cNvSpPr txBox="1"/>
          <p:nvPr/>
        </p:nvSpPr>
        <p:spPr>
          <a:xfrm>
            <a:off x="1073619" y="267746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639822-DFE9-455C-69C1-1C1B91BA0C4D}"/>
              </a:ext>
            </a:extLst>
          </p:cNvPr>
          <p:cNvSpPr txBox="1"/>
          <p:nvPr/>
        </p:nvSpPr>
        <p:spPr>
          <a:xfrm>
            <a:off x="1095317" y="271910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7" name="グループ化 1026">
            <a:extLst>
              <a:ext uri="{FF2B5EF4-FFF2-40B4-BE49-F238E27FC236}">
                <a16:creationId xmlns:a16="http://schemas.microsoft.com/office/drawing/2014/main" id="{6D38D3A7-16C6-4B43-EB9F-E85FC333C04A}"/>
              </a:ext>
            </a:extLst>
          </p:cNvPr>
          <p:cNvGrpSpPr/>
          <p:nvPr/>
        </p:nvGrpSpPr>
        <p:grpSpPr>
          <a:xfrm>
            <a:off x="6116822" y="418656"/>
            <a:ext cx="3481376" cy="3072848"/>
            <a:chOff x="6227812" y="256528"/>
            <a:chExt cx="3481376" cy="3072848"/>
          </a:xfrm>
        </p:grpSpPr>
        <p:pic>
          <p:nvPicPr>
            <p:cNvPr id="18" name="Picture 2" descr="yosoku1">
              <a:extLst>
                <a:ext uri="{FF2B5EF4-FFF2-40B4-BE49-F238E27FC236}">
                  <a16:creationId xmlns:a16="http://schemas.microsoft.com/office/drawing/2014/main" id="{89DAB4B5-E6D8-3BAA-BF53-124A60317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500" y="256528"/>
              <a:ext cx="3256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277D2FB8-546B-EAC6-2A08-750E75F5DB2A}"/>
                </a:ext>
              </a:extLst>
            </p:cNvPr>
            <p:cNvSpPr txBox="1"/>
            <p:nvPr/>
          </p:nvSpPr>
          <p:spPr>
            <a:xfrm>
              <a:off x="7024881" y="840326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2023_05_17</a:t>
              </a:r>
              <a:endParaRPr kumimoji="1" lang="ja-JP" altLang="en-US" b="1" dirty="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029E2417-F4B9-96F2-4864-B107DE8AF9D0}"/>
                </a:ext>
              </a:extLst>
            </p:cNvPr>
            <p:cNvSpPr txBox="1"/>
            <p:nvPr/>
          </p:nvSpPr>
          <p:spPr>
            <a:xfrm>
              <a:off x="8327445" y="1488177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356DA31-BACD-07C8-5362-DAC08176D0D7}"/>
                </a:ext>
              </a:extLst>
            </p:cNvPr>
            <p:cNvSpPr txBox="1"/>
            <p:nvPr/>
          </p:nvSpPr>
          <p:spPr>
            <a:xfrm>
              <a:off x="6227812" y="220470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05/13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M5.1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EF04FDFF-77B7-20EA-7C67-E557CB14E8EB}"/>
                </a:ext>
              </a:extLst>
            </p:cNvPr>
            <p:cNvSpPr txBox="1"/>
            <p:nvPr/>
          </p:nvSpPr>
          <p:spPr>
            <a:xfrm>
              <a:off x="8788743" y="81112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FF"/>
                  </a:solidFill>
                </a:rPr>
                <a:t>05/11</a:t>
              </a:r>
              <a:r>
                <a:rPr kumimoji="1" lang="ja-JP" altLang="en-US" sz="1200" dirty="0">
                  <a:solidFill>
                    <a:srgbClr val="FF00FF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FF"/>
                  </a:solidFill>
                </a:rPr>
                <a:t>M5.4</a:t>
              </a:r>
              <a:endParaRPr kumimoji="1" lang="ja-JP" altLang="en-US" sz="1200" dirty="0">
                <a:solidFill>
                  <a:srgbClr val="FF00FF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06E2DFB2-AE6E-7A8E-DE9E-11FEAFE3904B}"/>
                </a:ext>
              </a:extLst>
            </p:cNvPr>
            <p:cNvSpPr txBox="1"/>
            <p:nvPr/>
          </p:nvSpPr>
          <p:spPr>
            <a:xfrm>
              <a:off x="6227812" y="204971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FF"/>
                  </a:solidFill>
                </a:rPr>
                <a:t>05/11</a:t>
              </a:r>
              <a:r>
                <a:rPr kumimoji="1" lang="ja-JP" altLang="en-US" sz="1200" dirty="0">
                  <a:solidFill>
                    <a:srgbClr val="FF00FF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FF"/>
                  </a:solidFill>
                </a:rPr>
                <a:t>M4.4</a:t>
              </a:r>
              <a:endParaRPr kumimoji="1" lang="ja-JP" altLang="en-US" sz="1200" dirty="0">
                <a:solidFill>
                  <a:srgbClr val="FF00FF"/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CCCD3FD9-CA18-2467-E17F-D9000CD1A28B}"/>
                </a:ext>
              </a:extLst>
            </p:cNvPr>
            <p:cNvSpPr txBox="1"/>
            <p:nvPr/>
          </p:nvSpPr>
          <p:spPr>
            <a:xfrm>
              <a:off x="8511935" y="151302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FF"/>
                  </a:solidFill>
                </a:rPr>
                <a:t>05/11</a:t>
              </a:r>
              <a:r>
                <a:rPr kumimoji="1" lang="ja-JP" altLang="en-US" sz="1200" dirty="0">
                  <a:solidFill>
                    <a:srgbClr val="FF00FF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FF"/>
                  </a:solidFill>
                </a:rPr>
                <a:t>M5.2</a:t>
              </a:r>
              <a:endParaRPr kumimoji="1" lang="ja-JP" altLang="en-US" sz="1200" dirty="0">
                <a:solidFill>
                  <a:srgbClr val="FF00FF"/>
                </a:solidFill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ADA285E-D1BF-FE7A-B51A-4BA4165A49BC}"/>
                </a:ext>
              </a:extLst>
            </p:cNvPr>
            <p:cNvSpPr txBox="1"/>
            <p:nvPr/>
          </p:nvSpPr>
          <p:spPr>
            <a:xfrm>
              <a:off x="8453418" y="263645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6DA34899-B1E5-A893-202A-AE0D3D875658}"/>
                </a:ext>
              </a:extLst>
            </p:cNvPr>
            <p:cNvSpPr txBox="1"/>
            <p:nvPr/>
          </p:nvSpPr>
          <p:spPr>
            <a:xfrm>
              <a:off x="8253052" y="171129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EA36BD4-C385-BCED-EF28-2AF4915E2D47}"/>
                </a:ext>
              </a:extLst>
            </p:cNvPr>
            <p:cNvSpPr txBox="1"/>
            <p:nvPr/>
          </p:nvSpPr>
          <p:spPr>
            <a:xfrm>
              <a:off x="6590957" y="279684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B580521-6C7B-F1A1-8878-28EBD93B3FF7}"/>
                </a:ext>
              </a:extLst>
            </p:cNvPr>
            <p:cNvSpPr txBox="1"/>
            <p:nvPr/>
          </p:nvSpPr>
          <p:spPr>
            <a:xfrm>
              <a:off x="7066340" y="208628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3386D07C-DCEE-C32D-64D0-66C2218DE946}"/>
                </a:ext>
              </a:extLst>
            </p:cNvPr>
            <p:cNvSpPr txBox="1"/>
            <p:nvPr/>
          </p:nvSpPr>
          <p:spPr>
            <a:xfrm>
              <a:off x="6552198" y="2784618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CBCEBC8-6338-2FB8-9C68-0BE42CCB73B1}"/>
                </a:ext>
              </a:extLst>
            </p:cNvPr>
            <p:cNvSpPr txBox="1"/>
            <p:nvPr/>
          </p:nvSpPr>
          <p:spPr>
            <a:xfrm>
              <a:off x="8723870" y="576118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F248C326-8F20-17AB-6FA7-04C5038F1774}"/>
                </a:ext>
              </a:extLst>
            </p:cNvPr>
            <p:cNvSpPr txBox="1"/>
            <p:nvPr/>
          </p:nvSpPr>
          <p:spPr>
            <a:xfrm>
              <a:off x="7090095" y="2079653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2B33B89A-CDB4-1173-8BA6-656A7F74048A}"/>
                </a:ext>
              </a:extLst>
            </p:cNvPr>
            <p:cNvGrpSpPr/>
            <p:nvPr/>
          </p:nvGrpSpPr>
          <p:grpSpPr>
            <a:xfrm>
              <a:off x="6776215" y="2875002"/>
              <a:ext cx="920445" cy="454374"/>
              <a:chOff x="6776215" y="2875002"/>
              <a:chExt cx="920445" cy="454374"/>
            </a:xfrm>
          </p:grpSpPr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1B9B5F69-E45E-E48C-AE9A-050D46B8C824}"/>
                  </a:ext>
                </a:extLst>
              </p:cNvPr>
              <p:cNvSpPr txBox="1"/>
              <p:nvPr/>
            </p:nvSpPr>
            <p:spPr>
              <a:xfrm>
                <a:off x="6776215" y="2875002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FF"/>
                    </a:solidFill>
                  </a:rPr>
                  <a:t>05/11</a:t>
                </a:r>
                <a:r>
                  <a:rPr kumimoji="1" lang="ja-JP" altLang="en-US" sz="1200" dirty="0">
                    <a:solidFill>
                      <a:srgbClr val="FF00FF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FF"/>
                    </a:solidFill>
                  </a:rPr>
                  <a:t>M6.1</a:t>
                </a:r>
                <a:endParaRPr kumimoji="1" lang="ja-JP" altLang="en-US" sz="1200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819A33A5-FC8D-B615-F66F-46C68E2EBA14}"/>
                  </a:ext>
                </a:extLst>
              </p:cNvPr>
              <p:cNvSpPr txBox="1"/>
              <p:nvPr/>
            </p:nvSpPr>
            <p:spPr>
              <a:xfrm>
                <a:off x="6776215" y="3052377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FF"/>
                    </a:solidFill>
                  </a:rPr>
                  <a:t>05/11</a:t>
                </a:r>
                <a:r>
                  <a:rPr kumimoji="1" lang="ja-JP" altLang="en-US" sz="1200" dirty="0">
                    <a:solidFill>
                      <a:srgbClr val="FF00FF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FF"/>
                    </a:solidFill>
                  </a:rPr>
                  <a:t>M4.6</a:t>
                </a:r>
                <a:endParaRPr kumimoji="1" lang="ja-JP" altLang="en-US" sz="1200" dirty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0C3F104-C984-E340-4BCE-E6169E7E9F22}"/>
                </a:ext>
              </a:extLst>
            </p:cNvPr>
            <p:cNvSpPr txBox="1"/>
            <p:nvPr/>
          </p:nvSpPr>
          <p:spPr>
            <a:xfrm>
              <a:off x="8513572" y="179959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M4.7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EFBF04A-7D60-26AA-CD54-7CFA8EEBDA51}"/>
                </a:ext>
              </a:extLst>
            </p:cNvPr>
            <p:cNvSpPr txBox="1"/>
            <p:nvPr/>
          </p:nvSpPr>
          <p:spPr>
            <a:xfrm>
              <a:off x="8513572" y="216715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M5.3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6F135010-8023-2926-BF46-2E8E7339263C}"/>
                </a:ext>
              </a:extLst>
            </p:cNvPr>
            <p:cNvSpPr txBox="1"/>
            <p:nvPr/>
          </p:nvSpPr>
          <p:spPr>
            <a:xfrm>
              <a:off x="8513572" y="198337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F3D727E7-1331-17D1-6A65-A8A3216CCE50}"/>
                </a:ext>
              </a:extLst>
            </p:cNvPr>
            <p:cNvSpPr txBox="1"/>
            <p:nvPr/>
          </p:nvSpPr>
          <p:spPr>
            <a:xfrm>
              <a:off x="8263237" y="174694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898298F5-2D38-CBD1-C119-2D66B6480BC4}"/>
                </a:ext>
              </a:extLst>
            </p:cNvPr>
            <p:cNvSpPr txBox="1"/>
            <p:nvPr/>
          </p:nvSpPr>
          <p:spPr>
            <a:xfrm>
              <a:off x="8266196" y="1681078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1A6A6CA8-506E-8058-22E7-3491D1CF9F1A}"/>
                </a:ext>
              </a:extLst>
            </p:cNvPr>
            <p:cNvSpPr txBox="1"/>
            <p:nvPr/>
          </p:nvSpPr>
          <p:spPr>
            <a:xfrm>
              <a:off x="8528107" y="234320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M5.9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38A27A8E-3B1C-A4B0-CE83-485CBB070820}"/>
                </a:ext>
              </a:extLst>
            </p:cNvPr>
            <p:cNvSpPr txBox="1"/>
            <p:nvPr/>
          </p:nvSpPr>
          <p:spPr>
            <a:xfrm>
              <a:off x="7412309" y="1593057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F33EEFF-A44A-6F8D-6311-9FB25AB1DC63}"/>
                </a:ext>
              </a:extLst>
            </p:cNvPr>
            <p:cNvSpPr txBox="1"/>
            <p:nvPr/>
          </p:nvSpPr>
          <p:spPr>
            <a:xfrm>
              <a:off x="6756957" y="124415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FF"/>
                  </a:solidFill>
                </a:rPr>
                <a:t>05/12</a:t>
              </a:r>
              <a:r>
                <a:rPr kumimoji="1" lang="ja-JP" altLang="en-US" sz="1200" dirty="0">
                  <a:solidFill>
                    <a:srgbClr val="FF00FF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FF"/>
                  </a:solidFill>
                </a:rPr>
                <a:t>M4.2</a:t>
              </a:r>
              <a:endParaRPr kumimoji="1" lang="ja-JP" altLang="en-US" sz="1200" dirty="0">
                <a:solidFill>
                  <a:srgbClr val="FF00FF"/>
                </a:solidFill>
              </a:endParaRPr>
            </a:p>
          </p:txBody>
        </p:sp>
        <p:sp>
          <p:nvSpPr>
            <p:cNvPr id="1025" name="テキスト ボックス 1024">
              <a:extLst>
                <a:ext uri="{FF2B5EF4-FFF2-40B4-BE49-F238E27FC236}">
                  <a16:creationId xmlns:a16="http://schemas.microsoft.com/office/drawing/2014/main" id="{FE04F716-F523-36D6-C38B-A13B4A9807AD}"/>
                </a:ext>
              </a:extLst>
            </p:cNvPr>
            <p:cNvSpPr txBox="1"/>
            <p:nvPr/>
          </p:nvSpPr>
          <p:spPr>
            <a:xfrm>
              <a:off x="8350460" y="288437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05/14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M4.5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E708DBC-5742-2378-1A7F-DC6EEA493DCC}"/>
              </a:ext>
            </a:extLst>
          </p:cNvPr>
          <p:cNvSpPr txBox="1"/>
          <p:nvPr/>
        </p:nvSpPr>
        <p:spPr>
          <a:xfrm>
            <a:off x="1382968" y="624719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2023_05_24</a:t>
            </a:r>
            <a:endParaRPr kumimoji="1" lang="ja-JP" altLang="en-US" b="1" dirty="0"/>
          </a:p>
        </p:txBody>
      </p: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3A4DA0EC-4E82-3EE9-0DF1-FC343730CD72}"/>
              </a:ext>
            </a:extLst>
          </p:cNvPr>
          <p:cNvSpPr txBox="1"/>
          <p:nvPr/>
        </p:nvSpPr>
        <p:spPr>
          <a:xfrm>
            <a:off x="2621618" y="536179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8" name="テキスト ボックス 1027">
            <a:extLst>
              <a:ext uri="{FF2B5EF4-FFF2-40B4-BE49-F238E27FC236}">
                <a16:creationId xmlns:a16="http://schemas.microsoft.com/office/drawing/2014/main" id="{D61C3719-D422-40FC-5D5D-38B5BB516E6C}"/>
              </a:ext>
            </a:extLst>
          </p:cNvPr>
          <p:cNvSpPr txBox="1"/>
          <p:nvPr/>
        </p:nvSpPr>
        <p:spPr>
          <a:xfrm>
            <a:off x="2633452" y="519252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9" name="テキスト ボックス 1028">
            <a:extLst>
              <a:ext uri="{FF2B5EF4-FFF2-40B4-BE49-F238E27FC236}">
                <a16:creationId xmlns:a16="http://schemas.microsoft.com/office/drawing/2014/main" id="{3AF40383-843E-4D3C-E121-A18901B83345}"/>
              </a:ext>
            </a:extLst>
          </p:cNvPr>
          <p:cNvSpPr txBox="1"/>
          <p:nvPr/>
        </p:nvSpPr>
        <p:spPr>
          <a:xfrm>
            <a:off x="264078" y="56661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0" name="テキスト ボックス 1029">
            <a:extLst>
              <a:ext uri="{FF2B5EF4-FFF2-40B4-BE49-F238E27FC236}">
                <a16:creationId xmlns:a16="http://schemas.microsoft.com/office/drawing/2014/main" id="{9637C8A9-DFF3-D2B3-0F19-B00CF83E43B2}"/>
              </a:ext>
            </a:extLst>
          </p:cNvPr>
          <p:cNvSpPr txBox="1"/>
          <p:nvPr/>
        </p:nvSpPr>
        <p:spPr>
          <a:xfrm>
            <a:off x="3176193" y="413346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480F5918-D97C-7088-1209-8ED34DAB5B8D}"/>
              </a:ext>
            </a:extLst>
          </p:cNvPr>
          <p:cNvSpPr txBox="1"/>
          <p:nvPr/>
        </p:nvSpPr>
        <p:spPr>
          <a:xfrm>
            <a:off x="3160459" y="450035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2" name="テキスト ボックス 1031">
            <a:extLst>
              <a:ext uri="{FF2B5EF4-FFF2-40B4-BE49-F238E27FC236}">
                <a16:creationId xmlns:a16="http://schemas.microsoft.com/office/drawing/2014/main" id="{87FB4C38-23C5-DBC4-8E22-03FAC7B10347}"/>
              </a:ext>
            </a:extLst>
          </p:cNvPr>
          <p:cNvSpPr txBox="1"/>
          <p:nvPr/>
        </p:nvSpPr>
        <p:spPr>
          <a:xfrm>
            <a:off x="578874" y="494921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3" name="テキスト ボックス 1032">
            <a:extLst>
              <a:ext uri="{FF2B5EF4-FFF2-40B4-BE49-F238E27FC236}">
                <a16:creationId xmlns:a16="http://schemas.microsoft.com/office/drawing/2014/main" id="{339692CB-C090-7668-569F-D9122EA80FC9}"/>
              </a:ext>
            </a:extLst>
          </p:cNvPr>
          <p:cNvSpPr txBox="1"/>
          <p:nvPr/>
        </p:nvSpPr>
        <p:spPr>
          <a:xfrm>
            <a:off x="5308642" y="491520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" name="テキスト ボックス 1033">
            <a:extLst>
              <a:ext uri="{FF2B5EF4-FFF2-40B4-BE49-F238E27FC236}">
                <a16:creationId xmlns:a16="http://schemas.microsoft.com/office/drawing/2014/main" id="{652D36DE-AB37-5BA4-39D5-42FA129AEEF6}"/>
              </a:ext>
            </a:extLst>
          </p:cNvPr>
          <p:cNvSpPr txBox="1"/>
          <p:nvPr/>
        </p:nvSpPr>
        <p:spPr>
          <a:xfrm>
            <a:off x="1455627" y="525290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テキスト ボックス 1034">
            <a:extLst>
              <a:ext uri="{FF2B5EF4-FFF2-40B4-BE49-F238E27FC236}">
                <a16:creationId xmlns:a16="http://schemas.microsoft.com/office/drawing/2014/main" id="{1EBF2B12-28FC-DA06-9895-E8330FE51622}"/>
              </a:ext>
            </a:extLst>
          </p:cNvPr>
          <p:cNvSpPr txBox="1"/>
          <p:nvPr/>
        </p:nvSpPr>
        <p:spPr>
          <a:xfrm>
            <a:off x="2368516" y="515114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6" name="テキスト ボックス 1035">
            <a:extLst>
              <a:ext uri="{FF2B5EF4-FFF2-40B4-BE49-F238E27FC236}">
                <a16:creationId xmlns:a16="http://schemas.microsoft.com/office/drawing/2014/main" id="{A54909AE-C332-FCEF-6019-F7A7D898E6CE}"/>
              </a:ext>
            </a:extLst>
          </p:cNvPr>
          <p:cNvSpPr txBox="1"/>
          <p:nvPr/>
        </p:nvSpPr>
        <p:spPr>
          <a:xfrm>
            <a:off x="1065884" y="576218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7" name="テキスト ボックス 1036">
            <a:extLst>
              <a:ext uri="{FF2B5EF4-FFF2-40B4-BE49-F238E27FC236}">
                <a16:creationId xmlns:a16="http://schemas.microsoft.com/office/drawing/2014/main" id="{EE0C70BB-8415-40D5-00DC-9F20242346F0}"/>
              </a:ext>
            </a:extLst>
          </p:cNvPr>
          <p:cNvSpPr txBox="1"/>
          <p:nvPr/>
        </p:nvSpPr>
        <p:spPr>
          <a:xfrm>
            <a:off x="3323510" y="390696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8" name="テキスト ボックス 1037">
            <a:extLst>
              <a:ext uri="{FF2B5EF4-FFF2-40B4-BE49-F238E27FC236}">
                <a16:creationId xmlns:a16="http://schemas.microsoft.com/office/drawing/2014/main" id="{8862650B-29D9-F46F-252D-4145859DB8D6}"/>
              </a:ext>
            </a:extLst>
          </p:cNvPr>
          <p:cNvSpPr txBox="1"/>
          <p:nvPr/>
        </p:nvSpPr>
        <p:spPr>
          <a:xfrm>
            <a:off x="2912381" y="446958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9" name="テキスト ボックス 1038">
            <a:extLst>
              <a:ext uri="{FF2B5EF4-FFF2-40B4-BE49-F238E27FC236}">
                <a16:creationId xmlns:a16="http://schemas.microsoft.com/office/drawing/2014/main" id="{2893C0DF-75C7-F122-3A27-F4D6E7DFC1B4}"/>
              </a:ext>
            </a:extLst>
          </p:cNvPr>
          <p:cNvSpPr txBox="1"/>
          <p:nvPr/>
        </p:nvSpPr>
        <p:spPr>
          <a:xfrm>
            <a:off x="2364238" y="509901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0" name="テキスト ボックス 1039">
            <a:extLst>
              <a:ext uri="{FF2B5EF4-FFF2-40B4-BE49-F238E27FC236}">
                <a16:creationId xmlns:a16="http://schemas.microsoft.com/office/drawing/2014/main" id="{4665EF6E-A63D-B8AC-2D02-19D55531CF4D}"/>
              </a:ext>
            </a:extLst>
          </p:cNvPr>
          <p:cNvSpPr txBox="1"/>
          <p:nvPr/>
        </p:nvSpPr>
        <p:spPr>
          <a:xfrm>
            <a:off x="4124080" y="602632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2023_05_31</a:t>
            </a:r>
            <a:endParaRPr kumimoji="1" lang="ja-JP" altLang="en-US" b="1" dirty="0"/>
          </a:p>
        </p:txBody>
      </p:sp>
      <p:sp>
        <p:nvSpPr>
          <p:cNvPr id="1041" name="テキスト ボックス 1040">
            <a:extLst>
              <a:ext uri="{FF2B5EF4-FFF2-40B4-BE49-F238E27FC236}">
                <a16:creationId xmlns:a16="http://schemas.microsoft.com/office/drawing/2014/main" id="{6306B46F-06F8-2D47-A0FF-BF4AEF6EB001}"/>
              </a:ext>
            </a:extLst>
          </p:cNvPr>
          <p:cNvSpPr txBox="1"/>
          <p:nvPr/>
        </p:nvSpPr>
        <p:spPr>
          <a:xfrm>
            <a:off x="4080904" y="570342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42" name="テキスト ボックス 1041">
            <a:extLst>
              <a:ext uri="{FF2B5EF4-FFF2-40B4-BE49-F238E27FC236}">
                <a16:creationId xmlns:a16="http://schemas.microsoft.com/office/drawing/2014/main" id="{9E984119-FF1C-F2C6-3DDF-9211C5614E8F}"/>
              </a:ext>
            </a:extLst>
          </p:cNvPr>
          <p:cNvSpPr txBox="1"/>
          <p:nvPr/>
        </p:nvSpPr>
        <p:spPr>
          <a:xfrm>
            <a:off x="5444091" y="511102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43" name="テキスト ボックス 1042">
            <a:extLst>
              <a:ext uri="{FF2B5EF4-FFF2-40B4-BE49-F238E27FC236}">
                <a16:creationId xmlns:a16="http://schemas.microsoft.com/office/drawing/2014/main" id="{D4C97F94-1245-6889-6E89-6E4465A890EE}"/>
              </a:ext>
            </a:extLst>
          </p:cNvPr>
          <p:cNvSpPr txBox="1"/>
          <p:nvPr/>
        </p:nvSpPr>
        <p:spPr>
          <a:xfrm>
            <a:off x="5444091" y="527639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44" name="テキスト ボックス 1043">
            <a:extLst>
              <a:ext uri="{FF2B5EF4-FFF2-40B4-BE49-F238E27FC236}">
                <a16:creationId xmlns:a16="http://schemas.microsoft.com/office/drawing/2014/main" id="{CB1B76DE-0392-08E7-F399-4888B8FB0BEC}"/>
              </a:ext>
            </a:extLst>
          </p:cNvPr>
          <p:cNvSpPr txBox="1"/>
          <p:nvPr/>
        </p:nvSpPr>
        <p:spPr>
          <a:xfrm>
            <a:off x="4360318" y="447045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05/30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45" name="テキスト ボックス 1044">
            <a:extLst>
              <a:ext uri="{FF2B5EF4-FFF2-40B4-BE49-F238E27FC236}">
                <a16:creationId xmlns:a16="http://schemas.microsoft.com/office/drawing/2014/main" id="{FDAA4B4F-8887-28CD-31DA-82B7C3300BAD}"/>
              </a:ext>
            </a:extLst>
          </p:cNvPr>
          <p:cNvSpPr txBox="1"/>
          <p:nvPr/>
        </p:nvSpPr>
        <p:spPr>
          <a:xfrm>
            <a:off x="3893540" y="563028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6" name="テキスト ボックス 1045">
            <a:extLst>
              <a:ext uri="{FF2B5EF4-FFF2-40B4-BE49-F238E27FC236}">
                <a16:creationId xmlns:a16="http://schemas.microsoft.com/office/drawing/2014/main" id="{ADBE87A4-1EBE-38C8-CD9A-8728B2FCBFC3}"/>
              </a:ext>
            </a:extLst>
          </p:cNvPr>
          <p:cNvSpPr txBox="1"/>
          <p:nvPr/>
        </p:nvSpPr>
        <p:spPr>
          <a:xfrm>
            <a:off x="5319892" y="495196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7" name="テキスト ボックス 1046">
            <a:extLst>
              <a:ext uri="{FF2B5EF4-FFF2-40B4-BE49-F238E27FC236}">
                <a16:creationId xmlns:a16="http://schemas.microsoft.com/office/drawing/2014/main" id="{C5CF863B-AC3A-BDD6-B9CF-3B237ADDD4F6}"/>
              </a:ext>
            </a:extLst>
          </p:cNvPr>
          <p:cNvSpPr txBox="1"/>
          <p:nvPr/>
        </p:nvSpPr>
        <p:spPr>
          <a:xfrm>
            <a:off x="4795286" y="464143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9" name="テキスト ボックス 1048">
            <a:extLst>
              <a:ext uri="{FF2B5EF4-FFF2-40B4-BE49-F238E27FC236}">
                <a16:creationId xmlns:a16="http://schemas.microsoft.com/office/drawing/2014/main" id="{88F0027B-992A-DABE-7F18-FB4B4E06EB86}"/>
              </a:ext>
            </a:extLst>
          </p:cNvPr>
          <p:cNvSpPr txBox="1"/>
          <p:nvPr/>
        </p:nvSpPr>
        <p:spPr>
          <a:xfrm>
            <a:off x="8110123" y="554657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2023_06_07</a:t>
            </a:r>
            <a:endParaRPr kumimoji="1" lang="ja-JP" altLang="en-US" b="1" dirty="0"/>
          </a:p>
        </p:txBody>
      </p:sp>
      <p:sp>
        <p:nvSpPr>
          <p:cNvPr id="1051" name="テキスト ボックス 1050">
            <a:extLst>
              <a:ext uri="{FF2B5EF4-FFF2-40B4-BE49-F238E27FC236}">
                <a16:creationId xmlns:a16="http://schemas.microsoft.com/office/drawing/2014/main" id="{E213DE2B-C3D3-2C71-5AAE-B121DFB67081}"/>
              </a:ext>
            </a:extLst>
          </p:cNvPr>
          <p:cNvSpPr txBox="1"/>
          <p:nvPr/>
        </p:nvSpPr>
        <p:spPr>
          <a:xfrm>
            <a:off x="8582987" y="439984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テキスト ボックス 1052">
            <a:extLst>
              <a:ext uri="{FF2B5EF4-FFF2-40B4-BE49-F238E27FC236}">
                <a16:creationId xmlns:a16="http://schemas.microsoft.com/office/drawing/2014/main" id="{7E394049-6A86-A1F2-C726-35F29898ADA1}"/>
              </a:ext>
            </a:extLst>
          </p:cNvPr>
          <p:cNvSpPr txBox="1"/>
          <p:nvPr/>
        </p:nvSpPr>
        <p:spPr>
          <a:xfrm>
            <a:off x="8485612" y="469133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" name="テキスト ボックス 1053">
            <a:extLst>
              <a:ext uri="{FF2B5EF4-FFF2-40B4-BE49-F238E27FC236}">
                <a16:creationId xmlns:a16="http://schemas.microsoft.com/office/drawing/2014/main" id="{A9CBD606-0191-E946-850B-67121DE2811E}"/>
              </a:ext>
            </a:extLst>
          </p:cNvPr>
          <p:cNvSpPr txBox="1"/>
          <p:nvPr/>
        </p:nvSpPr>
        <p:spPr>
          <a:xfrm>
            <a:off x="8468563" y="455020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テキスト ボックス 1054">
            <a:extLst>
              <a:ext uri="{FF2B5EF4-FFF2-40B4-BE49-F238E27FC236}">
                <a16:creationId xmlns:a16="http://schemas.microsoft.com/office/drawing/2014/main" id="{1F53707F-FB2F-ED89-0CA8-D4BDD55918B1}"/>
              </a:ext>
            </a:extLst>
          </p:cNvPr>
          <p:cNvSpPr txBox="1"/>
          <p:nvPr/>
        </p:nvSpPr>
        <p:spPr>
          <a:xfrm>
            <a:off x="8228734" y="476131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6" name="テキスト ボックス 1055">
            <a:extLst>
              <a:ext uri="{FF2B5EF4-FFF2-40B4-BE49-F238E27FC236}">
                <a16:creationId xmlns:a16="http://schemas.microsoft.com/office/drawing/2014/main" id="{589537AD-5845-644F-E833-75E016840E03}"/>
              </a:ext>
            </a:extLst>
          </p:cNvPr>
          <p:cNvSpPr txBox="1"/>
          <p:nvPr/>
        </p:nvSpPr>
        <p:spPr>
          <a:xfrm>
            <a:off x="8529361" y="406980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7" name="テキスト ボックス 1056">
            <a:extLst>
              <a:ext uri="{FF2B5EF4-FFF2-40B4-BE49-F238E27FC236}">
                <a16:creationId xmlns:a16="http://schemas.microsoft.com/office/drawing/2014/main" id="{28F6EF50-ACAD-8180-F7E3-436A77E559B6}"/>
              </a:ext>
            </a:extLst>
          </p:cNvPr>
          <p:cNvSpPr txBox="1"/>
          <p:nvPr/>
        </p:nvSpPr>
        <p:spPr>
          <a:xfrm>
            <a:off x="6968994" y="546952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8" name="テキスト ボックス 1057">
            <a:extLst>
              <a:ext uri="{FF2B5EF4-FFF2-40B4-BE49-F238E27FC236}">
                <a16:creationId xmlns:a16="http://schemas.microsoft.com/office/drawing/2014/main" id="{5293A2AA-44ED-0873-4F07-85E3F43D8D0B}"/>
              </a:ext>
            </a:extLst>
          </p:cNvPr>
          <p:cNvSpPr txBox="1"/>
          <p:nvPr/>
        </p:nvSpPr>
        <p:spPr>
          <a:xfrm>
            <a:off x="8400945" y="494625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06/04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1" name="テキスト ボックス 1060">
            <a:extLst>
              <a:ext uri="{FF2B5EF4-FFF2-40B4-BE49-F238E27FC236}">
                <a16:creationId xmlns:a16="http://schemas.microsoft.com/office/drawing/2014/main" id="{8095B66F-62BD-B126-7DBD-9C08228AE6C1}"/>
              </a:ext>
            </a:extLst>
          </p:cNvPr>
          <p:cNvSpPr txBox="1"/>
          <p:nvPr/>
        </p:nvSpPr>
        <p:spPr>
          <a:xfrm>
            <a:off x="8752351" y="441337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2" name="テキスト ボックス 1061">
            <a:extLst>
              <a:ext uri="{FF2B5EF4-FFF2-40B4-BE49-F238E27FC236}">
                <a16:creationId xmlns:a16="http://schemas.microsoft.com/office/drawing/2014/main" id="{70445FFE-59B0-996B-93A2-A95EF6DD2D83}"/>
              </a:ext>
            </a:extLst>
          </p:cNvPr>
          <p:cNvSpPr txBox="1"/>
          <p:nvPr/>
        </p:nvSpPr>
        <p:spPr>
          <a:xfrm>
            <a:off x="8663569" y="475710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06/04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3" name="テキスト ボックス 1062">
            <a:extLst>
              <a:ext uri="{FF2B5EF4-FFF2-40B4-BE49-F238E27FC236}">
                <a16:creationId xmlns:a16="http://schemas.microsoft.com/office/drawing/2014/main" id="{4A32FCD6-550D-BC06-080E-371323746E40}"/>
              </a:ext>
            </a:extLst>
          </p:cNvPr>
          <p:cNvSpPr txBox="1"/>
          <p:nvPr/>
        </p:nvSpPr>
        <p:spPr>
          <a:xfrm>
            <a:off x="8758947" y="413346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06/03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4" name="テキスト ボックス 1063">
            <a:extLst>
              <a:ext uri="{FF2B5EF4-FFF2-40B4-BE49-F238E27FC236}">
                <a16:creationId xmlns:a16="http://schemas.microsoft.com/office/drawing/2014/main" id="{6895CC20-1E27-00DA-2697-811BBC5F18FD}"/>
              </a:ext>
            </a:extLst>
          </p:cNvPr>
          <p:cNvSpPr txBox="1"/>
          <p:nvPr/>
        </p:nvSpPr>
        <p:spPr>
          <a:xfrm>
            <a:off x="7194242" y="55276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5" name="テキスト ボックス 1064">
            <a:extLst>
              <a:ext uri="{FF2B5EF4-FFF2-40B4-BE49-F238E27FC236}">
                <a16:creationId xmlns:a16="http://schemas.microsoft.com/office/drawing/2014/main" id="{6ACEA27C-201D-1433-84BC-081482172715}"/>
              </a:ext>
            </a:extLst>
          </p:cNvPr>
          <p:cNvSpPr txBox="1"/>
          <p:nvPr/>
        </p:nvSpPr>
        <p:spPr>
          <a:xfrm>
            <a:off x="8674613" y="459138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8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yosoku1">
            <a:extLst>
              <a:ext uri="{FF2B5EF4-FFF2-40B4-BE49-F238E27FC236}">
                <a16:creationId xmlns:a16="http://schemas.microsoft.com/office/drawing/2014/main" id="{D3CF1C51-6319-BBDE-BEBE-C60619AD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33" y="3542276"/>
            <a:ext cx="3332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yosoku1">
            <a:extLst>
              <a:ext uri="{FF2B5EF4-FFF2-40B4-BE49-F238E27FC236}">
                <a16:creationId xmlns:a16="http://schemas.microsoft.com/office/drawing/2014/main" id="{4D38B986-FB2A-3241-250E-3C33C89C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89" y="3572669"/>
            <a:ext cx="3312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yosoku12">
            <a:extLst>
              <a:ext uri="{FF2B5EF4-FFF2-40B4-BE49-F238E27FC236}">
                <a16:creationId xmlns:a16="http://schemas.microsoft.com/office/drawing/2014/main" id="{5BE7B2FA-4DE0-BE43-94B6-241FC5E1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33" y="340155"/>
            <a:ext cx="33046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osoku12">
            <a:extLst>
              <a:ext uri="{FF2B5EF4-FFF2-40B4-BE49-F238E27FC236}">
                <a16:creationId xmlns:a16="http://schemas.microsoft.com/office/drawing/2014/main" id="{DBDE3724-E06D-D563-8BD7-5E4F95F3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24" y="454233"/>
            <a:ext cx="3340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2">
            <a:extLst>
              <a:ext uri="{FF2B5EF4-FFF2-40B4-BE49-F238E27FC236}">
                <a16:creationId xmlns:a16="http://schemas.microsoft.com/office/drawing/2014/main" id="{985D218B-FB17-4C3A-BEF4-E37C9E08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5" y="315685"/>
            <a:ext cx="3246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72609F-06B1-C251-2A6A-10A89E4894DD}"/>
              </a:ext>
            </a:extLst>
          </p:cNvPr>
          <p:cNvSpPr txBox="1"/>
          <p:nvPr/>
        </p:nvSpPr>
        <p:spPr>
          <a:xfrm>
            <a:off x="1748512" y="21437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2023_06_14</a:t>
            </a:r>
            <a:endParaRPr kumimoji="1" lang="ja-JP" altLang="en-US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9F8E0C-0F16-0CCB-31CC-9E32CFB34E56}"/>
              </a:ext>
            </a:extLst>
          </p:cNvPr>
          <p:cNvSpPr txBox="1"/>
          <p:nvPr/>
        </p:nvSpPr>
        <p:spPr>
          <a:xfrm>
            <a:off x="178906" y="277158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FACECC-2613-3721-7D55-D73BBD5D03D3}"/>
              </a:ext>
            </a:extLst>
          </p:cNvPr>
          <p:cNvSpPr txBox="1"/>
          <p:nvPr/>
        </p:nvSpPr>
        <p:spPr>
          <a:xfrm>
            <a:off x="2605355" y="59508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729C9B-03A1-5F51-5543-75BF557C480F}"/>
              </a:ext>
            </a:extLst>
          </p:cNvPr>
          <p:cNvSpPr txBox="1"/>
          <p:nvPr/>
        </p:nvSpPr>
        <p:spPr>
          <a:xfrm>
            <a:off x="1200803" y="198981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DC1456-2129-D430-1839-2B7172E12233}"/>
              </a:ext>
            </a:extLst>
          </p:cNvPr>
          <p:cNvSpPr txBox="1"/>
          <p:nvPr/>
        </p:nvSpPr>
        <p:spPr>
          <a:xfrm>
            <a:off x="236422" y="209935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1AC06C4-6453-83B7-308E-A9BD4C0F3727}"/>
              </a:ext>
            </a:extLst>
          </p:cNvPr>
          <p:cNvSpPr txBox="1"/>
          <p:nvPr/>
        </p:nvSpPr>
        <p:spPr>
          <a:xfrm>
            <a:off x="102626" y="250902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B92B9F-30DB-1EF1-C9BF-1A4B2A4E26F3}"/>
              </a:ext>
            </a:extLst>
          </p:cNvPr>
          <p:cNvSpPr txBox="1"/>
          <p:nvPr/>
        </p:nvSpPr>
        <p:spPr>
          <a:xfrm>
            <a:off x="2801346" y="76520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ADA461-6C9E-012F-AA73-B16483F1F134}"/>
              </a:ext>
            </a:extLst>
          </p:cNvPr>
          <p:cNvSpPr txBox="1"/>
          <p:nvPr/>
        </p:nvSpPr>
        <p:spPr>
          <a:xfrm>
            <a:off x="5060455" y="21437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2023_06_21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CA552F-7ACA-6F2B-72B6-F3F07747CCB6}"/>
              </a:ext>
            </a:extLst>
          </p:cNvPr>
          <p:cNvSpPr txBox="1"/>
          <p:nvPr/>
        </p:nvSpPr>
        <p:spPr>
          <a:xfrm>
            <a:off x="5449223" y="70773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5FCE86-CA06-0B1D-74FE-639C268C41FF}"/>
              </a:ext>
            </a:extLst>
          </p:cNvPr>
          <p:cNvSpPr txBox="1"/>
          <p:nvPr/>
        </p:nvSpPr>
        <p:spPr>
          <a:xfrm>
            <a:off x="5700528" y="78821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CA5449-F014-5434-F40A-CFA940016F29}"/>
              </a:ext>
            </a:extLst>
          </p:cNvPr>
          <p:cNvSpPr txBox="1"/>
          <p:nvPr/>
        </p:nvSpPr>
        <p:spPr>
          <a:xfrm>
            <a:off x="4081199" y="214170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12493B-A080-619B-BEF5-9003F1B3DF97}"/>
              </a:ext>
            </a:extLst>
          </p:cNvPr>
          <p:cNvSpPr txBox="1"/>
          <p:nvPr/>
        </p:nvSpPr>
        <p:spPr>
          <a:xfrm>
            <a:off x="4012161" y="237635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BABFE6-F6F2-FDE0-9527-1755110D1455}"/>
              </a:ext>
            </a:extLst>
          </p:cNvPr>
          <p:cNvSpPr txBox="1"/>
          <p:nvPr/>
        </p:nvSpPr>
        <p:spPr>
          <a:xfrm>
            <a:off x="5429729" y="92797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0DA4D2-5993-BFCA-D39C-30B1617C01D6}"/>
              </a:ext>
            </a:extLst>
          </p:cNvPr>
          <p:cNvSpPr txBox="1"/>
          <p:nvPr/>
        </p:nvSpPr>
        <p:spPr>
          <a:xfrm>
            <a:off x="5700529" y="112374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605C68-4845-95EF-6AF3-95B9E100DBE2}"/>
              </a:ext>
            </a:extLst>
          </p:cNvPr>
          <p:cNvSpPr txBox="1"/>
          <p:nvPr/>
        </p:nvSpPr>
        <p:spPr>
          <a:xfrm>
            <a:off x="6101320" y="16398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9B852F9-B818-BB1C-F05F-A0049DD694CE}"/>
              </a:ext>
            </a:extLst>
          </p:cNvPr>
          <p:cNvSpPr txBox="1"/>
          <p:nvPr/>
        </p:nvSpPr>
        <p:spPr>
          <a:xfrm>
            <a:off x="5240307" y="18323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3C9E60A-2C94-4343-043D-C3641CB9767F}"/>
              </a:ext>
            </a:extLst>
          </p:cNvPr>
          <p:cNvSpPr txBox="1"/>
          <p:nvPr/>
        </p:nvSpPr>
        <p:spPr>
          <a:xfrm>
            <a:off x="5468717" y="87827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EABFA3D-D3EF-A451-335B-24C2A2E14CD7}"/>
              </a:ext>
            </a:extLst>
          </p:cNvPr>
          <p:cNvSpPr txBox="1"/>
          <p:nvPr/>
        </p:nvSpPr>
        <p:spPr>
          <a:xfrm>
            <a:off x="5707675" y="96127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95B1890-884E-7457-E809-DC0942F23E83}"/>
              </a:ext>
            </a:extLst>
          </p:cNvPr>
          <p:cNvSpPr txBox="1"/>
          <p:nvPr/>
        </p:nvSpPr>
        <p:spPr>
          <a:xfrm>
            <a:off x="5199791" y="156749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DF72FF1-7FFE-C53F-AF5E-29CFFBB0341F}"/>
              </a:ext>
            </a:extLst>
          </p:cNvPr>
          <p:cNvSpPr txBox="1"/>
          <p:nvPr/>
        </p:nvSpPr>
        <p:spPr>
          <a:xfrm>
            <a:off x="5420154" y="15939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06/16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C2CCEA-0DE6-F582-360F-FAE65D6627FB}"/>
              </a:ext>
            </a:extLst>
          </p:cNvPr>
          <p:cNvSpPr txBox="1"/>
          <p:nvPr/>
        </p:nvSpPr>
        <p:spPr>
          <a:xfrm>
            <a:off x="8120053" y="213968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2023_06_28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80F00B-4EF4-3511-8386-069EA85C715A}"/>
              </a:ext>
            </a:extLst>
          </p:cNvPr>
          <p:cNvSpPr txBox="1"/>
          <p:nvPr/>
        </p:nvSpPr>
        <p:spPr>
          <a:xfrm>
            <a:off x="7059541" y="258901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AD5FFD6-34E2-CC8E-3E8C-BFD3D9048673}"/>
              </a:ext>
            </a:extLst>
          </p:cNvPr>
          <p:cNvSpPr txBox="1"/>
          <p:nvPr/>
        </p:nvSpPr>
        <p:spPr>
          <a:xfrm>
            <a:off x="6912224" y="286018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ED7178C-0017-FD89-4BEE-CBB6C41A647B}"/>
              </a:ext>
            </a:extLst>
          </p:cNvPr>
          <p:cNvSpPr txBox="1"/>
          <p:nvPr/>
        </p:nvSpPr>
        <p:spPr>
          <a:xfrm>
            <a:off x="8718747" y="54926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88D29F2-9581-F869-3BA9-129A8D5EF9A8}"/>
              </a:ext>
            </a:extLst>
          </p:cNvPr>
          <p:cNvSpPr txBox="1"/>
          <p:nvPr/>
        </p:nvSpPr>
        <p:spPr>
          <a:xfrm>
            <a:off x="8885079" y="309422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06/24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C9AA0AD-3B32-9AF6-0B51-36B048524189}"/>
              </a:ext>
            </a:extLst>
          </p:cNvPr>
          <p:cNvSpPr txBox="1"/>
          <p:nvPr/>
        </p:nvSpPr>
        <p:spPr>
          <a:xfrm>
            <a:off x="8646338" y="306626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1DF857E-8C0D-3CD1-441F-900CC5D45811}"/>
              </a:ext>
            </a:extLst>
          </p:cNvPr>
          <p:cNvSpPr txBox="1"/>
          <p:nvPr/>
        </p:nvSpPr>
        <p:spPr>
          <a:xfrm>
            <a:off x="7922435" y="41076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06/24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BBB7E66-C24F-6801-09CA-56B4150BD012}"/>
              </a:ext>
            </a:extLst>
          </p:cNvPr>
          <p:cNvSpPr txBox="1"/>
          <p:nvPr/>
        </p:nvSpPr>
        <p:spPr>
          <a:xfrm>
            <a:off x="8489885" y="2107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BE70D10-F25A-49C1-0479-00E1CF3A6919}"/>
              </a:ext>
            </a:extLst>
          </p:cNvPr>
          <p:cNvSpPr txBox="1"/>
          <p:nvPr/>
        </p:nvSpPr>
        <p:spPr>
          <a:xfrm>
            <a:off x="7648766" y="8993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8C2DA4C-B329-8605-76DD-A98F69A83ADA}"/>
              </a:ext>
            </a:extLst>
          </p:cNvPr>
          <p:cNvSpPr txBox="1"/>
          <p:nvPr/>
        </p:nvSpPr>
        <p:spPr>
          <a:xfrm>
            <a:off x="8718747" y="127533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99FA8D6-74E5-2FE3-59C7-2D77AA1E568A}"/>
              </a:ext>
            </a:extLst>
          </p:cNvPr>
          <p:cNvSpPr txBox="1"/>
          <p:nvPr/>
        </p:nvSpPr>
        <p:spPr>
          <a:xfrm>
            <a:off x="8867668" y="153474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489B862-012B-CF1F-F79F-0A99A76A4917}"/>
              </a:ext>
            </a:extLst>
          </p:cNvPr>
          <p:cNvSpPr txBox="1"/>
          <p:nvPr/>
        </p:nvSpPr>
        <p:spPr>
          <a:xfrm>
            <a:off x="7796083" y="70890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C88EFBC-2BC4-9D09-484F-3532E35FAAC1}"/>
              </a:ext>
            </a:extLst>
          </p:cNvPr>
          <p:cNvSpPr txBox="1"/>
          <p:nvPr/>
        </p:nvSpPr>
        <p:spPr>
          <a:xfrm>
            <a:off x="8893943" y="129452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06/24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8D0CD6-4B9F-94F2-4669-4B7FEC6FAA29}"/>
              </a:ext>
            </a:extLst>
          </p:cNvPr>
          <p:cNvSpPr txBox="1"/>
          <p:nvPr/>
        </p:nvSpPr>
        <p:spPr>
          <a:xfrm>
            <a:off x="8673826" y="147726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B72DCC5-5CF7-3134-E5BA-72642A2F2B2A}"/>
              </a:ext>
            </a:extLst>
          </p:cNvPr>
          <p:cNvSpPr txBox="1"/>
          <p:nvPr/>
        </p:nvSpPr>
        <p:spPr>
          <a:xfrm>
            <a:off x="8925343" y="80551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E3619F5-420D-DE92-E9CE-87B7F17B0804}"/>
              </a:ext>
            </a:extLst>
          </p:cNvPr>
          <p:cNvSpPr txBox="1"/>
          <p:nvPr/>
        </p:nvSpPr>
        <p:spPr>
          <a:xfrm>
            <a:off x="8925880" y="98950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06/22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CB7A4B7-122E-FD63-2EBF-60838B887B0F}"/>
              </a:ext>
            </a:extLst>
          </p:cNvPr>
          <p:cNvSpPr txBox="1"/>
          <p:nvPr/>
        </p:nvSpPr>
        <p:spPr>
          <a:xfrm>
            <a:off x="8728450" y="74208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yosoku1">
            <a:extLst>
              <a:ext uri="{FF2B5EF4-FFF2-40B4-BE49-F238E27FC236}">
                <a16:creationId xmlns:a16="http://schemas.microsoft.com/office/drawing/2014/main" id="{B81F5619-2E9F-0469-1DE6-E37D4707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5" y="3783750"/>
            <a:ext cx="321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0421D11-B34B-29ED-E279-3D4B6BED19FE}"/>
              </a:ext>
            </a:extLst>
          </p:cNvPr>
          <p:cNvSpPr txBox="1"/>
          <p:nvPr/>
        </p:nvSpPr>
        <p:spPr>
          <a:xfrm>
            <a:off x="1929529" y="546059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2023_07_05</a:t>
            </a:r>
            <a:endParaRPr kumimoji="1" lang="ja-JP" altLang="en-US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3C8BA5-5AF2-F888-1E5F-E53A9DCDB99C}"/>
              </a:ext>
            </a:extLst>
          </p:cNvPr>
          <p:cNvSpPr txBox="1"/>
          <p:nvPr/>
        </p:nvSpPr>
        <p:spPr>
          <a:xfrm>
            <a:off x="2554621" y="508525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07/01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3F145EF-A8D3-0C6E-4E87-3E79317106FB}"/>
              </a:ext>
            </a:extLst>
          </p:cNvPr>
          <p:cNvSpPr txBox="1"/>
          <p:nvPr/>
        </p:nvSpPr>
        <p:spPr>
          <a:xfrm>
            <a:off x="2579810" y="485878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0B9670C-3585-0624-A156-A07F5578A187}"/>
              </a:ext>
            </a:extLst>
          </p:cNvPr>
          <p:cNvSpPr txBox="1"/>
          <p:nvPr/>
        </p:nvSpPr>
        <p:spPr>
          <a:xfrm>
            <a:off x="1565971" y="577001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07/05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DC97C79-84DD-79F9-501B-8ADCA62C3F25}"/>
              </a:ext>
            </a:extLst>
          </p:cNvPr>
          <p:cNvSpPr txBox="1"/>
          <p:nvPr/>
        </p:nvSpPr>
        <p:spPr>
          <a:xfrm>
            <a:off x="2423357" y="57546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8CECF6B-57BD-9B0B-9501-5B2427E43E2A}"/>
              </a:ext>
            </a:extLst>
          </p:cNvPr>
          <p:cNvSpPr txBox="1"/>
          <p:nvPr/>
        </p:nvSpPr>
        <p:spPr>
          <a:xfrm>
            <a:off x="4792891" y="551978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2023_07_12</a:t>
            </a:r>
            <a:endParaRPr kumimoji="1" lang="ja-JP" altLang="en-US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4CCF818-EE6E-8F1A-FCC1-A51CCC0EEEA8}"/>
              </a:ext>
            </a:extLst>
          </p:cNvPr>
          <p:cNvSpPr txBox="1"/>
          <p:nvPr/>
        </p:nvSpPr>
        <p:spPr>
          <a:xfrm>
            <a:off x="5224098" y="488520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07/10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1C0711A-9618-2374-D20A-6C103BA7D105}"/>
              </a:ext>
            </a:extLst>
          </p:cNvPr>
          <p:cNvSpPr txBox="1"/>
          <p:nvPr/>
        </p:nvSpPr>
        <p:spPr>
          <a:xfrm>
            <a:off x="5237086" y="468496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8E47AC0-FF2B-3DF9-DFC3-A44659C2319B}"/>
              </a:ext>
            </a:extLst>
          </p:cNvPr>
          <p:cNvSpPr txBox="1"/>
          <p:nvPr/>
        </p:nvSpPr>
        <p:spPr>
          <a:xfrm>
            <a:off x="8081522" y="545737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2023_07_19</a:t>
            </a:r>
            <a:endParaRPr kumimoji="1" lang="ja-JP" altLang="en-US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06EC4BA-B192-54AB-D815-6ACD495BC285}"/>
              </a:ext>
            </a:extLst>
          </p:cNvPr>
          <p:cNvSpPr txBox="1"/>
          <p:nvPr/>
        </p:nvSpPr>
        <p:spPr>
          <a:xfrm>
            <a:off x="8877476" y="418353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07/13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19851DC-7327-9FB3-2C34-843F7B480B27}"/>
              </a:ext>
            </a:extLst>
          </p:cNvPr>
          <p:cNvSpPr txBox="1"/>
          <p:nvPr/>
        </p:nvSpPr>
        <p:spPr>
          <a:xfrm>
            <a:off x="8648406" y="412986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4603D0F-3B05-93E7-D759-1196326938FE}"/>
              </a:ext>
            </a:extLst>
          </p:cNvPr>
          <p:cNvSpPr txBox="1"/>
          <p:nvPr/>
        </p:nvSpPr>
        <p:spPr>
          <a:xfrm>
            <a:off x="7492313" y="516172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07/16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6121130-1C25-8473-BEE2-0943F21FD8F7}"/>
              </a:ext>
            </a:extLst>
          </p:cNvPr>
          <p:cNvSpPr txBox="1"/>
          <p:nvPr/>
        </p:nvSpPr>
        <p:spPr>
          <a:xfrm>
            <a:off x="8728450" y="376704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A6C218F-49B9-EF9B-95C7-A5B718267698}"/>
              </a:ext>
            </a:extLst>
          </p:cNvPr>
          <p:cNvSpPr txBox="1"/>
          <p:nvPr/>
        </p:nvSpPr>
        <p:spPr>
          <a:xfrm>
            <a:off x="8682437" y="596062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07/17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245B405-30AC-9C62-09B4-06F3064B0A43}"/>
              </a:ext>
            </a:extLst>
          </p:cNvPr>
          <p:cNvSpPr txBox="1"/>
          <p:nvPr/>
        </p:nvSpPr>
        <p:spPr>
          <a:xfrm>
            <a:off x="7765982" y="484197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C4EBB08-D249-BE82-4A89-0F2FAC3021A6}"/>
              </a:ext>
            </a:extLst>
          </p:cNvPr>
          <p:cNvSpPr txBox="1"/>
          <p:nvPr/>
        </p:nvSpPr>
        <p:spPr>
          <a:xfrm>
            <a:off x="8867667" y="394937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07/17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F3B4D5F-D4E8-86B6-8AF0-DBDCD1B7C6C1}"/>
              </a:ext>
            </a:extLst>
          </p:cNvPr>
          <p:cNvSpPr txBox="1"/>
          <p:nvPr/>
        </p:nvSpPr>
        <p:spPr>
          <a:xfrm>
            <a:off x="8686427" y="572448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17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yosoku1">
            <a:extLst>
              <a:ext uri="{FF2B5EF4-FFF2-40B4-BE49-F238E27FC236}">
                <a16:creationId xmlns:a16="http://schemas.microsoft.com/office/drawing/2014/main" id="{87F4DA15-A4A8-75D7-7561-C4AC9896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25" y="3445129"/>
            <a:ext cx="3346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yosoku12">
            <a:extLst>
              <a:ext uri="{FF2B5EF4-FFF2-40B4-BE49-F238E27FC236}">
                <a16:creationId xmlns:a16="http://schemas.microsoft.com/office/drawing/2014/main" id="{A7F2D974-7996-F6EA-02F3-4B459435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83" y="3772780"/>
            <a:ext cx="334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soku12">
            <a:extLst>
              <a:ext uri="{FF2B5EF4-FFF2-40B4-BE49-F238E27FC236}">
                <a16:creationId xmlns:a16="http://schemas.microsoft.com/office/drawing/2014/main" id="{E04D54B4-9F02-2550-C6D0-CA22D806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2" y="3799840"/>
            <a:ext cx="3235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yosoku1">
            <a:extLst>
              <a:ext uri="{FF2B5EF4-FFF2-40B4-BE49-F238E27FC236}">
                <a16:creationId xmlns:a16="http://schemas.microsoft.com/office/drawing/2014/main" id="{921296C2-7CC9-6AEE-2B23-F1EB61F7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36" y="262714"/>
            <a:ext cx="3316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FA28D7D-0B84-35E7-C278-0F06941F0A0E}"/>
              </a:ext>
            </a:extLst>
          </p:cNvPr>
          <p:cNvGrpSpPr/>
          <p:nvPr/>
        </p:nvGrpSpPr>
        <p:grpSpPr>
          <a:xfrm>
            <a:off x="3131457" y="350875"/>
            <a:ext cx="3643085" cy="2880000"/>
            <a:chOff x="3261666" y="154454"/>
            <a:chExt cx="3643085" cy="2880000"/>
          </a:xfrm>
        </p:grpSpPr>
        <p:pic>
          <p:nvPicPr>
            <p:cNvPr id="11" name="Picture 2" descr="yosoku1">
              <a:extLst>
                <a:ext uri="{FF2B5EF4-FFF2-40B4-BE49-F238E27FC236}">
                  <a16:creationId xmlns:a16="http://schemas.microsoft.com/office/drawing/2014/main" id="{BD230227-4671-8941-E9AE-4A180F6E6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666" y="154454"/>
              <a:ext cx="3382667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F53D890-14AD-1576-0779-9C049790F86F}"/>
                </a:ext>
              </a:extLst>
            </p:cNvPr>
            <p:cNvSpPr txBox="1"/>
            <p:nvPr/>
          </p:nvSpPr>
          <p:spPr>
            <a:xfrm>
              <a:off x="5113804" y="2085707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2023_08_02</a:t>
              </a:r>
              <a:endParaRPr kumimoji="1" lang="ja-JP" altLang="en-US" b="1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D5D8111-FAB2-348C-03E5-949E5B282DB5}"/>
                </a:ext>
              </a:extLst>
            </p:cNvPr>
            <p:cNvSpPr txBox="1"/>
            <p:nvPr/>
          </p:nvSpPr>
          <p:spPr>
            <a:xfrm>
              <a:off x="4037593" y="86891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07/26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M4.5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BDED88D-0929-F28C-417E-2037893B6298}"/>
                </a:ext>
              </a:extLst>
            </p:cNvPr>
            <p:cNvSpPr txBox="1"/>
            <p:nvPr/>
          </p:nvSpPr>
          <p:spPr>
            <a:xfrm>
              <a:off x="4371662" y="106533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5891256-4114-B464-3182-8778FC636F00}"/>
                </a:ext>
              </a:extLst>
            </p:cNvPr>
            <p:cNvSpPr txBox="1"/>
            <p:nvPr/>
          </p:nvSpPr>
          <p:spPr>
            <a:xfrm>
              <a:off x="5984306" y="60819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07/27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1086D87-A2BF-65EE-87C3-3EC04C2D0632}"/>
                </a:ext>
              </a:extLst>
            </p:cNvPr>
            <p:cNvSpPr txBox="1"/>
            <p:nvPr/>
          </p:nvSpPr>
          <p:spPr>
            <a:xfrm>
              <a:off x="6289332" y="35087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5DF42D4-84CF-F16D-D5D7-47BEAA56D2EB}"/>
                </a:ext>
              </a:extLst>
            </p:cNvPr>
            <p:cNvSpPr txBox="1"/>
            <p:nvPr/>
          </p:nvSpPr>
          <p:spPr>
            <a:xfrm>
              <a:off x="5789630" y="834743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A41B72C-BE09-ADA9-8716-89057D3F1211}"/>
                </a:ext>
              </a:extLst>
            </p:cNvPr>
            <p:cNvSpPr txBox="1"/>
            <p:nvPr/>
          </p:nvSpPr>
          <p:spPr>
            <a:xfrm>
              <a:off x="5304166" y="119851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9F3AFA1-328F-48A9-579D-61E94E6DB8B1}"/>
                </a:ext>
              </a:extLst>
            </p:cNvPr>
            <p:cNvSpPr txBox="1"/>
            <p:nvPr/>
          </p:nvSpPr>
          <p:spPr>
            <a:xfrm>
              <a:off x="5983384" y="882965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08/01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M4.7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9779D95-D4BF-EB3F-3C70-479EE2F637B3}"/>
                </a:ext>
              </a:extLst>
            </p:cNvPr>
            <p:cNvSpPr txBox="1"/>
            <p:nvPr/>
          </p:nvSpPr>
          <p:spPr>
            <a:xfrm>
              <a:off x="5612297" y="128136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07/29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CE1216C-7276-A761-D77C-B5049B92EDFB}"/>
                </a:ext>
              </a:extLst>
            </p:cNvPr>
            <p:cNvSpPr txBox="1"/>
            <p:nvPr/>
          </p:nvSpPr>
          <p:spPr>
            <a:xfrm>
              <a:off x="5481292" y="764661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7220C31-1BCA-73EA-43CF-097DC385C2CF}"/>
                </a:ext>
              </a:extLst>
            </p:cNvPr>
            <p:cNvSpPr txBox="1"/>
            <p:nvPr/>
          </p:nvSpPr>
          <p:spPr>
            <a:xfrm>
              <a:off x="4540174" y="53079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08/01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A842C688-CAAE-E62C-3DAA-92D8B85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6" y="350875"/>
            <a:ext cx="3250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B1C979-445A-0DE8-8BB5-964174127173}"/>
              </a:ext>
            </a:extLst>
          </p:cNvPr>
          <p:cNvSpPr txBox="1"/>
          <p:nvPr/>
        </p:nvSpPr>
        <p:spPr>
          <a:xfrm>
            <a:off x="2000151" y="223414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2023_07_26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3E351F-7EA6-78FD-3C05-6E55609CB282}"/>
              </a:ext>
            </a:extLst>
          </p:cNvPr>
          <p:cNvSpPr txBox="1"/>
          <p:nvPr/>
        </p:nvSpPr>
        <p:spPr>
          <a:xfrm>
            <a:off x="2503399" y="150497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07/20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FCF782-2747-FF75-F0B1-BD57BD798A32}"/>
              </a:ext>
            </a:extLst>
          </p:cNvPr>
          <p:cNvSpPr txBox="1"/>
          <p:nvPr/>
        </p:nvSpPr>
        <p:spPr>
          <a:xfrm>
            <a:off x="2303380" y="144056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812BF0-0505-B324-C7A7-2F154ED57300}"/>
              </a:ext>
            </a:extLst>
          </p:cNvPr>
          <p:cNvSpPr txBox="1"/>
          <p:nvPr/>
        </p:nvSpPr>
        <p:spPr>
          <a:xfrm>
            <a:off x="2586455" y="123678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4FD3ED-2302-3CC6-D022-72DD4728DBC6}"/>
              </a:ext>
            </a:extLst>
          </p:cNvPr>
          <p:cNvSpPr txBox="1"/>
          <p:nvPr/>
        </p:nvSpPr>
        <p:spPr>
          <a:xfrm>
            <a:off x="2420343" y="125447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E33CD2-4FFF-BE27-1F54-A9CAFE66DA1D}"/>
              </a:ext>
            </a:extLst>
          </p:cNvPr>
          <p:cNvSpPr txBox="1"/>
          <p:nvPr/>
        </p:nvSpPr>
        <p:spPr>
          <a:xfrm>
            <a:off x="1476459" y="184154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1E178F-C8E8-7442-6CC9-91915BBA0582}"/>
              </a:ext>
            </a:extLst>
          </p:cNvPr>
          <p:cNvSpPr txBox="1"/>
          <p:nvPr/>
        </p:nvSpPr>
        <p:spPr>
          <a:xfrm>
            <a:off x="1229550" y="181077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295603-78E7-64ED-0039-73561FACF99D}"/>
              </a:ext>
            </a:extLst>
          </p:cNvPr>
          <p:cNvSpPr txBox="1"/>
          <p:nvPr/>
        </p:nvSpPr>
        <p:spPr>
          <a:xfrm>
            <a:off x="1408717" y="20283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07/26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64E322-63BB-EBC8-5ACA-257D2B5A888A}"/>
              </a:ext>
            </a:extLst>
          </p:cNvPr>
          <p:cNvSpPr txBox="1"/>
          <p:nvPr/>
        </p:nvSpPr>
        <p:spPr>
          <a:xfrm>
            <a:off x="1252264" y="198004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B9A9172-676F-714C-C615-2CDCB50951D9}"/>
              </a:ext>
            </a:extLst>
          </p:cNvPr>
          <p:cNvSpPr txBox="1"/>
          <p:nvPr/>
        </p:nvSpPr>
        <p:spPr>
          <a:xfrm>
            <a:off x="8158238" y="228212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2023_08_09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CA800F-D893-3B1F-8BCB-422034D659A0}"/>
              </a:ext>
            </a:extLst>
          </p:cNvPr>
          <p:cNvSpPr txBox="1"/>
          <p:nvPr/>
        </p:nvSpPr>
        <p:spPr>
          <a:xfrm>
            <a:off x="7633034" y="200512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3AD010B-3A26-2EF8-1CC6-44C7D7106043}"/>
              </a:ext>
            </a:extLst>
          </p:cNvPr>
          <p:cNvSpPr txBox="1"/>
          <p:nvPr/>
        </p:nvSpPr>
        <p:spPr>
          <a:xfrm>
            <a:off x="7408249" y="202831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29B49CF-D74F-C45F-C399-930EFB431296}"/>
              </a:ext>
            </a:extLst>
          </p:cNvPr>
          <p:cNvSpPr txBox="1"/>
          <p:nvPr/>
        </p:nvSpPr>
        <p:spPr>
          <a:xfrm>
            <a:off x="8676450" y="150497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254FD3F-7AA7-37EE-FE47-45A357FA5977}"/>
              </a:ext>
            </a:extLst>
          </p:cNvPr>
          <p:cNvSpPr txBox="1"/>
          <p:nvPr/>
        </p:nvSpPr>
        <p:spPr>
          <a:xfrm>
            <a:off x="8677611" y="126885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69AF883-2DCE-39D7-E8E7-11F76AB5AA99}"/>
              </a:ext>
            </a:extLst>
          </p:cNvPr>
          <p:cNvSpPr txBox="1"/>
          <p:nvPr/>
        </p:nvSpPr>
        <p:spPr>
          <a:xfrm>
            <a:off x="7612213" y="219759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EC91BDC-D5B1-8A2C-9D7E-0DD66B5F28F5}"/>
              </a:ext>
            </a:extLst>
          </p:cNvPr>
          <p:cNvSpPr txBox="1"/>
          <p:nvPr/>
        </p:nvSpPr>
        <p:spPr>
          <a:xfrm>
            <a:off x="7441697" y="206278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BAF279B-83E2-9711-4C95-28F40548E3D4}"/>
              </a:ext>
            </a:extLst>
          </p:cNvPr>
          <p:cNvSpPr txBox="1"/>
          <p:nvPr/>
        </p:nvSpPr>
        <p:spPr>
          <a:xfrm>
            <a:off x="4620675" y="582683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2023_08_23</a:t>
            </a:r>
            <a:endParaRPr kumimoji="1" lang="ja-JP" altLang="en-US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0B4E3B4-0A1D-706F-810C-8AB575BEA2BD}"/>
              </a:ext>
            </a:extLst>
          </p:cNvPr>
          <p:cNvSpPr txBox="1"/>
          <p:nvPr/>
        </p:nvSpPr>
        <p:spPr>
          <a:xfrm>
            <a:off x="1611969" y="582683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2023_08_16</a:t>
            </a:r>
            <a:endParaRPr kumimoji="1" lang="ja-JP" altLang="en-US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D112874-4791-1E84-C1BB-B3733D216309}"/>
              </a:ext>
            </a:extLst>
          </p:cNvPr>
          <p:cNvSpPr txBox="1"/>
          <p:nvPr/>
        </p:nvSpPr>
        <p:spPr>
          <a:xfrm>
            <a:off x="2836895" y="43185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9434D7C-3878-7C57-B5AF-F4C31CB17C08}"/>
              </a:ext>
            </a:extLst>
          </p:cNvPr>
          <p:cNvSpPr txBox="1"/>
          <p:nvPr/>
        </p:nvSpPr>
        <p:spPr>
          <a:xfrm>
            <a:off x="2576796" y="423340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768422B-77C2-55AB-2D11-50EAFFAC67A3}"/>
              </a:ext>
            </a:extLst>
          </p:cNvPr>
          <p:cNvSpPr txBox="1"/>
          <p:nvPr/>
        </p:nvSpPr>
        <p:spPr>
          <a:xfrm>
            <a:off x="2733249" y="461805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7E7A792-7473-1D67-200F-7A6EF797DE8B}"/>
              </a:ext>
            </a:extLst>
          </p:cNvPr>
          <p:cNvSpPr txBox="1"/>
          <p:nvPr/>
        </p:nvSpPr>
        <p:spPr>
          <a:xfrm>
            <a:off x="2521784" y="453854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FB7C090-24FC-5D3E-95C1-A703D9409C09}"/>
              </a:ext>
            </a:extLst>
          </p:cNvPr>
          <p:cNvSpPr txBox="1"/>
          <p:nvPr/>
        </p:nvSpPr>
        <p:spPr>
          <a:xfrm>
            <a:off x="465558" y="649078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22D572C-42BD-A600-9C44-10C1C6354CC1}"/>
              </a:ext>
            </a:extLst>
          </p:cNvPr>
          <p:cNvSpPr txBox="1"/>
          <p:nvPr/>
        </p:nvSpPr>
        <p:spPr>
          <a:xfrm>
            <a:off x="445946" y="623887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FEB27BA-9FFF-AA1F-A22B-2A238C473210}"/>
              </a:ext>
            </a:extLst>
          </p:cNvPr>
          <p:cNvSpPr txBox="1"/>
          <p:nvPr/>
        </p:nvSpPr>
        <p:spPr>
          <a:xfrm>
            <a:off x="1016236" y="621155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9ED5E03-7A2C-7E5D-9622-E7848183AFFC}"/>
              </a:ext>
            </a:extLst>
          </p:cNvPr>
          <p:cNvSpPr txBox="1"/>
          <p:nvPr/>
        </p:nvSpPr>
        <p:spPr>
          <a:xfrm>
            <a:off x="732028" y="619616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91DB010-5357-C704-2EAB-8B38F2C9ADE4}"/>
              </a:ext>
            </a:extLst>
          </p:cNvPr>
          <p:cNvSpPr txBox="1"/>
          <p:nvPr/>
        </p:nvSpPr>
        <p:spPr>
          <a:xfrm>
            <a:off x="5641315" y="423501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5DE41D3-EF98-3CDD-06D8-7DE4B77E4A1F}"/>
              </a:ext>
            </a:extLst>
          </p:cNvPr>
          <p:cNvSpPr txBox="1"/>
          <p:nvPr/>
        </p:nvSpPr>
        <p:spPr>
          <a:xfrm>
            <a:off x="5534254" y="407951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6F7D502-5594-20C4-B117-6167270C6ADC}"/>
              </a:ext>
            </a:extLst>
          </p:cNvPr>
          <p:cNvSpPr txBox="1"/>
          <p:nvPr/>
        </p:nvSpPr>
        <p:spPr>
          <a:xfrm>
            <a:off x="5798291" y="407406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CBB4124-896C-7686-01AB-DE1F7B080F99}"/>
              </a:ext>
            </a:extLst>
          </p:cNvPr>
          <p:cNvSpPr txBox="1"/>
          <p:nvPr/>
        </p:nvSpPr>
        <p:spPr>
          <a:xfrm>
            <a:off x="5901428" y="390056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BD1D433-EDD9-56FB-D82B-80008CAE7CAD}"/>
              </a:ext>
            </a:extLst>
          </p:cNvPr>
          <p:cNvSpPr txBox="1"/>
          <p:nvPr/>
        </p:nvSpPr>
        <p:spPr>
          <a:xfrm>
            <a:off x="4001107" y="466130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C650BA4-53FC-9566-4F05-8186346F6F8C}"/>
              </a:ext>
            </a:extLst>
          </p:cNvPr>
          <p:cNvSpPr txBox="1"/>
          <p:nvPr/>
        </p:nvSpPr>
        <p:spPr>
          <a:xfrm>
            <a:off x="4670689" y="484632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3D2070A-578B-67D0-9C84-49C234A5C333}"/>
              </a:ext>
            </a:extLst>
          </p:cNvPr>
          <p:cNvSpPr txBox="1"/>
          <p:nvPr/>
        </p:nvSpPr>
        <p:spPr>
          <a:xfrm>
            <a:off x="5630161" y="442063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0447D3E-6362-719C-4752-C1698EE54BA2}"/>
              </a:ext>
            </a:extLst>
          </p:cNvPr>
          <p:cNvSpPr txBox="1"/>
          <p:nvPr/>
        </p:nvSpPr>
        <p:spPr>
          <a:xfrm>
            <a:off x="5436054" y="434302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81EC80B-0C80-AAE4-B426-8A4F2670338B}"/>
              </a:ext>
            </a:extLst>
          </p:cNvPr>
          <p:cNvSpPr txBox="1"/>
          <p:nvPr/>
        </p:nvSpPr>
        <p:spPr>
          <a:xfrm>
            <a:off x="5544492" y="462705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C69DF08-3A70-7437-5C63-8E53241740D3}"/>
              </a:ext>
            </a:extLst>
          </p:cNvPr>
          <p:cNvSpPr txBox="1"/>
          <p:nvPr/>
        </p:nvSpPr>
        <p:spPr>
          <a:xfrm>
            <a:off x="5366030" y="453854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8CE5BB4-1A9E-5FCE-7243-FFBF050D2FF7}"/>
              </a:ext>
            </a:extLst>
          </p:cNvPr>
          <p:cNvSpPr txBox="1"/>
          <p:nvPr/>
        </p:nvSpPr>
        <p:spPr>
          <a:xfrm>
            <a:off x="8955862" y="390284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28F9709-70A6-E311-743F-EB2B123C4107}"/>
              </a:ext>
            </a:extLst>
          </p:cNvPr>
          <p:cNvSpPr txBox="1"/>
          <p:nvPr/>
        </p:nvSpPr>
        <p:spPr>
          <a:xfrm>
            <a:off x="8921681" y="410316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77225AD-36B9-E5CC-0D25-F4C9D0CEC0B1}"/>
              </a:ext>
            </a:extLst>
          </p:cNvPr>
          <p:cNvSpPr txBox="1"/>
          <p:nvPr/>
        </p:nvSpPr>
        <p:spPr>
          <a:xfrm>
            <a:off x="8181075" y="582228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2023_08_30</a:t>
            </a:r>
            <a:endParaRPr kumimoji="1" lang="ja-JP" altLang="en-US" b="1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F48D3C8-D4F4-B30D-74D7-794DE797FAA0}"/>
              </a:ext>
            </a:extLst>
          </p:cNvPr>
          <p:cNvSpPr txBox="1"/>
          <p:nvPr/>
        </p:nvSpPr>
        <p:spPr>
          <a:xfrm>
            <a:off x="8906024" y="456932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6B9956A-BC87-5C06-489A-2DF5F1945259}"/>
              </a:ext>
            </a:extLst>
          </p:cNvPr>
          <p:cNvSpPr txBox="1"/>
          <p:nvPr/>
        </p:nvSpPr>
        <p:spPr>
          <a:xfrm>
            <a:off x="7153654" y="442458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5F5A3C0-EDC9-4300-56E2-76EE3E6201C1}"/>
              </a:ext>
            </a:extLst>
          </p:cNvPr>
          <p:cNvSpPr txBox="1"/>
          <p:nvPr/>
        </p:nvSpPr>
        <p:spPr>
          <a:xfrm>
            <a:off x="8729978" y="48626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A4E652A-19D0-893C-61B1-79CBBF7AE72D}"/>
              </a:ext>
            </a:extLst>
          </p:cNvPr>
          <p:cNvSpPr txBox="1"/>
          <p:nvPr/>
        </p:nvSpPr>
        <p:spPr>
          <a:xfrm>
            <a:off x="8931377" y="411285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4960A5F-DEB2-F33A-4898-6E54C3C48D8F}"/>
              </a:ext>
            </a:extLst>
          </p:cNvPr>
          <p:cNvSpPr txBox="1"/>
          <p:nvPr/>
        </p:nvSpPr>
        <p:spPr>
          <a:xfrm>
            <a:off x="7589818" y="480262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D2D2CE-D7ED-31CC-EF47-C04A9C14DB12}"/>
              </a:ext>
            </a:extLst>
          </p:cNvPr>
          <p:cNvSpPr txBox="1"/>
          <p:nvPr/>
        </p:nvSpPr>
        <p:spPr>
          <a:xfrm>
            <a:off x="8652986" y="462068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11AF0DB-8E4B-E68E-D982-B0180FE84359}"/>
              </a:ext>
            </a:extLst>
          </p:cNvPr>
          <p:cNvSpPr txBox="1"/>
          <p:nvPr/>
        </p:nvSpPr>
        <p:spPr>
          <a:xfrm>
            <a:off x="8749809" y="442761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F88C0BAC-31A6-A9D4-D1A0-B49778B77317}"/>
              </a:ext>
            </a:extLst>
          </p:cNvPr>
          <p:cNvSpPr txBox="1"/>
          <p:nvPr/>
        </p:nvSpPr>
        <p:spPr>
          <a:xfrm>
            <a:off x="8955861" y="42882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08/25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30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yosoku1">
            <a:extLst>
              <a:ext uri="{FF2B5EF4-FFF2-40B4-BE49-F238E27FC236}">
                <a16:creationId xmlns:a16="http://schemas.microsoft.com/office/drawing/2014/main" id="{49065DA7-8861-E570-6DFB-991E25F081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86" y="3530157"/>
            <a:ext cx="3348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yosoku1">
            <a:extLst>
              <a:ext uri="{FF2B5EF4-FFF2-40B4-BE49-F238E27FC236}">
                <a16:creationId xmlns:a16="http://schemas.microsoft.com/office/drawing/2014/main" id="{BDC633CE-E29D-3E13-27BE-C792ED3E8C8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866" y="3522607"/>
            <a:ext cx="3348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yosoku12">
            <a:extLst>
              <a:ext uri="{FF2B5EF4-FFF2-40B4-BE49-F238E27FC236}">
                <a16:creationId xmlns:a16="http://schemas.microsoft.com/office/drawing/2014/main" id="{F80D0859-AB8A-226C-662D-18F0FFB6373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" y="3628188"/>
            <a:ext cx="3348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yosoku12">
            <a:extLst>
              <a:ext uri="{FF2B5EF4-FFF2-40B4-BE49-F238E27FC236}">
                <a16:creationId xmlns:a16="http://schemas.microsoft.com/office/drawing/2014/main" id="{757E11F9-12AA-33B2-9AD3-A66165F46E8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51" y="223987"/>
            <a:ext cx="3348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7DDCFAE3-0C29-7EE5-1DBB-3F90643E9B6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74" y="274320"/>
            <a:ext cx="3348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soku12">
            <a:extLst>
              <a:ext uri="{FF2B5EF4-FFF2-40B4-BE49-F238E27FC236}">
                <a16:creationId xmlns:a16="http://schemas.microsoft.com/office/drawing/2014/main" id="{31F40E3C-8B9E-2554-495D-17C65A63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8" y="274320"/>
            <a:ext cx="334810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A937B0-7A20-E88F-7E97-D601025FDAA8}"/>
              </a:ext>
            </a:extLst>
          </p:cNvPr>
          <p:cNvSpPr txBox="1"/>
          <p:nvPr/>
        </p:nvSpPr>
        <p:spPr>
          <a:xfrm>
            <a:off x="1949667" y="219943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2023_09_06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9F665C-5CF2-2BE1-A40D-D8F36343AC37}"/>
              </a:ext>
            </a:extLst>
          </p:cNvPr>
          <p:cNvSpPr txBox="1"/>
          <p:nvPr/>
        </p:nvSpPr>
        <p:spPr>
          <a:xfrm>
            <a:off x="2921655" y="125557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08/31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139AAF-DE95-DB9B-54BE-3FA29F41FEB9}"/>
              </a:ext>
            </a:extLst>
          </p:cNvPr>
          <p:cNvSpPr txBox="1"/>
          <p:nvPr/>
        </p:nvSpPr>
        <p:spPr>
          <a:xfrm>
            <a:off x="2493746" y="152087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03478C-7CD8-95C9-EBD4-45ABAE0D94F3}"/>
              </a:ext>
            </a:extLst>
          </p:cNvPr>
          <p:cNvSpPr txBox="1"/>
          <p:nvPr/>
        </p:nvSpPr>
        <p:spPr>
          <a:xfrm>
            <a:off x="2806652" y="145977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355AA5-FFB8-66D6-5052-39857D4B6FA6}"/>
              </a:ext>
            </a:extLst>
          </p:cNvPr>
          <p:cNvSpPr txBox="1"/>
          <p:nvPr/>
        </p:nvSpPr>
        <p:spPr>
          <a:xfrm>
            <a:off x="2691649" y="122479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BFF5BC-BA87-4D94-E1F3-133B1599E2CC}"/>
              </a:ext>
            </a:extLst>
          </p:cNvPr>
          <p:cNvSpPr txBox="1"/>
          <p:nvPr/>
        </p:nvSpPr>
        <p:spPr>
          <a:xfrm>
            <a:off x="2650199" y="134228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9A6BE87-1F42-08F1-C76A-433E356922B0}"/>
              </a:ext>
            </a:extLst>
          </p:cNvPr>
          <p:cNvSpPr txBox="1"/>
          <p:nvPr/>
        </p:nvSpPr>
        <p:spPr>
          <a:xfrm>
            <a:off x="2650199" y="166398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EE2885-FB47-596B-54C5-90AD61892284}"/>
              </a:ext>
            </a:extLst>
          </p:cNvPr>
          <p:cNvSpPr txBox="1"/>
          <p:nvPr/>
        </p:nvSpPr>
        <p:spPr>
          <a:xfrm>
            <a:off x="4922186" y="219943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2023_09_13</a:t>
            </a:r>
            <a:endParaRPr kumimoji="1" lang="ja-JP" altLang="en-US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7B47CF-AB34-1F5F-4A83-51302E4B6AB1}"/>
              </a:ext>
            </a:extLst>
          </p:cNvPr>
          <p:cNvSpPr txBox="1"/>
          <p:nvPr/>
        </p:nvSpPr>
        <p:spPr>
          <a:xfrm>
            <a:off x="3977075" y="223021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F33E87-789B-8705-BECC-A1908D8459EC}"/>
              </a:ext>
            </a:extLst>
          </p:cNvPr>
          <p:cNvSpPr txBox="1"/>
          <p:nvPr/>
        </p:nvSpPr>
        <p:spPr>
          <a:xfrm>
            <a:off x="4011715" y="221707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E169E9-969A-4820-1AFF-61E180EB6065}"/>
              </a:ext>
            </a:extLst>
          </p:cNvPr>
          <p:cNvSpPr txBox="1"/>
          <p:nvPr/>
        </p:nvSpPr>
        <p:spPr>
          <a:xfrm>
            <a:off x="4046354" y="227300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1D3E898-4397-85C9-2D10-3A40A7A7F655}"/>
              </a:ext>
            </a:extLst>
          </p:cNvPr>
          <p:cNvSpPr txBox="1"/>
          <p:nvPr/>
        </p:nvSpPr>
        <p:spPr>
          <a:xfrm>
            <a:off x="4011715" y="22302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CEAA3F-11F8-9914-BD62-3FF4456D0B3A}"/>
              </a:ext>
            </a:extLst>
          </p:cNvPr>
          <p:cNvSpPr txBox="1"/>
          <p:nvPr/>
        </p:nvSpPr>
        <p:spPr>
          <a:xfrm>
            <a:off x="4041364" y="225986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FB248F-6EDE-0545-4A59-93FEFE8EF039}"/>
              </a:ext>
            </a:extLst>
          </p:cNvPr>
          <p:cNvSpPr txBox="1"/>
          <p:nvPr/>
        </p:nvSpPr>
        <p:spPr>
          <a:xfrm>
            <a:off x="4274034" y="203450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B9544F8-00AB-D83F-8145-54481E3579FD}"/>
              </a:ext>
            </a:extLst>
          </p:cNvPr>
          <p:cNvSpPr txBox="1"/>
          <p:nvPr/>
        </p:nvSpPr>
        <p:spPr>
          <a:xfrm>
            <a:off x="4043859" y="218630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699968-8EC2-84D6-EF53-140338D3E211}"/>
              </a:ext>
            </a:extLst>
          </p:cNvPr>
          <p:cNvSpPr txBox="1"/>
          <p:nvPr/>
        </p:nvSpPr>
        <p:spPr>
          <a:xfrm>
            <a:off x="3469503" y="26282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834BD59-6A69-244A-1039-340536BB1E41}"/>
              </a:ext>
            </a:extLst>
          </p:cNvPr>
          <p:cNvSpPr txBox="1"/>
          <p:nvPr/>
        </p:nvSpPr>
        <p:spPr>
          <a:xfrm>
            <a:off x="3959109" y="227300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2F015E-43B8-3E76-AE3D-B10FFA32FD4D}"/>
              </a:ext>
            </a:extLst>
          </p:cNvPr>
          <p:cNvSpPr txBox="1"/>
          <p:nvPr/>
        </p:nvSpPr>
        <p:spPr>
          <a:xfrm>
            <a:off x="5651563" y="110168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C8C7C7-98C1-E7EB-E1E7-15572A9662A2}"/>
              </a:ext>
            </a:extLst>
          </p:cNvPr>
          <p:cNvSpPr txBox="1"/>
          <p:nvPr/>
        </p:nvSpPr>
        <p:spPr>
          <a:xfrm>
            <a:off x="5694429" y="132804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C7CCEE0-18E1-EED2-08A9-7879E487D283}"/>
              </a:ext>
            </a:extLst>
          </p:cNvPr>
          <p:cNvSpPr txBox="1"/>
          <p:nvPr/>
        </p:nvSpPr>
        <p:spPr>
          <a:xfrm>
            <a:off x="2759936" y="283526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60E2BD5-DB48-13A5-9B6F-EEB8DC395C59}"/>
              </a:ext>
            </a:extLst>
          </p:cNvPr>
          <p:cNvSpPr txBox="1"/>
          <p:nvPr/>
        </p:nvSpPr>
        <p:spPr>
          <a:xfrm>
            <a:off x="4499695" y="203946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E677E6-6CC4-97CE-5B4B-B21BE79BF3E3}"/>
              </a:ext>
            </a:extLst>
          </p:cNvPr>
          <p:cNvSpPr txBox="1"/>
          <p:nvPr/>
        </p:nvSpPr>
        <p:spPr>
          <a:xfrm>
            <a:off x="3982066" y="219943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2CAD15B-6E69-BA5B-4A91-FC460211ECAE}"/>
              </a:ext>
            </a:extLst>
          </p:cNvPr>
          <p:cNvSpPr txBox="1"/>
          <p:nvPr/>
        </p:nvSpPr>
        <p:spPr>
          <a:xfrm>
            <a:off x="4020902" y="218630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3254B9-DE95-1944-12F4-2EF5227873A5}"/>
              </a:ext>
            </a:extLst>
          </p:cNvPr>
          <p:cNvSpPr txBox="1"/>
          <p:nvPr/>
        </p:nvSpPr>
        <p:spPr>
          <a:xfrm>
            <a:off x="4418903" y="263660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1ABD796-274B-F948-DF5F-D737CFBBAB84}"/>
              </a:ext>
            </a:extLst>
          </p:cNvPr>
          <p:cNvSpPr txBox="1"/>
          <p:nvPr/>
        </p:nvSpPr>
        <p:spPr>
          <a:xfrm>
            <a:off x="4418903" y="247032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7B46CC-E5F6-5F2D-A36C-99588FB5B0F1}"/>
              </a:ext>
            </a:extLst>
          </p:cNvPr>
          <p:cNvSpPr txBox="1"/>
          <p:nvPr/>
        </p:nvSpPr>
        <p:spPr>
          <a:xfrm>
            <a:off x="4418903" y="280288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F7A408B-3FE6-C439-93A3-27DAD70CA93F}"/>
              </a:ext>
            </a:extLst>
          </p:cNvPr>
          <p:cNvSpPr txBox="1"/>
          <p:nvPr/>
        </p:nvSpPr>
        <p:spPr>
          <a:xfrm>
            <a:off x="3187219" y="210455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98F0FA-2C29-1466-774B-99AE479AC831}"/>
              </a:ext>
            </a:extLst>
          </p:cNvPr>
          <p:cNvSpPr txBox="1"/>
          <p:nvPr/>
        </p:nvSpPr>
        <p:spPr>
          <a:xfrm>
            <a:off x="4418903" y="329655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E36DA38-350F-DD7F-5928-4E5E87CD9237}"/>
              </a:ext>
            </a:extLst>
          </p:cNvPr>
          <p:cNvSpPr txBox="1"/>
          <p:nvPr/>
        </p:nvSpPr>
        <p:spPr>
          <a:xfrm>
            <a:off x="4418903" y="296399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4EF152F-BAF1-BB24-BF87-E43624B98F09}"/>
              </a:ext>
            </a:extLst>
          </p:cNvPr>
          <p:cNvSpPr txBox="1"/>
          <p:nvPr/>
        </p:nvSpPr>
        <p:spPr>
          <a:xfrm>
            <a:off x="4418903" y="346283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50A27D-D1B2-317E-5F78-6AB4273CA74E}"/>
              </a:ext>
            </a:extLst>
          </p:cNvPr>
          <p:cNvSpPr txBox="1"/>
          <p:nvPr/>
        </p:nvSpPr>
        <p:spPr>
          <a:xfrm>
            <a:off x="4418903" y="313027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AD1D34B-21A8-2060-AB70-F2D83E37F270}"/>
              </a:ext>
            </a:extLst>
          </p:cNvPr>
          <p:cNvSpPr txBox="1"/>
          <p:nvPr/>
        </p:nvSpPr>
        <p:spPr>
          <a:xfrm>
            <a:off x="4418903" y="362911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FE795C9-9B26-BF04-8D15-36A11FC8AF2D}"/>
              </a:ext>
            </a:extLst>
          </p:cNvPr>
          <p:cNvSpPr txBox="1"/>
          <p:nvPr/>
        </p:nvSpPr>
        <p:spPr>
          <a:xfrm>
            <a:off x="3668439" y="286193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09/12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9B99841-F2C5-0EA9-4EB2-0406E84A54F3}"/>
              </a:ext>
            </a:extLst>
          </p:cNvPr>
          <p:cNvSpPr txBox="1"/>
          <p:nvPr/>
        </p:nvSpPr>
        <p:spPr>
          <a:xfrm>
            <a:off x="3803895" y="238352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1CDD035-E2E1-B924-1089-E5D5E3F902C7}"/>
              </a:ext>
            </a:extLst>
          </p:cNvPr>
          <p:cNvSpPr txBox="1"/>
          <p:nvPr/>
        </p:nvSpPr>
        <p:spPr>
          <a:xfrm>
            <a:off x="6628939" y="251687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BDE00D-45F8-60EC-C1A3-5C939033375C}"/>
              </a:ext>
            </a:extLst>
          </p:cNvPr>
          <p:cNvSpPr txBox="1"/>
          <p:nvPr/>
        </p:nvSpPr>
        <p:spPr>
          <a:xfrm>
            <a:off x="6646977" y="283066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21A3BC-1E00-F1C9-EDCC-F3461A64D292}"/>
              </a:ext>
            </a:extLst>
          </p:cNvPr>
          <p:cNvSpPr txBox="1"/>
          <p:nvPr/>
        </p:nvSpPr>
        <p:spPr>
          <a:xfrm>
            <a:off x="8669264" y="13115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6DF56E8-AFFE-7224-1F82-8B84CD1EA67F}"/>
              </a:ext>
            </a:extLst>
          </p:cNvPr>
          <p:cNvSpPr txBox="1"/>
          <p:nvPr/>
        </p:nvSpPr>
        <p:spPr>
          <a:xfrm>
            <a:off x="8659725" y="108212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68B056-5415-CB74-6AC8-04B6269E9969}"/>
              </a:ext>
            </a:extLst>
          </p:cNvPr>
          <p:cNvSpPr txBox="1"/>
          <p:nvPr/>
        </p:nvSpPr>
        <p:spPr>
          <a:xfrm>
            <a:off x="6124496" y="223855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91D91BB-3BB2-335F-5EEB-AB585B8EC691}"/>
              </a:ext>
            </a:extLst>
          </p:cNvPr>
          <p:cNvSpPr txBox="1"/>
          <p:nvPr/>
        </p:nvSpPr>
        <p:spPr>
          <a:xfrm>
            <a:off x="6888488" y="22302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FD2BBF0-BE41-C140-A15F-5B8FDBEF9716}"/>
              </a:ext>
            </a:extLst>
          </p:cNvPr>
          <p:cNvSpPr txBox="1"/>
          <p:nvPr/>
        </p:nvSpPr>
        <p:spPr>
          <a:xfrm>
            <a:off x="8424337" y="125557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1718CEE-35A3-14F4-B89F-C2A97527AE55}"/>
              </a:ext>
            </a:extLst>
          </p:cNvPr>
          <p:cNvSpPr txBox="1"/>
          <p:nvPr/>
        </p:nvSpPr>
        <p:spPr>
          <a:xfrm>
            <a:off x="8469022" y="105134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B0A207F-231E-4762-CFAD-6491C262BCBC}"/>
              </a:ext>
            </a:extLst>
          </p:cNvPr>
          <p:cNvSpPr txBox="1"/>
          <p:nvPr/>
        </p:nvSpPr>
        <p:spPr>
          <a:xfrm>
            <a:off x="4018939" y="269918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0DAF670-99CB-37C8-E961-C1ED8F3F9E52}"/>
              </a:ext>
            </a:extLst>
          </p:cNvPr>
          <p:cNvSpPr txBox="1"/>
          <p:nvPr/>
        </p:nvSpPr>
        <p:spPr>
          <a:xfrm>
            <a:off x="2621990" y="447775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4E7F0F-4786-9768-81B9-00E81B44F5BE}"/>
              </a:ext>
            </a:extLst>
          </p:cNvPr>
          <p:cNvSpPr txBox="1"/>
          <p:nvPr/>
        </p:nvSpPr>
        <p:spPr>
          <a:xfrm>
            <a:off x="2563535" y="476972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09/27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80CCA40-F6E5-3D61-226A-F6C331C7B83A}"/>
              </a:ext>
            </a:extLst>
          </p:cNvPr>
          <p:cNvSpPr txBox="1"/>
          <p:nvPr/>
        </p:nvSpPr>
        <p:spPr>
          <a:xfrm>
            <a:off x="2382016" y="44255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15B4A69-B89A-AAFC-9373-8D96A1B4F4D4}"/>
              </a:ext>
            </a:extLst>
          </p:cNvPr>
          <p:cNvSpPr txBox="1"/>
          <p:nvPr/>
        </p:nvSpPr>
        <p:spPr>
          <a:xfrm>
            <a:off x="2383317" y="461625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83ACDEC-9EA2-5DE8-E232-4ACB66BA8CB3}"/>
              </a:ext>
            </a:extLst>
          </p:cNvPr>
          <p:cNvSpPr txBox="1"/>
          <p:nvPr/>
        </p:nvSpPr>
        <p:spPr>
          <a:xfrm>
            <a:off x="7993811" y="219943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2023_09_20</a:t>
            </a:r>
            <a:endParaRPr kumimoji="1" lang="ja-JP" altLang="en-US" b="1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5A89128-4760-009A-113E-86788A3043C1}"/>
              </a:ext>
            </a:extLst>
          </p:cNvPr>
          <p:cNvSpPr txBox="1"/>
          <p:nvPr/>
        </p:nvSpPr>
        <p:spPr>
          <a:xfrm>
            <a:off x="1949667" y="576340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2023_09_27</a:t>
            </a:r>
            <a:endParaRPr kumimoji="1" lang="ja-JP" altLang="en-US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CDD3DD6-B513-B56E-2E55-BA98719A6431}"/>
              </a:ext>
            </a:extLst>
          </p:cNvPr>
          <p:cNvSpPr txBox="1"/>
          <p:nvPr/>
        </p:nvSpPr>
        <p:spPr>
          <a:xfrm>
            <a:off x="4418903" y="576340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2023_10_04</a:t>
            </a:r>
            <a:endParaRPr kumimoji="1" lang="ja-JP" altLang="en-US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936D2B3-69EE-46E4-63F2-90D14892E178}"/>
              </a:ext>
            </a:extLst>
          </p:cNvPr>
          <p:cNvSpPr txBox="1"/>
          <p:nvPr/>
        </p:nvSpPr>
        <p:spPr>
          <a:xfrm>
            <a:off x="5202270" y="458145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CFC3AA6-9C39-FDFC-97BD-B65E389D9861}"/>
              </a:ext>
            </a:extLst>
          </p:cNvPr>
          <p:cNvSpPr txBox="1"/>
          <p:nvPr/>
        </p:nvSpPr>
        <p:spPr>
          <a:xfrm>
            <a:off x="5420441" y="553919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10/03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EA2F865B-E2FF-AEA7-6150-5D5DF7F620BF}"/>
              </a:ext>
            </a:extLst>
          </p:cNvPr>
          <p:cNvSpPr txBox="1"/>
          <p:nvPr/>
        </p:nvSpPr>
        <p:spPr>
          <a:xfrm>
            <a:off x="5216088" y="548968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EFE3EC7-DAF7-87E6-02C7-B666BF5DC7E8}"/>
              </a:ext>
            </a:extLst>
          </p:cNvPr>
          <p:cNvSpPr txBox="1"/>
          <p:nvPr/>
        </p:nvSpPr>
        <p:spPr>
          <a:xfrm>
            <a:off x="6197611" y="358360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5C2431B-B9DF-2EFB-AF1B-D243751D81FD}"/>
              </a:ext>
            </a:extLst>
          </p:cNvPr>
          <p:cNvSpPr txBox="1"/>
          <p:nvPr/>
        </p:nvSpPr>
        <p:spPr>
          <a:xfrm>
            <a:off x="6050294" y="380506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09/29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BA8F73B7-6C89-CD29-826B-A61D76A926AC}"/>
              </a:ext>
            </a:extLst>
          </p:cNvPr>
          <p:cNvSpPr txBox="1"/>
          <p:nvPr/>
        </p:nvSpPr>
        <p:spPr>
          <a:xfrm>
            <a:off x="5492596" y="466501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09/29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E054ED4-C9B6-AE6D-B96B-81531C259B11}"/>
              </a:ext>
            </a:extLst>
          </p:cNvPr>
          <p:cNvSpPr txBox="1"/>
          <p:nvPr/>
        </p:nvSpPr>
        <p:spPr>
          <a:xfrm>
            <a:off x="7807265" y="626880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2023_10_11</a:t>
            </a:r>
            <a:endParaRPr kumimoji="1" lang="ja-JP" altLang="en-US" b="1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190FD7C-8FB0-C9ED-3D80-94981E84F9DF}"/>
              </a:ext>
            </a:extLst>
          </p:cNvPr>
          <p:cNvSpPr txBox="1"/>
          <p:nvPr/>
        </p:nvSpPr>
        <p:spPr>
          <a:xfrm>
            <a:off x="8785800" y="396726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14F22F4-2066-E94A-825F-B344E567EF56}"/>
              </a:ext>
            </a:extLst>
          </p:cNvPr>
          <p:cNvSpPr txBox="1"/>
          <p:nvPr/>
        </p:nvSpPr>
        <p:spPr>
          <a:xfrm>
            <a:off x="9060919" y="348966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5435044B-C51B-390F-F18B-6E997FEA6879}"/>
              </a:ext>
            </a:extLst>
          </p:cNvPr>
          <p:cNvSpPr txBox="1"/>
          <p:nvPr/>
        </p:nvSpPr>
        <p:spPr>
          <a:xfrm>
            <a:off x="8592767" y="54079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10/05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7" name="テキスト ボックス 1026">
            <a:extLst>
              <a:ext uri="{FF2B5EF4-FFF2-40B4-BE49-F238E27FC236}">
                <a16:creationId xmlns:a16="http://schemas.microsoft.com/office/drawing/2014/main" id="{9819B14F-8781-F368-2C8F-2E9FC7B60CA3}"/>
              </a:ext>
            </a:extLst>
          </p:cNvPr>
          <p:cNvSpPr txBox="1"/>
          <p:nvPr/>
        </p:nvSpPr>
        <p:spPr>
          <a:xfrm>
            <a:off x="8291153" y="558468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テキスト ボックス 1027">
            <a:extLst>
              <a:ext uri="{FF2B5EF4-FFF2-40B4-BE49-F238E27FC236}">
                <a16:creationId xmlns:a16="http://schemas.microsoft.com/office/drawing/2014/main" id="{D4F11D9E-617A-9482-AFE9-28525C4271D2}"/>
              </a:ext>
            </a:extLst>
          </p:cNvPr>
          <p:cNvSpPr txBox="1"/>
          <p:nvPr/>
        </p:nvSpPr>
        <p:spPr>
          <a:xfrm>
            <a:off x="8592767" y="561961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10/06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9" name="テキスト ボックス 1028">
            <a:extLst>
              <a:ext uri="{FF2B5EF4-FFF2-40B4-BE49-F238E27FC236}">
                <a16:creationId xmlns:a16="http://schemas.microsoft.com/office/drawing/2014/main" id="{542B40A1-F72F-B032-D544-7DD3DA5CC6DA}"/>
              </a:ext>
            </a:extLst>
          </p:cNvPr>
          <p:cNvSpPr txBox="1"/>
          <p:nvPr/>
        </p:nvSpPr>
        <p:spPr>
          <a:xfrm>
            <a:off x="8312446" y="561961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67A360A6-72C1-974D-2244-C84939569F01}"/>
              </a:ext>
            </a:extLst>
          </p:cNvPr>
          <p:cNvSpPr txBox="1"/>
          <p:nvPr/>
        </p:nvSpPr>
        <p:spPr>
          <a:xfrm>
            <a:off x="8614056" y="443752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10/07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2" name="テキスト ボックス 1031">
            <a:extLst>
              <a:ext uri="{FF2B5EF4-FFF2-40B4-BE49-F238E27FC236}">
                <a16:creationId xmlns:a16="http://schemas.microsoft.com/office/drawing/2014/main" id="{BF450F7C-7ACD-9DD2-7E6C-8C5DE8BA0B8D}"/>
              </a:ext>
            </a:extLst>
          </p:cNvPr>
          <p:cNvSpPr txBox="1"/>
          <p:nvPr/>
        </p:nvSpPr>
        <p:spPr>
          <a:xfrm>
            <a:off x="8593475" y="418713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テキスト ボックス 1032">
            <a:extLst>
              <a:ext uri="{FF2B5EF4-FFF2-40B4-BE49-F238E27FC236}">
                <a16:creationId xmlns:a16="http://schemas.microsoft.com/office/drawing/2014/main" id="{702BA0F4-6CA3-CB93-E255-0D3DF94B372D}"/>
              </a:ext>
            </a:extLst>
          </p:cNvPr>
          <p:cNvSpPr txBox="1"/>
          <p:nvPr/>
        </p:nvSpPr>
        <p:spPr>
          <a:xfrm>
            <a:off x="8592767" y="5850355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10/09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>
                <a:solidFill>
                  <a:srgbClr val="FF0000"/>
                </a:solidFill>
              </a:rPr>
              <a:t>M-.-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4" name="テキスト ボックス 1033">
            <a:extLst>
              <a:ext uri="{FF2B5EF4-FFF2-40B4-BE49-F238E27FC236}">
                <a16:creationId xmlns:a16="http://schemas.microsoft.com/office/drawing/2014/main" id="{4EF41BA5-F48C-ACFA-7038-9B88C5A3A3E5}"/>
              </a:ext>
            </a:extLst>
          </p:cNvPr>
          <p:cNvSpPr txBox="1"/>
          <p:nvPr/>
        </p:nvSpPr>
        <p:spPr>
          <a:xfrm>
            <a:off x="8339583" y="559588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6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yosoku1">
            <a:extLst>
              <a:ext uri="{FF2B5EF4-FFF2-40B4-BE49-F238E27FC236}">
                <a16:creationId xmlns:a16="http://schemas.microsoft.com/office/drawing/2014/main" id="{BA05B1CB-CB3E-1493-F32C-AC43DFF7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44" y="3547967"/>
            <a:ext cx="3360510" cy="33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70933D58-F55B-48E2-CD42-5DB3FE7F2F11}"/>
              </a:ext>
            </a:extLst>
          </p:cNvPr>
          <p:cNvGrpSpPr/>
          <p:nvPr/>
        </p:nvGrpSpPr>
        <p:grpSpPr>
          <a:xfrm>
            <a:off x="171911" y="0"/>
            <a:ext cx="9562177" cy="7046462"/>
            <a:chOff x="232404" y="216608"/>
            <a:chExt cx="9562177" cy="7046462"/>
          </a:xfrm>
        </p:grpSpPr>
        <p:pic>
          <p:nvPicPr>
            <p:cNvPr id="45" name="Picture 2" descr="yosoku12">
              <a:extLst>
                <a:ext uri="{FF2B5EF4-FFF2-40B4-BE49-F238E27FC236}">
                  <a16:creationId xmlns:a16="http://schemas.microsoft.com/office/drawing/2014/main" id="{D981C9C0-4257-3CA1-0BE4-24E387686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574" y="3875958"/>
              <a:ext cx="3360510" cy="334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yosoku1">
              <a:extLst>
                <a:ext uri="{FF2B5EF4-FFF2-40B4-BE49-F238E27FC236}">
                  <a16:creationId xmlns:a16="http://schemas.microsoft.com/office/drawing/2014/main" id="{64675E49-F913-4B09-E0EF-0EF21D31A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18" y="3971254"/>
              <a:ext cx="3240000" cy="329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yosoku12">
              <a:extLst>
                <a:ext uri="{FF2B5EF4-FFF2-40B4-BE49-F238E27FC236}">
                  <a16:creationId xmlns:a16="http://schemas.microsoft.com/office/drawing/2014/main" id="{90F2F26D-C377-80F8-BE5D-E74B3A4F7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965" y="216608"/>
              <a:ext cx="32422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9834F339-5061-FE81-89F3-61426BFBC153}"/>
                </a:ext>
              </a:extLst>
            </p:cNvPr>
            <p:cNvGrpSpPr/>
            <p:nvPr/>
          </p:nvGrpSpPr>
          <p:grpSpPr>
            <a:xfrm>
              <a:off x="2898244" y="216608"/>
              <a:ext cx="3787196" cy="3773943"/>
              <a:chOff x="3220285" y="77349"/>
              <a:chExt cx="3787196" cy="3773943"/>
            </a:xfrm>
          </p:grpSpPr>
          <p:pic>
            <p:nvPicPr>
              <p:cNvPr id="2" name="Picture 2" descr="yosoku1">
                <a:extLst>
                  <a:ext uri="{FF2B5EF4-FFF2-40B4-BE49-F238E27FC236}">
                    <a16:creationId xmlns:a16="http://schemas.microsoft.com/office/drawing/2014/main" id="{AD55B809-F82C-6402-F778-7283A665C2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1845" y="77349"/>
                <a:ext cx="3348000" cy="34969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7C6910C-3BC2-2FF7-2A0A-91524F70E5B3}"/>
                  </a:ext>
                </a:extLst>
              </p:cNvPr>
              <p:cNvSpPr txBox="1"/>
              <p:nvPr/>
            </p:nvSpPr>
            <p:spPr>
              <a:xfrm>
                <a:off x="4975964" y="2275417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/>
                  <a:t>2023_10_25</a:t>
                </a:r>
                <a:endParaRPr kumimoji="1" lang="ja-JP" altLang="en-US" b="1" dirty="0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AFCD681-30C2-4B6B-23E9-E77861C22479}"/>
                  </a:ext>
                </a:extLst>
              </p:cNvPr>
              <p:cNvSpPr txBox="1"/>
              <p:nvPr/>
            </p:nvSpPr>
            <p:spPr>
              <a:xfrm>
                <a:off x="5237638" y="1635809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AABD0BC-3C9D-22ED-CBD7-C1007E76994C}"/>
                  </a:ext>
                </a:extLst>
              </p:cNvPr>
              <p:cNvSpPr txBox="1"/>
              <p:nvPr/>
            </p:nvSpPr>
            <p:spPr>
              <a:xfrm>
                <a:off x="3988466" y="2956438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6312090-8203-995E-8716-0C2EDA25D3D6}"/>
                  </a:ext>
                </a:extLst>
              </p:cNvPr>
              <p:cNvSpPr txBox="1"/>
              <p:nvPr/>
            </p:nvSpPr>
            <p:spPr>
              <a:xfrm>
                <a:off x="4170488" y="2971826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10/19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M4.9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40573578-F744-A2BC-2B58-127B1D804199}"/>
                  </a:ext>
                </a:extLst>
              </p:cNvPr>
              <p:cNvSpPr txBox="1"/>
              <p:nvPr/>
            </p:nvSpPr>
            <p:spPr>
              <a:xfrm>
                <a:off x="5526440" y="1720570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10/24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M4.4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52A218A1-B495-1076-49CF-AA8D70DE7B88}"/>
                  </a:ext>
                </a:extLst>
              </p:cNvPr>
              <p:cNvSpPr txBox="1"/>
              <p:nvPr/>
            </p:nvSpPr>
            <p:spPr>
              <a:xfrm>
                <a:off x="3376737" y="3574293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10/24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M4.9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874E5FE-B6FA-8D8A-B497-E1FBEA87A0D7}"/>
                  </a:ext>
                </a:extLst>
              </p:cNvPr>
              <p:cNvSpPr txBox="1"/>
              <p:nvPr/>
            </p:nvSpPr>
            <p:spPr>
              <a:xfrm>
                <a:off x="3376738" y="3378502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10/24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M5.9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C2A897E-B085-1808-C56C-AC02480F9213}"/>
                  </a:ext>
                </a:extLst>
              </p:cNvPr>
              <p:cNvSpPr txBox="1"/>
              <p:nvPr/>
            </p:nvSpPr>
            <p:spPr>
              <a:xfrm>
                <a:off x="5745512" y="3088342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10/23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M4.3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756EE09-DA9B-940E-4B56-C3F83B8DEAA8}"/>
                  </a:ext>
                </a:extLst>
              </p:cNvPr>
              <p:cNvSpPr txBox="1"/>
              <p:nvPr/>
            </p:nvSpPr>
            <p:spPr>
              <a:xfrm>
                <a:off x="6087036" y="574944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10/24</a:t>
                </a:r>
                <a:r>
                  <a:rPr kumimoji="1" lang="ja-JP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1200" dirty="0" err="1">
                    <a:solidFill>
                      <a:srgbClr val="FF0000"/>
                    </a:solidFill>
                  </a:rPr>
                  <a:t>M4.7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79E7689-AE28-B108-CC3B-B60FD6DF49DF}"/>
                  </a:ext>
                </a:extLst>
              </p:cNvPr>
              <p:cNvSpPr txBox="1"/>
              <p:nvPr/>
            </p:nvSpPr>
            <p:spPr>
              <a:xfrm>
                <a:off x="3260417" y="3248825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8F16618-2F97-B9D4-44E0-F8063E9F6798}"/>
                  </a:ext>
                </a:extLst>
              </p:cNvPr>
              <p:cNvSpPr txBox="1"/>
              <p:nvPr/>
            </p:nvSpPr>
            <p:spPr>
              <a:xfrm>
                <a:off x="3220285" y="3224614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6973193-EDEF-C492-4D34-CFA5BEA8B6B0}"/>
                  </a:ext>
                </a:extLst>
              </p:cNvPr>
              <p:cNvSpPr txBox="1"/>
              <p:nvPr/>
            </p:nvSpPr>
            <p:spPr>
              <a:xfrm>
                <a:off x="5747341" y="2845659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01548B4F-3223-66F9-A312-4E56897EEA47}"/>
                  </a:ext>
                </a:extLst>
              </p:cNvPr>
              <p:cNvSpPr txBox="1"/>
              <p:nvPr/>
            </p:nvSpPr>
            <p:spPr>
              <a:xfrm>
                <a:off x="6338890" y="253267"/>
                <a:ext cx="312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Verdana Pro SemiBold" panose="020B0604020202020204" pitchFamily="34" charset="0"/>
                    <a:cs typeface="Arial" panose="020B0604020202020204" pitchFamily="34" charset="0"/>
                  </a:rPr>
                  <a:t>X</a:t>
                </a:r>
                <a:endParaRPr kumimoji="1" lang="ja-JP" altLang="en-US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6" name="Picture 2" descr="yosoku1">
              <a:extLst>
                <a:ext uri="{FF2B5EF4-FFF2-40B4-BE49-F238E27FC236}">
                  <a16:creationId xmlns:a16="http://schemas.microsoft.com/office/drawing/2014/main" id="{2BF3E7A6-AB67-9096-DFFC-5FDF079A7D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60" y="267579"/>
              <a:ext cx="3348000" cy="304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1209434-6694-BA8E-5AA4-D35BE5E50CDC}"/>
                </a:ext>
              </a:extLst>
            </p:cNvPr>
            <p:cNvSpPr txBox="1"/>
            <p:nvPr/>
          </p:nvSpPr>
          <p:spPr>
            <a:xfrm>
              <a:off x="1949667" y="2199437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2023_10_18</a:t>
              </a:r>
              <a:endParaRPr kumimoji="1" lang="ja-JP" altLang="en-US" b="1" dirty="0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9F5C31D-1A81-F368-4206-1DE95435E428}"/>
                </a:ext>
              </a:extLst>
            </p:cNvPr>
            <p:cNvSpPr txBox="1"/>
            <p:nvPr/>
          </p:nvSpPr>
          <p:spPr>
            <a:xfrm>
              <a:off x="3165733" y="59714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10/13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D309EC1-DD16-131B-CB44-639491FE369D}"/>
                </a:ext>
              </a:extLst>
            </p:cNvPr>
            <p:cNvSpPr txBox="1"/>
            <p:nvPr/>
          </p:nvSpPr>
          <p:spPr>
            <a:xfrm>
              <a:off x="2706217" y="775213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BF4CCE8-C7E5-C087-E330-5F1B47DC6464}"/>
                </a:ext>
              </a:extLst>
            </p:cNvPr>
            <p:cNvSpPr txBox="1"/>
            <p:nvPr/>
          </p:nvSpPr>
          <p:spPr>
            <a:xfrm>
              <a:off x="2425414" y="74535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EB3E3C3-0CFA-D969-F297-39B2926F7C0D}"/>
                </a:ext>
              </a:extLst>
            </p:cNvPr>
            <p:cNvSpPr txBox="1"/>
            <p:nvPr/>
          </p:nvSpPr>
          <p:spPr>
            <a:xfrm>
              <a:off x="3570644" y="25938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B3E700C-F76B-9105-B75E-9070F6D86FF0}"/>
                </a:ext>
              </a:extLst>
            </p:cNvPr>
            <p:cNvSpPr txBox="1"/>
            <p:nvPr/>
          </p:nvSpPr>
          <p:spPr>
            <a:xfrm>
              <a:off x="250855" y="2993691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2AAD90F-431E-E7B3-2363-FFE24C6D7E72}"/>
                </a:ext>
              </a:extLst>
            </p:cNvPr>
            <p:cNvSpPr txBox="1"/>
            <p:nvPr/>
          </p:nvSpPr>
          <p:spPr>
            <a:xfrm>
              <a:off x="2928939" y="95942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M4.8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CB9A1F5-58EB-4F36-E0C3-A0FD67FB650C}"/>
                </a:ext>
              </a:extLst>
            </p:cNvPr>
            <p:cNvSpPr txBox="1"/>
            <p:nvPr/>
          </p:nvSpPr>
          <p:spPr>
            <a:xfrm>
              <a:off x="1541338" y="81221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10/13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M4.8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E785C6C-9D35-A36F-A253-718838E97ADC}"/>
                </a:ext>
              </a:extLst>
            </p:cNvPr>
            <p:cNvSpPr txBox="1"/>
            <p:nvPr/>
          </p:nvSpPr>
          <p:spPr>
            <a:xfrm>
              <a:off x="411098" y="303075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10/14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M5.1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E9DF408-B98E-9075-B312-7CB2DC6491DB}"/>
                </a:ext>
              </a:extLst>
            </p:cNvPr>
            <p:cNvSpPr txBox="1"/>
            <p:nvPr/>
          </p:nvSpPr>
          <p:spPr>
            <a:xfrm>
              <a:off x="232404" y="196508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10/16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M6.0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B972067-21D7-65C1-DDF1-1EC934E05105}"/>
                </a:ext>
              </a:extLst>
            </p:cNvPr>
            <p:cNvSpPr txBox="1"/>
            <p:nvPr/>
          </p:nvSpPr>
          <p:spPr>
            <a:xfrm>
              <a:off x="781437" y="278761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D0AF3A2-4B2E-2CB5-F0ED-DE139EC60C2A}"/>
                </a:ext>
              </a:extLst>
            </p:cNvPr>
            <p:cNvSpPr txBox="1"/>
            <p:nvPr/>
          </p:nvSpPr>
          <p:spPr>
            <a:xfrm>
              <a:off x="843612" y="280255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1C2F274-C653-0519-C94C-0B07686B16A6}"/>
                </a:ext>
              </a:extLst>
            </p:cNvPr>
            <p:cNvSpPr txBox="1"/>
            <p:nvPr/>
          </p:nvSpPr>
          <p:spPr>
            <a:xfrm>
              <a:off x="232404" y="218308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10/16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886D21C-0D39-0892-CA9F-37594F424850}"/>
                </a:ext>
              </a:extLst>
            </p:cNvPr>
            <p:cNvSpPr txBox="1"/>
            <p:nvPr/>
          </p:nvSpPr>
          <p:spPr>
            <a:xfrm>
              <a:off x="232404" y="240108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10/17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70B46F5-7B5C-3D98-3DFC-6EF671E29ACB}"/>
                </a:ext>
              </a:extLst>
            </p:cNvPr>
            <p:cNvSpPr txBox="1"/>
            <p:nvPr/>
          </p:nvSpPr>
          <p:spPr>
            <a:xfrm>
              <a:off x="839943" y="2712628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C679739-C451-D7D7-7520-2F803C3779DE}"/>
                </a:ext>
              </a:extLst>
            </p:cNvPr>
            <p:cNvSpPr txBox="1"/>
            <p:nvPr/>
          </p:nvSpPr>
          <p:spPr>
            <a:xfrm>
              <a:off x="8274358" y="2453420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2023_11_01</a:t>
              </a:r>
              <a:endParaRPr kumimoji="1" lang="ja-JP" altLang="en-US" b="1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F23BA3D-C038-6EC4-E161-727A0E1775DD}"/>
                </a:ext>
              </a:extLst>
            </p:cNvPr>
            <p:cNvSpPr txBox="1"/>
            <p:nvPr/>
          </p:nvSpPr>
          <p:spPr>
            <a:xfrm>
              <a:off x="8860824" y="125117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10/29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ACF1AB9-EF2F-0ED1-18E5-E5196A39CE6E}"/>
                </a:ext>
              </a:extLst>
            </p:cNvPr>
            <p:cNvSpPr txBox="1"/>
            <p:nvPr/>
          </p:nvSpPr>
          <p:spPr>
            <a:xfrm>
              <a:off x="7796643" y="1998328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D7FA8FC-3CA6-AD3F-C60A-7484A74AFF98}"/>
                </a:ext>
              </a:extLst>
            </p:cNvPr>
            <p:cNvSpPr txBox="1"/>
            <p:nvPr/>
          </p:nvSpPr>
          <p:spPr>
            <a:xfrm>
              <a:off x="8703595" y="108253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44F1896-55BF-6EE9-70C8-44AF3C3EE5F7}"/>
                </a:ext>
              </a:extLst>
            </p:cNvPr>
            <p:cNvSpPr txBox="1"/>
            <p:nvPr/>
          </p:nvSpPr>
          <p:spPr>
            <a:xfrm>
              <a:off x="8670014" y="108253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6EC1A19-C167-AEC0-4681-4E5FC44B2A81}"/>
                </a:ext>
              </a:extLst>
            </p:cNvPr>
            <p:cNvSpPr txBox="1"/>
            <p:nvPr/>
          </p:nvSpPr>
          <p:spPr>
            <a:xfrm>
              <a:off x="8874136" y="104315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10/29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3D5652D-9108-CEF9-CB27-97795AB325EA}"/>
                </a:ext>
              </a:extLst>
            </p:cNvPr>
            <p:cNvSpPr txBox="1"/>
            <p:nvPr/>
          </p:nvSpPr>
          <p:spPr>
            <a:xfrm>
              <a:off x="7649326" y="224208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11/01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M4.9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FFC76AC-4E08-CD85-9A49-24D54E7916FE}"/>
                </a:ext>
              </a:extLst>
            </p:cNvPr>
            <p:cNvSpPr txBox="1"/>
            <p:nvPr/>
          </p:nvSpPr>
          <p:spPr>
            <a:xfrm>
              <a:off x="2755115" y="516941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11/06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7A686BB-B4BE-4EA2-EAA8-85CA0FF64D6E}"/>
                </a:ext>
              </a:extLst>
            </p:cNvPr>
            <p:cNvSpPr txBox="1"/>
            <p:nvPr/>
          </p:nvSpPr>
          <p:spPr>
            <a:xfrm>
              <a:off x="2485632" y="5107489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29A9300-8BA9-C6C1-21E3-5D7A5CEAF939}"/>
                </a:ext>
              </a:extLst>
            </p:cNvPr>
            <p:cNvSpPr txBox="1"/>
            <p:nvPr/>
          </p:nvSpPr>
          <p:spPr>
            <a:xfrm>
              <a:off x="3511107" y="4107190"/>
              <a:ext cx="9204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11/08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3FFF6B22-C0B3-D620-5CF9-A6E3E9990F77}"/>
                </a:ext>
              </a:extLst>
            </p:cNvPr>
            <p:cNvSpPr txBox="1"/>
            <p:nvPr/>
          </p:nvSpPr>
          <p:spPr>
            <a:xfrm>
              <a:off x="3374449" y="404117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84FA5FBD-9870-1231-1914-3E1F5C0B1002}"/>
                </a:ext>
              </a:extLst>
            </p:cNvPr>
            <p:cNvSpPr txBox="1"/>
            <p:nvPr/>
          </p:nvSpPr>
          <p:spPr>
            <a:xfrm>
              <a:off x="6184461" y="4060092"/>
              <a:ext cx="9204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11/08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88A0CA0D-5BBA-E197-CCE5-DCFEF5600B72}"/>
                </a:ext>
              </a:extLst>
            </p:cNvPr>
            <p:cNvSpPr txBox="1"/>
            <p:nvPr/>
          </p:nvSpPr>
          <p:spPr>
            <a:xfrm>
              <a:off x="6466667" y="3794760"/>
              <a:ext cx="3129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6078086-C390-7F63-0E0C-5DE63CA14495}"/>
                </a:ext>
              </a:extLst>
            </p:cNvPr>
            <p:cNvSpPr txBox="1"/>
            <p:nvPr/>
          </p:nvSpPr>
          <p:spPr>
            <a:xfrm>
              <a:off x="4415020" y="582682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11/10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M4.3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5C3F4C76-A7AF-3653-F541-B8616149FBB9}"/>
                </a:ext>
              </a:extLst>
            </p:cNvPr>
            <p:cNvSpPr txBox="1"/>
            <p:nvPr/>
          </p:nvSpPr>
          <p:spPr>
            <a:xfrm>
              <a:off x="4386729" y="5668764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8653FA44-1415-103A-BD79-A102A500414C}"/>
                </a:ext>
              </a:extLst>
            </p:cNvPr>
            <p:cNvSpPr txBox="1"/>
            <p:nvPr/>
          </p:nvSpPr>
          <p:spPr>
            <a:xfrm>
              <a:off x="4032555" y="618929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11/11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33195D30-BA93-4083-F62A-4804530B1CE4}"/>
                </a:ext>
              </a:extLst>
            </p:cNvPr>
            <p:cNvSpPr txBox="1"/>
            <p:nvPr/>
          </p:nvSpPr>
          <p:spPr>
            <a:xfrm>
              <a:off x="3667084" y="675955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11/11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M4.7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B91DC20-932E-BD4D-7FAA-F733D8037727}"/>
                </a:ext>
              </a:extLst>
            </p:cNvPr>
            <p:cNvSpPr txBox="1"/>
            <p:nvPr/>
          </p:nvSpPr>
          <p:spPr>
            <a:xfrm>
              <a:off x="3966941" y="5956303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6D2F6A4-2E87-E0A9-7C10-FCD46A529D78}"/>
                </a:ext>
              </a:extLst>
            </p:cNvPr>
            <p:cNvSpPr txBox="1"/>
            <p:nvPr/>
          </p:nvSpPr>
          <p:spPr>
            <a:xfrm>
              <a:off x="3389161" y="6704111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736BB1E-920D-ABDE-4249-F0E0C2D43D5D}"/>
                </a:ext>
              </a:extLst>
            </p:cNvPr>
            <p:cNvSpPr txBox="1"/>
            <p:nvPr/>
          </p:nvSpPr>
          <p:spPr>
            <a:xfrm>
              <a:off x="5264016" y="559365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11/12</a:t>
              </a:r>
              <a:r>
                <a:rPr kumimoji="1"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590DC46-1A89-63DE-D5C5-1F2065607375}"/>
                </a:ext>
              </a:extLst>
            </p:cNvPr>
            <p:cNvSpPr txBox="1"/>
            <p:nvPr/>
          </p:nvSpPr>
          <p:spPr>
            <a:xfrm>
              <a:off x="4929919" y="5588268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Verdana Pro SemiBold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1E7D83D-A9F6-8E1C-AE1D-863EB8F2AD97}"/>
              </a:ext>
            </a:extLst>
          </p:cNvPr>
          <p:cNvSpPr txBox="1"/>
          <p:nvPr/>
        </p:nvSpPr>
        <p:spPr>
          <a:xfrm>
            <a:off x="1725464" y="583035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2023_11_08</a:t>
            </a:r>
            <a:endParaRPr kumimoji="1" lang="ja-JP" altLang="en-US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432CB25-636D-5CDD-DB30-0F43FC5E6C23}"/>
              </a:ext>
            </a:extLst>
          </p:cNvPr>
          <p:cNvSpPr txBox="1"/>
          <p:nvPr/>
        </p:nvSpPr>
        <p:spPr>
          <a:xfrm>
            <a:off x="5166355" y="58416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2023_11_15</a:t>
            </a:r>
            <a:endParaRPr kumimoji="1" lang="ja-JP" altLang="en-US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EE5A590-6A15-8B12-D58F-74962ACC6F51}"/>
              </a:ext>
            </a:extLst>
          </p:cNvPr>
          <p:cNvSpPr txBox="1"/>
          <p:nvPr/>
        </p:nvSpPr>
        <p:spPr>
          <a:xfrm>
            <a:off x="7896654" y="580740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2023_11_22</a:t>
            </a:r>
            <a:endParaRPr kumimoji="1" lang="ja-JP" altLang="en-US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B7DD120-E22A-C091-8BD8-38ACB921B444}"/>
              </a:ext>
            </a:extLst>
          </p:cNvPr>
          <p:cNvSpPr txBox="1"/>
          <p:nvPr/>
        </p:nvSpPr>
        <p:spPr>
          <a:xfrm>
            <a:off x="8563321" y="445877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11/20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6581C6-BC90-EA7C-2E46-6230A3B33B7C}"/>
              </a:ext>
            </a:extLst>
          </p:cNvPr>
          <p:cNvSpPr txBox="1"/>
          <p:nvPr/>
        </p:nvSpPr>
        <p:spPr>
          <a:xfrm>
            <a:off x="9076471" y="37637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AEFA066-2136-CB8C-504A-97B0826BF5CC}"/>
              </a:ext>
            </a:extLst>
          </p:cNvPr>
          <p:cNvSpPr txBox="1"/>
          <p:nvPr/>
        </p:nvSpPr>
        <p:spPr>
          <a:xfrm>
            <a:off x="8770026" y="40261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11/19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C79D7F77-CB65-B04F-8422-278017D3FC3B}"/>
              </a:ext>
            </a:extLst>
          </p:cNvPr>
          <p:cNvSpPr txBox="1"/>
          <p:nvPr/>
        </p:nvSpPr>
        <p:spPr>
          <a:xfrm>
            <a:off x="8503655" y="419037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49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58B8974-1B35-EA8D-F5A3-2E019D3E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85" y="2070982"/>
            <a:ext cx="3761384" cy="476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yosoku1">
            <a:extLst>
              <a:ext uri="{FF2B5EF4-FFF2-40B4-BE49-F238E27FC236}">
                <a16:creationId xmlns:a16="http://schemas.microsoft.com/office/drawing/2014/main" id="{4164665A-DB67-7B37-DB58-B08599CE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08" y="261369"/>
            <a:ext cx="3323975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65B8D6A1-4CD7-612F-F0A5-CE2220AF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" y="218432"/>
            <a:ext cx="3460890" cy="33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EA3D6B-FD9D-2083-A575-DD25BDC816AC}"/>
              </a:ext>
            </a:extLst>
          </p:cNvPr>
          <p:cNvSpPr txBox="1"/>
          <p:nvPr/>
        </p:nvSpPr>
        <p:spPr>
          <a:xfrm>
            <a:off x="1929598" y="243559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2023_11_29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0F7CEF-76C5-2333-C487-5F3DA430A7B1}"/>
              </a:ext>
            </a:extLst>
          </p:cNvPr>
          <p:cNvSpPr txBox="1"/>
          <p:nvPr/>
        </p:nvSpPr>
        <p:spPr>
          <a:xfrm>
            <a:off x="810000" y="273697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F13145-533B-C68A-ADC3-65FE68C144B5}"/>
              </a:ext>
            </a:extLst>
          </p:cNvPr>
          <p:cNvSpPr txBox="1"/>
          <p:nvPr/>
        </p:nvSpPr>
        <p:spPr>
          <a:xfrm>
            <a:off x="2190717" y="190805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597F5E-97B0-4FEA-E93A-FBE3F0894079}"/>
              </a:ext>
            </a:extLst>
          </p:cNvPr>
          <p:cNvSpPr txBox="1"/>
          <p:nvPr/>
        </p:nvSpPr>
        <p:spPr>
          <a:xfrm>
            <a:off x="2762840" y="171371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11/27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996E32-3454-6C3E-89B4-3326E2B83829}"/>
              </a:ext>
            </a:extLst>
          </p:cNvPr>
          <p:cNvSpPr txBox="1"/>
          <p:nvPr/>
        </p:nvSpPr>
        <p:spPr>
          <a:xfrm>
            <a:off x="349777" y="252792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02E469-74BF-9204-0050-90044D2CFE08}"/>
              </a:ext>
            </a:extLst>
          </p:cNvPr>
          <p:cNvSpPr txBox="1"/>
          <p:nvPr/>
        </p:nvSpPr>
        <p:spPr>
          <a:xfrm>
            <a:off x="2768101" y="146317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9757F7-89B3-06F5-D39D-593DA3B994BF}"/>
              </a:ext>
            </a:extLst>
          </p:cNvPr>
          <p:cNvSpPr txBox="1"/>
          <p:nvPr/>
        </p:nvSpPr>
        <p:spPr>
          <a:xfrm>
            <a:off x="2004109" y="216693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11/28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C84C5D-74FF-A2F7-EF71-3D391F6111F9}"/>
              </a:ext>
            </a:extLst>
          </p:cNvPr>
          <p:cNvSpPr txBox="1"/>
          <p:nvPr/>
        </p:nvSpPr>
        <p:spPr>
          <a:xfrm>
            <a:off x="193325" y="29936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C5DBE21-D5D1-0D59-29F2-7348A31BCB27}"/>
              </a:ext>
            </a:extLst>
          </p:cNvPr>
          <p:cNvSpPr txBox="1"/>
          <p:nvPr/>
        </p:nvSpPr>
        <p:spPr>
          <a:xfrm>
            <a:off x="0" y="275188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11/26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735839-70D9-6FFE-0C15-985BBC92CCEF}"/>
              </a:ext>
            </a:extLst>
          </p:cNvPr>
          <p:cNvSpPr txBox="1"/>
          <p:nvPr/>
        </p:nvSpPr>
        <p:spPr>
          <a:xfrm>
            <a:off x="4686146" y="24439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2023_12_06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D16400-B9E4-E413-99F3-6A58D615B6F3}"/>
              </a:ext>
            </a:extLst>
          </p:cNvPr>
          <p:cNvSpPr txBox="1"/>
          <p:nvPr/>
        </p:nvSpPr>
        <p:spPr>
          <a:xfrm>
            <a:off x="5809636" y="17106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12/01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026989-6A96-362C-9F5D-46E946062D8F}"/>
              </a:ext>
            </a:extLst>
          </p:cNvPr>
          <p:cNvSpPr txBox="1"/>
          <p:nvPr/>
        </p:nvSpPr>
        <p:spPr>
          <a:xfrm>
            <a:off x="5621631" y="146317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2BF152-B83C-C69C-9FBA-2D91C4F0C1B2}"/>
              </a:ext>
            </a:extLst>
          </p:cNvPr>
          <p:cNvSpPr txBox="1"/>
          <p:nvPr/>
        </p:nvSpPr>
        <p:spPr>
          <a:xfrm>
            <a:off x="3916901" y="277909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33C63C-6B5F-A9FD-5784-B6514A53F608}"/>
              </a:ext>
            </a:extLst>
          </p:cNvPr>
          <p:cNvSpPr txBox="1"/>
          <p:nvPr/>
        </p:nvSpPr>
        <p:spPr>
          <a:xfrm>
            <a:off x="4296808" y="284300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11/29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D34A29-8500-EAAC-56E3-511FBC38DA94}"/>
              </a:ext>
            </a:extLst>
          </p:cNvPr>
          <p:cNvSpPr txBox="1"/>
          <p:nvPr/>
        </p:nvSpPr>
        <p:spPr>
          <a:xfrm>
            <a:off x="7301743" y="538887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FF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C268B8D-D994-EBB1-F53C-F7710352D895}"/>
              </a:ext>
            </a:extLst>
          </p:cNvPr>
          <p:cNvSpPr txBox="1"/>
          <p:nvPr/>
        </p:nvSpPr>
        <p:spPr>
          <a:xfrm>
            <a:off x="6400106" y="5419653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FF00"/>
                </a:solidFill>
              </a:rPr>
              <a:t>12/02</a:t>
            </a:r>
            <a:r>
              <a:rPr kumimoji="1" lang="ja-JP" altLang="en-US" sz="1200" b="1" dirty="0">
                <a:solidFill>
                  <a:srgbClr val="FFFF00"/>
                </a:solidFill>
              </a:rPr>
              <a:t> </a:t>
            </a:r>
            <a:r>
              <a:rPr kumimoji="1" lang="en-US" altLang="ja-JP" sz="1200" b="1" dirty="0" err="1">
                <a:solidFill>
                  <a:srgbClr val="FFFF00"/>
                </a:solidFill>
              </a:rPr>
              <a:t>M7.7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425879D-4EE9-268B-037F-08D33059296B}"/>
              </a:ext>
            </a:extLst>
          </p:cNvPr>
          <p:cNvSpPr txBox="1"/>
          <p:nvPr/>
        </p:nvSpPr>
        <p:spPr>
          <a:xfrm>
            <a:off x="6368474" y="5249051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FF00"/>
                </a:solidFill>
              </a:rPr>
              <a:t>12/03</a:t>
            </a:r>
            <a:r>
              <a:rPr kumimoji="1" lang="ja-JP" altLang="en-US" sz="1200" b="1" dirty="0">
                <a:solidFill>
                  <a:srgbClr val="FFFF00"/>
                </a:solidFill>
              </a:rPr>
              <a:t> </a:t>
            </a:r>
            <a:r>
              <a:rPr kumimoji="1" lang="en-US" altLang="ja-JP" sz="1200" b="1" dirty="0" err="1">
                <a:solidFill>
                  <a:srgbClr val="FFFF00"/>
                </a:solidFill>
              </a:rPr>
              <a:t>M7.0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D90786A-F861-C03C-04BB-9D48CD90D7FA}"/>
              </a:ext>
            </a:extLst>
          </p:cNvPr>
          <p:cNvSpPr txBox="1"/>
          <p:nvPr/>
        </p:nvSpPr>
        <p:spPr>
          <a:xfrm>
            <a:off x="7360438" y="541965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FF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3291DF1-D4E5-32E0-3284-0FD730F1DC88}"/>
              </a:ext>
            </a:extLst>
          </p:cNvPr>
          <p:cNvSpPr txBox="1"/>
          <p:nvPr/>
        </p:nvSpPr>
        <p:spPr>
          <a:xfrm>
            <a:off x="7301743" y="529654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FF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D438481-9006-A0F2-ECC4-4E0257C77FFF}"/>
              </a:ext>
            </a:extLst>
          </p:cNvPr>
          <p:cNvSpPr txBox="1"/>
          <p:nvPr/>
        </p:nvSpPr>
        <p:spPr>
          <a:xfrm>
            <a:off x="6326627" y="5084952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FF00"/>
                </a:solidFill>
              </a:rPr>
              <a:t>12/04</a:t>
            </a:r>
            <a:r>
              <a:rPr kumimoji="1" lang="ja-JP" altLang="en-US" sz="1200" b="1" dirty="0">
                <a:solidFill>
                  <a:srgbClr val="FFFF00"/>
                </a:solidFill>
              </a:rPr>
              <a:t> </a:t>
            </a:r>
            <a:r>
              <a:rPr kumimoji="1" lang="en-US" altLang="ja-JP" sz="1200" b="1" dirty="0" err="1">
                <a:solidFill>
                  <a:srgbClr val="FFFF00"/>
                </a:solidFill>
              </a:rPr>
              <a:t>M7.0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1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osoku1">
            <a:extLst>
              <a:ext uri="{FF2B5EF4-FFF2-40B4-BE49-F238E27FC236}">
                <a16:creationId xmlns:a16="http://schemas.microsoft.com/office/drawing/2014/main" id="{CB0D2D58-F73D-A860-7CCE-47B80737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1" y="3875771"/>
            <a:ext cx="3240000" cy="278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osoku12">
            <a:extLst>
              <a:ext uri="{FF2B5EF4-FFF2-40B4-BE49-F238E27FC236}">
                <a16:creationId xmlns:a16="http://schemas.microsoft.com/office/drawing/2014/main" id="{08C7C606-7C59-007B-E049-E8A0CC83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75" y="771376"/>
            <a:ext cx="3240000" cy="26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osoku1">
            <a:extLst>
              <a:ext uri="{FF2B5EF4-FFF2-40B4-BE49-F238E27FC236}">
                <a16:creationId xmlns:a16="http://schemas.microsoft.com/office/drawing/2014/main" id="{9E60F3EA-1C78-E235-269A-361FFC7B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99" y="3944407"/>
            <a:ext cx="3240000" cy="27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yosoku1">
            <a:extLst>
              <a:ext uri="{FF2B5EF4-FFF2-40B4-BE49-F238E27FC236}">
                <a16:creationId xmlns:a16="http://schemas.microsoft.com/office/drawing/2014/main" id="{F60C6F17-2D0B-959B-A65A-48F0D060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59" y="784164"/>
            <a:ext cx="3240000" cy="267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yosoku1">
            <a:extLst>
              <a:ext uri="{FF2B5EF4-FFF2-40B4-BE49-F238E27FC236}">
                <a16:creationId xmlns:a16="http://schemas.microsoft.com/office/drawing/2014/main" id="{1DDBD180-9F2A-DA2D-F6E7-67584952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58" y="828669"/>
            <a:ext cx="3240000" cy="283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C7FE5C9-3014-C9E2-966E-22F3ACD47F1D}"/>
              </a:ext>
            </a:extLst>
          </p:cNvPr>
          <p:cNvGrpSpPr/>
          <p:nvPr/>
        </p:nvGrpSpPr>
        <p:grpSpPr>
          <a:xfrm>
            <a:off x="1763525" y="2760043"/>
            <a:ext cx="7500644" cy="3448263"/>
            <a:chOff x="1763525" y="2760043"/>
            <a:chExt cx="7500644" cy="3448263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B19D1D3-7E68-FB08-289F-B61FD32C155C}"/>
                </a:ext>
              </a:extLst>
            </p:cNvPr>
            <p:cNvSpPr txBox="1"/>
            <p:nvPr/>
          </p:nvSpPr>
          <p:spPr>
            <a:xfrm>
              <a:off x="7771459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2022_01_19</a:t>
              </a:r>
              <a:endParaRPr kumimoji="1" lang="ja-JP" altLang="en-US" dirty="0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200E77B-2533-2AF8-B053-F8C79C39412F}"/>
                </a:ext>
              </a:extLst>
            </p:cNvPr>
            <p:cNvSpPr txBox="1"/>
            <p:nvPr/>
          </p:nvSpPr>
          <p:spPr>
            <a:xfrm>
              <a:off x="4686673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2022_01_12</a:t>
              </a:r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6163D0B-9F6F-560B-5961-341C35F6E4F4}"/>
                </a:ext>
              </a:extLst>
            </p:cNvPr>
            <p:cNvSpPr txBox="1"/>
            <p:nvPr/>
          </p:nvSpPr>
          <p:spPr>
            <a:xfrm>
              <a:off x="1769220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2022_01_06</a:t>
              </a:r>
              <a:endParaRPr kumimoji="1"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790AF70-0F3C-8DCD-E315-46A152A1AE04}"/>
                </a:ext>
              </a:extLst>
            </p:cNvPr>
            <p:cNvSpPr txBox="1"/>
            <p:nvPr/>
          </p:nvSpPr>
          <p:spPr>
            <a:xfrm>
              <a:off x="7912517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2021_12_29</a:t>
              </a:r>
              <a:endParaRPr kumimoji="1" lang="ja-JP" altLang="en-US" dirty="0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C5244AE-ADB5-C042-1DEF-F8E619FFAC5B}"/>
                </a:ext>
              </a:extLst>
            </p:cNvPr>
            <p:cNvSpPr txBox="1"/>
            <p:nvPr/>
          </p:nvSpPr>
          <p:spPr>
            <a:xfrm>
              <a:off x="4686673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2021_12_22</a:t>
              </a:r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BBF6294-6A40-5B4E-0A4C-96FB9B5B7C17}"/>
                </a:ext>
              </a:extLst>
            </p:cNvPr>
            <p:cNvSpPr txBox="1"/>
            <p:nvPr/>
          </p:nvSpPr>
          <p:spPr>
            <a:xfrm>
              <a:off x="1763525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2021_12_15</a:t>
              </a:r>
              <a:endParaRPr kumimoji="1" lang="ja-JP" altLang="en-US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B2F2A0-7177-C0AE-6956-6A34BE82208F}"/>
              </a:ext>
            </a:extLst>
          </p:cNvPr>
          <p:cNvSpPr txBox="1"/>
          <p:nvPr/>
        </p:nvSpPr>
        <p:spPr>
          <a:xfrm>
            <a:off x="6791453" y="28851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C8CA55-E330-369C-8FA9-0F965C6A41DD}"/>
              </a:ext>
            </a:extLst>
          </p:cNvPr>
          <p:cNvSpPr txBox="1"/>
          <p:nvPr/>
        </p:nvSpPr>
        <p:spPr>
          <a:xfrm>
            <a:off x="8806486" y="25079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6671C4-7BAD-00F3-CD9F-3A9351E5B44F}"/>
              </a:ext>
            </a:extLst>
          </p:cNvPr>
          <p:cNvSpPr txBox="1"/>
          <p:nvPr/>
        </p:nvSpPr>
        <p:spPr>
          <a:xfrm>
            <a:off x="1607072" y="620830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8B1AB39-D070-3069-8FF3-8ED657792474}"/>
              </a:ext>
            </a:extLst>
          </p:cNvPr>
          <p:cNvSpPr txBox="1"/>
          <p:nvPr/>
        </p:nvSpPr>
        <p:spPr>
          <a:xfrm>
            <a:off x="651108" y="540474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B3F4FF-AF7F-2C39-CEC3-B29922DFBE1B}"/>
              </a:ext>
            </a:extLst>
          </p:cNvPr>
          <p:cNvSpPr txBox="1"/>
          <p:nvPr/>
        </p:nvSpPr>
        <p:spPr>
          <a:xfrm>
            <a:off x="807561" y="524323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1/3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CF4DA9E-EEEF-CC85-EDEA-B53A287CDED8}"/>
              </a:ext>
            </a:extLst>
          </p:cNvPr>
          <p:cNvSpPr txBox="1"/>
          <p:nvPr/>
        </p:nvSpPr>
        <p:spPr>
          <a:xfrm>
            <a:off x="729013" y="504698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12/30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F1335E-3357-ECE0-B716-AB8564E21907}"/>
              </a:ext>
            </a:extLst>
          </p:cNvPr>
          <p:cNvSpPr txBox="1"/>
          <p:nvPr/>
        </p:nvSpPr>
        <p:spPr>
          <a:xfrm>
            <a:off x="1778254" y="6242926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1/4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844FD80-0825-3C81-A871-7285645A350C}"/>
              </a:ext>
            </a:extLst>
          </p:cNvPr>
          <p:cNvSpPr txBox="1"/>
          <p:nvPr/>
        </p:nvSpPr>
        <p:spPr>
          <a:xfrm>
            <a:off x="6549113" y="311970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12/26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09412AE-0F50-208E-6076-A57FEAF6CB35}"/>
              </a:ext>
            </a:extLst>
          </p:cNvPr>
          <p:cNvSpPr txBox="1"/>
          <p:nvPr/>
        </p:nvSpPr>
        <p:spPr>
          <a:xfrm>
            <a:off x="8659169" y="233198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12/27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91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yosoku1">
            <a:extLst>
              <a:ext uri="{FF2B5EF4-FFF2-40B4-BE49-F238E27FC236}">
                <a16:creationId xmlns:a16="http://schemas.microsoft.com/office/drawing/2014/main" id="{C85477E1-F90A-F2F9-4B92-0AA866D3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67" y="346716"/>
            <a:ext cx="3240000" cy="34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69A4848-BE86-D4F5-F74F-D4C170E2C55D}"/>
              </a:ext>
            </a:extLst>
          </p:cNvPr>
          <p:cNvGrpSpPr/>
          <p:nvPr/>
        </p:nvGrpSpPr>
        <p:grpSpPr>
          <a:xfrm>
            <a:off x="6283981" y="3438686"/>
            <a:ext cx="3646694" cy="3240000"/>
            <a:chOff x="3498562" y="2238702"/>
            <a:chExt cx="3646694" cy="3240000"/>
          </a:xfrm>
        </p:grpSpPr>
        <p:pic>
          <p:nvPicPr>
            <p:cNvPr id="26" name="Picture 2" descr="yosoku1">
              <a:extLst>
                <a:ext uri="{FF2B5EF4-FFF2-40B4-BE49-F238E27FC236}">
                  <a16:creationId xmlns:a16="http://schemas.microsoft.com/office/drawing/2014/main" id="{97A698B2-A648-8287-800C-2070C16E7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562" y="2238702"/>
              <a:ext cx="320850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9DB04099-F98B-13A8-E85C-240AF6EF0EE6}"/>
                </a:ext>
              </a:extLst>
            </p:cNvPr>
            <p:cNvSpPr txBox="1"/>
            <p:nvPr/>
          </p:nvSpPr>
          <p:spPr>
            <a:xfrm>
              <a:off x="5078754" y="343525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54D9FE13-5D6D-77C5-1C03-964E692B47E5}"/>
                </a:ext>
              </a:extLst>
            </p:cNvPr>
            <p:cNvSpPr txBox="1"/>
            <p:nvPr/>
          </p:nvSpPr>
          <p:spPr>
            <a:xfrm>
              <a:off x="5068241" y="340448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A83D648-A764-72FF-15DB-6EA9B295CBDA}"/>
                </a:ext>
              </a:extLst>
            </p:cNvPr>
            <p:cNvSpPr txBox="1"/>
            <p:nvPr/>
          </p:nvSpPr>
          <p:spPr>
            <a:xfrm>
              <a:off x="5161850" y="3413077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E8392F0C-E80A-5B0B-F31D-6D08B56E56C7}"/>
                </a:ext>
              </a:extLst>
            </p:cNvPr>
            <p:cNvSpPr txBox="1"/>
            <p:nvPr/>
          </p:nvSpPr>
          <p:spPr>
            <a:xfrm>
              <a:off x="5055134" y="342870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C3F54CB-6C8E-463E-3B25-60CE8D949235}"/>
                </a:ext>
              </a:extLst>
            </p:cNvPr>
            <p:cNvSpPr txBox="1"/>
            <p:nvPr/>
          </p:nvSpPr>
          <p:spPr>
            <a:xfrm>
              <a:off x="5057728" y="3421183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6124499F-DC0E-3A59-3828-F449E4AD71C5}"/>
                </a:ext>
              </a:extLst>
            </p:cNvPr>
            <p:cNvSpPr txBox="1"/>
            <p:nvPr/>
          </p:nvSpPr>
          <p:spPr>
            <a:xfrm>
              <a:off x="6446839" y="234097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A15B029-DF6B-EF7E-4D80-C3B805D8BB77}"/>
                </a:ext>
              </a:extLst>
            </p:cNvPr>
            <p:cNvSpPr txBox="1"/>
            <p:nvPr/>
          </p:nvSpPr>
          <p:spPr>
            <a:xfrm>
              <a:off x="5033696" y="345064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5E6CC93-6F37-A840-E3C2-2914377B1828}"/>
                </a:ext>
              </a:extLst>
            </p:cNvPr>
            <p:cNvSpPr txBox="1"/>
            <p:nvPr/>
          </p:nvSpPr>
          <p:spPr>
            <a:xfrm>
              <a:off x="4390532" y="468393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B804437-7A21-A98E-A117-8B9F29EBA9BE}"/>
                </a:ext>
              </a:extLst>
            </p:cNvPr>
            <p:cNvSpPr txBox="1"/>
            <p:nvPr/>
          </p:nvSpPr>
          <p:spPr>
            <a:xfrm>
              <a:off x="5680610" y="289325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48C330D-68B4-9D76-6DCC-01AD960E3B47}"/>
                </a:ext>
              </a:extLst>
            </p:cNvPr>
            <p:cNvSpPr txBox="1"/>
            <p:nvPr/>
          </p:nvSpPr>
          <p:spPr>
            <a:xfrm>
              <a:off x="5134702" y="3418509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012013C-7641-883E-9E9E-60030C667E05}"/>
                </a:ext>
              </a:extLst>
            </p:cNvPr>
            <p:cNvSpPr txBox="1"/>
            <p:nvPr/>
          </p:nvSpPr>
          <p:spPr>
            <a:xfrm>
              <a:off x="5044209" y="342870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EEEC898-516E-B724-4D3B-D12BA40F5644}"/>
                </a:ext>
              </a:extLst>
            </p:cNvPr>
            <p:cNvSpPr txBox="1"/>
            <p:nvPr/>
          </p:nvSpPr>
          <p:spPr>
            <a:xfrm>
              <a:off x="5102812" y="341817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49F1D667-35DE-76E2-88CD-DF50ECABF526}"/>
                </a:ext>
              </a:extLst>
            </p:cNvPr>
            <p:cNvSpPr txBox="1"/>
            <p:nvPr/>
          </p:nvSpPr>
          <p:spPr>
            <a:xfrm>
              <a:off x="6224811" y="265337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12/28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M6.4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060F440-F7C2-3510-7B1C-2CF0812C55B6}"/>
                </a:ext>
              </a:extLst>
            </p:cNvPr>
            <p:cNvSpPr txBox="1"/>
            <p:nvPr/>
          </p:nvSpPr>
          <p:spPr>
            <a:xfrm>
              <a:off x="5819266" y="306496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12/28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.4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9B76451-1B79-2D5C-0FDD-DF122584B3A7}"/>
                </a:ext>
              </a:extLst>
            </p:cNvPr>
            <p:cNvSpPr txBox="1"/>
            <p:nvPr/>
          </p:nvSpPr>
          <p:spPr>
            <a:xfrm>
              <a:off x="4509335" y="494090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12/31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AC22F63A-F5DA-1196-0F16-1B8AA6A0E35B}"/>
                </a:ext>
              </a:extLst>
            </p:cNvPr>
            <p:cNvSpPr txBox="1"/>
            <p:nvPr/>
          </p:nvSpPr>
          <p:spPr>
            <a:xfrm>
              <a:off x="5376066" y="457547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2024_01_10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65B8D6A1-4CD7-612F-F0A5-CE2220AF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" y="218432"/>
            <a:ext cx="3460890" cy="33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yosoku1">
            <a:extLst>
              <a:ext uri="{FF2B5EF4-FFF2-40B4-BE49-F238E27FC236}">
                <a16:creationId xmlns:a16="http://schemas.microsoft.com/office/drawing/2014/main" id="{4164665A-DB67-7B37-DB58-B08599CE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08" y="261369"/>
            <a:ext cx="3323975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yosoku12">
            <a:extLst>
              <a:ext uri="{FF2B5EF4-FFF2-40B4-BE49-F238E27FC236}">
                <a16:creationId xmlns:a16="http://schemas.microsoft.com/office/drawing/2014/main" id="{E7377D65-9A9D-928D-67C8-40B35AAC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75" y="3548005"/>
            <a:ext cx="2973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A691BAA-5BCE-E6F7-EE0A-E83F7622C907}"/>
              </a:ext>
            </a:extLst>
          </p:cNvPr>
          <p:cNvSpPr txBox="1"/>
          <p:nvPr/>
        </p:nvSpPr>
        <p:spPr>
          <a:xfrm>
            <a:off x="4877057" y="58338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2023_12_27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CF188E3-C3EF-284E-45D3-8C78056065BE}"/>
              </a:ext>
            </a:extLst>
          </p:cNvPr>
          <p:cNvSpPr txBox="1"/>
          <p:nvPr/>
        </p:nvSpPr>
        <p:spPr>
          <a:xfrm>
            <a:off x="5108276" y="561787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4B383D8-6C35-03EF-C7CD-91036AF69F5A}"/>
              </a:ext>
            </a:extLst>
          </p:cNvPr>
          <p:cNvSpPr txBox="1"/>
          <p:nvPr/>
        </p:nvSpPr>
        <p:spPr>
          <a:xfrm>
            <a:off x="4328780" y="562288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EA3D6B-FD9D-2083-A575-DD25BDC816AC}"/>
              </a:ext>
            </a:extLst>
          </p:cNvPr>
          <p:cNvSpPr txBox="1"/>
          <p:nvPr/>
        </p:nvSpPr>
        <p:spPr>
          <a:xfrm>
            <a:off x="1929598" y="243559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2023_11_29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0F7CEF-76C5-2333-C487-5F3DA430A7B1}"/>
              </a:ext>
            </a:extLst>
          </p:cNvPr>
          <p:cNvSpPr txBox="1"/>
          <p:nvPr/>
        </p:nvSpPr>
        <p:spPr>
          <a:xfrm>
            <a:off x="810000" y="273697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F13145-533B-C68A-ADC3-65FE68C144B5}"/>
              </a:ext>
            </a:extLst>
          </p:cNvPr>
          <p:cNvSpPr txBox="1"/>
          <p:nvPr/>
        </p:nvSpPr>
        <p:spPr>
          <a:xfrm>
            <a:off x="2190717" y="190805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597F5E-97B0-4FEA-E93A-FBE3F0894079}"/>
              </a:ext>
            </a:extLst>
          </p:cNvPr>
          <p:cNvSpPr txBox="1"/>
          <p:nvPr/>
        </p:nvSpPr>
        <p:spPr>
          <a:xfrm>
            <a:off x="2762840" y="171371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11/27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996E32-3454-6C3E-89B4-3326E2B83829}"/>
              </a:ext>
            </a:extLst>
          </p:cNvPr>
          <p:cNvSpPr txBox="1"/>
          <p:nvPr/>
        </p:nvSpPr>
        <p:spPr>
          <a:xfrm>
            <a:off x="349777" y="252792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11/26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M5.2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02E469-74BF-9204-0050-90044D2CFE08}"/>
              </a:ext>
            </a:extLst>
          </p:cNvPr>
          <p:cNvSpPr txBox="1"/>
          <p:nvPr/>
        </p:nvSpPr>
        <p:spPr>
          <a:xfrm>
            <a:off x="2768101" y="146317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9757F7-89B3-06F5-D39D-593DA3B994BF}"/>
              </a:ext>
            </a:extLst>
          </p:cNvPr>
          <p:cNvSpPr txBox="1"/>
          <p:nvPr/>
        </p:nvSpPr>
        <p:spPr>
          <a:xfrm>
            <a:off x="2004109" y="216693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11/28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C84C5D-74FF-A2F7-EF71-3D391F6111F9}"/>
              </a:ext>
            </a:extLst>
          </p:cNvPr>
          <p:cNvSpPr txBox="1"/>
          <p:nvPr/>
        </p:nvSpPr>
        <p:spPr>
          <a:xfrm>
            <a:off x="193325" y="299361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C5DBE21-D5D1-0D59-29F2-7348A31BCB27}"/>
              </a:ext>
            </a:extLst>
          </p:cNvPr>
          <p:cNvSpPr txBox="1"/>
          <p:nvPr/>
        </p:nvSpPr>
        <p:spPr>
          <a:xfrm>
            <a:off x="0" y="275188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11/26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M5.0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735839-70D9-6FFE-0C15-985BBC92CCEF}"/>
              </a:ext>
            </a:extLst>
          </p:cNvPr>
          <p:cNvSpPr txBox="1"/>
          <p:nvPr/>
        </p:nvSpPr>
        <p:spPr>
          <a:xfrm>
            <a:off x="4686146" y="24439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2023_12_06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D16400-B9E4-E413-99F3-6A58D615B6F3}"/>
              </a:ext>
            </a:extLst>
          </p:cNvPr>
          <p:cNvSpPr txBox="1"/>
          <p:nvPr/>
        </p:nvSpPr>
        <p:spPr>
          <a:xfrm>
            <a:off x="5809636" y="171068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026989-6A96-362C-9F5D-46E946062D8F}"/>
              </a:ext>
            </a:extLst>
          </p:cNvPr>
          <p:cNvSpPr txBox="1"/>
          <p:nvPr/>
        </p:nvSpPr>
        <p:spPr>
          <a:xfrm>
            <a:off x="5621631" y="146317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2BF152-B83C-C69C-9FBA-2D91C4F0C1B2}"/>
              </a:ext>
            </a:extLst>
          </p:cNvPr>
          <p:cNvSpPr txBox="1"/>
          <p:nvPr/>
        </p:nvSpPr>
        <p:spPr>
          <a:xfrm>
            <a:off x="3916901" y="277909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33C63C-6B5F-A9FD-5784-B6514A53F608}"/>
              </a:ext>
            </a:extLst>
          </p:cNvPr>
          <p:cNvSpPr txBox="1"/>
          <p:nvPr/>
        </p:nvSpPr>
        <p:spPr>
          <a:xfrm>
            <a:off x="4296808" y="284300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11/29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B7F112-5117-F97B-1655-0B1ACC453CF3}"/>
              </a:ext>
            </a:extLst>
          </p:cNvPr>
          <p:cNvSpPr txBox="1"/>
          <p:nvPr/>
        </p:nvSpPr>
        <p:spPr>
          <a:xfrm>
            <a:off x="8204571" y="248175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2023_12_13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483E306-DBE3-8FAB-D4FE-8B82745F2416}"/>
              </a:ext>
            </a:extLst>
          </p:cNvPr>
          <p:cNvSpPr txBox="1"/>
          <p:nvPr/>
        </p:nvSpPr>
        <p:spPr>
          <a:xfrm>
            <a:off x="8553399" y="325719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2D8570E-2EE1-FD6B-E17C-E38441DC52C6}"/>
              </a:ext>
            </a:extLst>
          </p:cNvPr>
          <p:cNvSpPr txBox="1"/>
          <p:nvPr/>
        </p:nvSpPr>
        <p:spPr>
          <a:xfrm>
            <a:off x="7789407" y="31475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12/10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D020687-7E58-BA68-068E-FCBA28F0964E}"/>
              </a:ext>
            </a:extLst>
          </p:cNvPr>
          <p:cNvSpPr txBox="1"/>
          <p:nvPr/>
        </p:nvSpPr>
        <p:spPr>
          <a:xfrm>
            <a:off x="8501265" y="202009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C61C6B0-7770-8B02-0F8D-64E78AE7F260}"/>
              </a:ext>
            </a:extLst>
          </p:cNvPr>
          <p:cNvSpPr txBox="1"/>
          <p:nvPr/>
        </p:nvSpPr>
        <p:spPr>
          <a:xfrm>
            <a:off x="8709852" y="206117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09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M4.7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DE3745A-8EAC-6143-8EA7-123972547DB3}"/>
              </a:ext>
            </a:extLst>
          </p:cNvPr>
          <p:cNvGrpSpPr/>
          <p:nvPr/>
        </p:nvGrpSpPr>
        <p:grpSpPr>
          <a:xfrm>
            <a:off x="309598" y="3405811"/>
            <a:ext cx="3240000" cy="3416353"/>
            <a:chOff x="309598" y="3405811"/>
            <a:chExt cx="3240000" cy="3416353"/>
          </a:xfrm>
        </p:grpSpPr>
        <p:pic>
          <p:nvPicPr>
            <p:cNvPr id="18" name="Picture 2" descr="yosoku1">
              <a:extLst>
                <a:ext uri="{FF2B5EF4-FFF2-40B4-BE49-F238E27FC236}">
                  <a16:creationId xmlns:a16="http://schemas.microsoft.com/office/drawing/2014/main" id="{934FFF77-41BA-26D4-2E96-4DD728684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98" y="3405811"/>
              <a:ext cx="3240000" cy="3416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C2BE41D-730B-CA13-BE6D-8F2AB3DE1869}"/>
                </a:ext>
              </a:extLst>
            </p:cNvPr>
            <p:cNvSpPr txBox="1"/>
            <p:nvPr/>
          </p:nvSpPr>
          <p:spPr>
            <a:xfrm>
              <a:off x="1878673" y="5703219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2023_12_20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FA0C12E-089F-9D80-660B-935862A46C06}"/>
                </a:ext>
              </a:extLst>
            </p:cNvPr>
            <p:cNvSpPr txBox="1"/>
            <p:nvPr/>
          </p:nvSpPr>
          <p:spPr>
            <a:xfrm>
              <a:off x="2346007" y="461659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E1D8777-1BD8-101A-E77E-84F9A5E4D87F}"/>
                </a:ext>
              </a:extLst>
            </p:cNvPr>
            <p:cNvSpPr txBox="1"/>
            <p:nvPr/>
          </p:nvSpPr>
          <p:spPr>
            <a:xfrm>
              <a:off x="2605424" y="4631345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12/17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M4.3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42726A8-7A99-C796-FACF-7D343D408B10}"/>
              </a:ext>
            </a:extLst>
          </p:cNvPr>
          <p:cNvSpPr txBox="1"/>
          <p:nvPr/>
        </p:nvSpPr>
        <p:spPr>
          <a:xfrm>
            <a:off x="5479450" y="426029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12688EF-C238-D893-DF2B-4A53A4A88D9E}"/>
              </a:ext>
            </a:extLst>
          </p:cNvPr>
          <p:cNvSpPr txBox="1"/>
          <p:nvPr/>
        </p:nvSpPr>
        <p:spPr>
          <a:xfrm>
            <a:off x="5361972" y="501995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E7CDE52-950A-AC5F-42DB-B0C418C5F48D}"/>
              </a:ext>
            </a:extLst>
          </p:cNvPr>
          <p:cNvSpPr txBox="1"/>
          <p:nvPr/>
        </p:nvSpPr>
        <p:spPr>
          <a:xfrm>
            <a:off x="5388549" y="507459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E2B2FDC-CA3A-5F5D-9248-BAEF013A8E17}"/>
              </a:ext>
            </a:extLst>
          </p:cNvPr>
          <p:cNvSpPr txBox="1"/>
          <p:nvPr/>
        </p:nvSpPr>
        <p:spPr>
          <a:xfrm>
            <a:off x="5333047" y="506110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204F45-8A97-299A-E8B1-2A6B4016B324}"/>
              </a:ext>
            </a:extLst>
          </p:cNvPr>
          <p:cNvSpPr txBox="1"/>
          <p:nvPr/>
        </p:nvSpPr>
        <p:spPr>
          <a:xfrm>
            <a:off x="5350881" y="50341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05BFAED-B627-5D97-11F3-73962BBD35D3}"/>
              </a:ext>
            </a:extLst>
          </p:cNvPr>
          <p:cNvSpPr txBox="1"/>
          <p:nvPr/>
        </p:nvSpPr>
        <p:spPr>
          <a:xfrm>
            <a:off x="4403847" y="541033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12/25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M5.0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9EFAD34-3EA6-A364-157F-A9CC836EFDA3}"/>
              </a:ext>
            </a:extLst>
          </p:cNvPr>
          <p:cNvSpPr txBox="1"/>
          <p:nvPr/>
        </p:nvSpPr>
        <p:spPr>
          <a:xfrm>
            <a:off x="5677114" y="427585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M4.8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135F66A-8F6B-48EE-3527-8F257F8DFD7E}"/>
              </a:ext>
            </a:extLst>
          </p:cNvPr>
          <p:cNvSpPr txBox="1"/>
          <p:nvPr/>
        </p:nvSpPr>
        <p:spPr>
          <a:xfrm>
            <a:off x="5530015" y="55603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M5.1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21BC64C-7BC4-3C61-5883-F235C3082110}"/>
              </a:ext>
            </a:extLst>
          </p:cNvPr>
          <p:cNvSpPr txBox="1"/>
          <p:nvPr/>
        </p:nvSpPr>
        <p:spPr>
          <a:xfrm>
            <a:off x="5530015" y="516800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M5.3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CB35BAD-FD70-8335-6A9F-43DFC71F1C63}"/>
              </a:ext>
            </a:extLst>
          </p:cNvPr>
          <p:cNvSpPr txBox="1"/>
          <p:nvPr/>
        </p:nvSpPr>
        <p:spPr>
          <a:xfrm>
            <a:off x="5530015" y="497185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M4.8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F71BDF8-6F54-59CD-091E-8CB54BA19229}"/>
              </a:ext>
            </a:extLst>
          </p:cNvPr>
          <p:cNvSpPr txBox="1"/>
          <p:nvPr/>
        </p:nvSpPr>
        <p:spPr>
          <a:xfrm>
            <a:off x="5530015" y="536415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M5.0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71071E4-8843-583D-03EB-9308848B3FDF}"/>
              </a:ext>
            </a:extLst>
          </p:cNvPr>
          <p:cNvSpPr txBox="1"/>
          <p:nvPr/>
        </p:nvSpPr>
        <p:spPr>
          <a:xfrm>
            <a:off x="4999443" y="520460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98738B2-5A23-A3D2-14D2-5DA30A9711C4}"/>
              </a:ext>
            </a:extLst>
          </p:cNvPr>
          <p:cNvSpPr txBox="1"/>
          <p:nvPr/>
        </p:nvSpPr>
        <p:spPr>
          <a:xfrm>
            <a:off x="5700134" y="400471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12/27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13CA433-817D-518D-8375-22FE4160E3F2}"/>
              </a:ext>
            </a:extLst>
          </p:cNvPr>
          <p:cNvSpPr txBox="1"/>
          <p:nvPr/>
        </p:nvSpPr>
        <p:spPr>
          <a:xfrm>
            <a:off x="5465178" y="399992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 Pro SemiBold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BF10217E-D956-4819-9EE1-B5D389AA69C7}"/>
              </a:ext>
            </a:extLst>
          </p:cNvPr>
          <p:cNvGrpSpPr/>
          <p:nvPr/>
        </p:nvGrpSpPr>
        <p:grpSpPr>
          <a:xfrm>
            <a:off x="409134" y="225710"/>
            <a:ext cx="920445" cy="4947257"/>
            <a:chOff x="409134" y="225710"/>
            <a:chExt cx="920445" cy="4947257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D206DD7-A232-51A9-5277-0D9B29895745}"/>
                </a:ext>
              </a:extLst>
            </p:cNvPr>
            <p:cNvSpPr txBox="1"/>
            <p:nvPr/>
          </p:nvSpPr>
          <p:spPr>
            <a:xfrm>
              <a:off x="409134" y="44810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00FF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00FF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effectLst/>
                  <a:highlight>
                    <a:srgbClr val="FF00FF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M7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00FF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highlight>
                    <a:srgbClr val="FF00FF"/>
                  </a:highlight>
                  <a:latin typeface="Calibri" panose="020F0502020204030204"/>
                  <a:ea typeface="游ゴシック" panose="020B0400000000000000" pitchFamily="50" charset="-128"/>
                </a:rPr>
                <a:t>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FF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24B3630-8B50-0C86-A0A2-F8157902362F}"/>
                </a:ext>
              </a:extLst>
            </p:cNvPr>
            <p:cNvSpPr txBox="1"/>
            <p:nvPr/>
          </p:nvSpPr>
          <p:spPr>
            <a:xfrm>
              <a:off x="409134" y="22571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5.7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C9B7587-DF71-2487-1E4A-C683251349C4}"/>
                </a:ext>
              </a:extLst>
            </p:cNvPr>
            <p:cNvSpPr txBox="1"/>
            <p:nvPr/>
          </p:nvSpPr>
          <p:spPr>
            <a:xfrm>
              <a:off x="409134" y="670496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6.1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74A6987-0DB0-443C-137F-37F494860A00}"/>
                </a:ext>
              </a:extLst>
            </p:cNvPr>
            <p:cNvSpPr txBox="1"/>
            <p:nvPr/>
          </p:nvSpPr>
          <p:spPr>
            <a:xfrm>
              <a:off x="409134" y="89288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M4.5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D419949-B7FB-B86C-74BB-4E87789B4FB0}"/>
                </a:ext>
              </a:extLst>
            </p:cNvPr>
            <p:cNvSpPr txBox="1"/>
            <p:nvPr/>
          </p:nvSpPr>
          <p:spPr>
            <a:xfrm>
              <a:off x="409134" y="1337675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M4.8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878FE5C-2EAE-675C-2BC4-6CDF479B630B}"/>
                </a:ext>
              </a:extLst>
            </p:cNvPr>
            <p:cNvSpPr txBox="1"/>
            <p:nvPr/>
          </p:nvSpPr>
          <p:spPr>
            <a:xfrm>
              <a:off x="409134" y="111528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0C6FCD58-F8CA-44C9-D9FE-3A3438163B52}"/>
                </a:ext>
              </a:extLst>
            </p:cNvPr>
            <p:cNvSpPr txBox="1"/>
            <p:nvPr/>
          </p:nvSpPr>
          <p:spPr>
            <a:xfrm>
              <a:off x="409134" y="178246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5.2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A2CF897-2087-C31E-EEDF-2E5E3C5A367F}"/>
                </a:ext>
              </a:extLst>
            </p:cNvPr>
            <p:cNvSpPr txBox="1"/>
            <p:nvPr/>
          </p:nvSpPr>
          <p:spPr>
            <a:xfrm>
              <a:off x="409134" y="222724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5.0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6A73F20-8536-ACC0-92C2-89A89BE3FFF7}"/>
                </a:ext>
              </a:extLst>
            </p:cNvPr>
            <p:cNvSpPr txBox="1"/>
            <p:nvPr/>
          </p:nvSpPr>
          <p:spPr>
            <a:xfrm>
              <a:off x="409134" y="156006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3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E634F18-1820-7045-589E-11B479AA9D72}"/>
                </a:ext>
              </a:extLst>
            </p:cNvPr>
            <p:cNvSpPr txBox="1"/>
            <p:nvPr/>
          </p:nvSpPr>
          <p:spPr>
            <a:xfrm>
              <a:off x="409134" y="200485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5.2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DA6335C-1AA2-B6FF-51E3-03809F8E5DBD}"/>
                </a:ext>
              </a:extLst>
            </p:cNvPr>
            <p:cNvSpPr txBox="1"/>
            <p:nvPr/>
          </p:nvSpPr>
          <p:spPr>
            <a:xfrm>
              <a:off x="409134" y="267203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M4.9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654AAB6-9029-3F7A-1785-4ED8DC406920}"/>
                </a:ext>
              </a:extLst>
            </p:cNvPr>
            <p:cNvSpPr txBox="1"/>
            <p:nvPr/>
          </p:nvSpPr>
          <p:spPr>
            <a:xfrm>
              <a:off x="409134" y="244964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5.7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13AD9D6-554A-32AC-6103-89CAF49756E9}"/>
                </a:ext>
              </a:extLst>
            </p:cNvPr>
            <p:cNvSpPr txBox="1"/>
            <p:nvPr/>
          </p:nvSpPr>
          <p:spPr>
            <a:xfrm>
              <a:off x="409134" y="311681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BACC79B-0185-3E44-CD60-B29DE13FFE9A}"/>
                </a:ext>
              </a:extLst>
            </p:cNvPr>
            <p:cNvSpPr txBox="1"/>
            <p:nvPr/>
          </p:nvSpPr>
          <p:spPr>
            <a:xfrm>
              <a:off x="409134" y="2894426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5.2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9669301-C8DD-1651-A57A-222CEFCD382A}"/>
                </a:ext>
              </a:extLst>
            </p:cNvPr>
            <p:cNvSpPr txBox="1"/>
            <p:nvPr/>
          </p:nvSpPr>
          <p:spPr>
            <a:xfrm>
              <a:off x="409134" y="3339212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M4.8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19E9B549-5645-B7ED-F776-DCD6FAE8ED6D}"/>
                </a:ext>
              </a:extLst>
            </p:cNvPr>
            <p:cNvSpPr txBox="1"/>
            <p:nvPr/>
          </p:nvSpPr>
          <p:spPr>
            <a:xfrm>
              <a:off x="409134" y="3561605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5.0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AA34D52-F66E-2A46-CA2A-D11E56DACAA4}"/>
                </a:ext>
              </a:extLst>
            </p:cNvPr>
            <p:cNvSpPr txBox="1"/>
            <p:nvPr/>
          </p:nvSpPr>
          <p:spPr>
            <a:xfrm>
              <a:off x="409134" y="378399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M4.7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C4339D5-7838-6A9C-DFC6-C5C8BC99F7F2}"/>
                </a:ext>
              </a:extLst>
            </p:cNvPr>
            <p:cNvSpPr txBox="1"/>
            <p:nvPr/>
          </p:nvSpPr>
          <p:spPr>
            <a:xfrm>
              <a:off x="409134" y="400639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5.3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56F493D-02AA-7412-C19B-CE3C1ABC6475}"/>
                </a:ext>
              </a:extLst>
            </p:cNvPr>
            <p:cNvSpPr txBox="1"/>
            <p:nvPr/>
          </p:nvSpPr>
          <p:spPr>
            <a:xfrm>
              <a:off x="409134" y="422878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M4.7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6089F3D-3E17-D9CA-F110-93E16C183C5B}"/>
                </a:ext>
              </a:extLst>
            </p:cNvPr>
            <p:cNvSpPr txBox="1"/>
            <p:nvPr/>
          </p:nvSpPr>
          <p:spPr>
            <a:xfrm>
              <a:off x="409134" y="467357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4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86D37761-BC4B-C7BB-04FD-42046CFFF893}"/>
                </a:ext>
              </a:extLst>
            </p:cNvPr>
            <p:cNvSpPr txBox="1"/>
            <p:nvPr/>
          </p:nvSpPr>
          <p:spPr>
            <a:xfrm>
              <a:off x="409134" y="445117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/>
                  <a:ea typeface="游ゴシック" panose="020B0400000000000000" pitchFamily="50" charset="-128"/>
                </a:rPr>
                <a:t>5.6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8CBE402-58D6-5886-BE34-A0223B0AE285}"/>
                </a:ext>
              </a:extLst>
            </p:cNvPr>
            <p:cNvSpPr txBox="1"/>
            <p:nvPr/>
          </p:nvSpPr>
          <p:spPr>
            <a:xfrm>
              <a:off x="409134" y="489596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9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27FB567-E7A4-0D9A-3DD7-CB829C02B02D}"/>
              </a:ext>
            </a:extLst>
          </p:cNvPr>
          <p:cNvSpPr txBox="1"/>
          <p:nvPr/>
        </p:nvSpPr>
        <p:spPr>
          <a:xfrm>
            <a:off x="409134" y="511879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M4.7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1161EC5-615E-EF90-C8EA-033E91A48EB3}"/>
              </a:ext>
            </a:extLst>
          </p:cNvPr>
          <p:cNvSpPr txBox="1"/>
          <p:nvPr/>
        </p:nvSpPr>
        <p:spPr>
          <a:xfrm>
            <a:off x="409134" y="623075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417F132-273C-3674-DA52-1DE11F8D9A3B}"/>
              </a:ext>
            </a:extLst>
          </p:cNvPr>
          <p:cNvSpPr txBox="1"/>
          <p:nvPr/>
        </p:nvSpPr>
        <p:spPr>
          <a:xfrm>
            <a:off x="409134" y="600836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E7CA3E7-03B4-5A3A-2B37-BC84C161031A}"/>
              </a:ext>
            </a:extLst>
          </p:cNvPr>
          <p:cNvSpPr txBox="1"/>
          <p:nvPr/>
        </p:nvSpPr>
        <p:spPr>
          <a:xfrm>
            <a:off x="409134" y="578597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2404799-502F-577B-C799-E33C61784E95}"/>
              </a:ext>
            </a:extLst>
          </p:cNvPr>
          <p:cNvSpPr txBox="1"/>
          <p:nvPr/>
        </p:nvSpPr>
        <p:spPr>
          <a:xfrm>
            <a:off x="409134" y="556357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AC263B0-61B8-7489-41D9-0C423F324D0C}"/>
              </a:ext>
            </a:extLst>
          </p:cNvPr>
          <p:cNvSpPr txBox="1"/>
          <p:nvPr/>
        </p:nvSpPr>
        <p:spPr>
          <a:xfrm>
            <a:off x="409134" y="534118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8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F4CFE47C-5DB2-F4D5-4E30-259AE09E6837}"/>
              </a:ext>
            </a:extLst>
          </p:cNvPr>
          <p:cNvGrpSpPr/>
          <p:nvPr/>
        </p:nvGrpSpPr>
        <p:grpSpPr>
          <a:xfrm>
            <a:off x="1319901" y="4895417"/>
            <a:ext cx="920445" cy="1611357"/>
            <a:chOff x="1541984" y="4599515"/>
            <a:chExt cx="920445" cy="1611357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BC9A3F00-D533-90FE-6AE5-2E520939631D}"/>
                </a:ext>
              </a:extLst>
            </p:cNvPr>
            <p:cNvSpPr txBox="1"/>
            <p:nvPr/>
          </p:nvSpPr>
          <p:spPr>
            <a:xfrm>
              <a:off x="1541984" y="482190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5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A11FF0DC-8D10-5B31-C64B-96523DED9759}"/>
                </a:ext>
              </a:extLst>
            </p:cNvPr>
            <p:cNvSpPr txBox="1"/>
            <p:nvPr/>
          </p:nvSpPr>
          <p:spPr>
            <a:xfrm>
              <a:off x="1541984" y="4599515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5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C7C7A264-1970-34B2-303F-73889ED41213}"/>
                </a:ext>
              </a:extLst>
            </p:cNvPr>
            <p:cNvSpPr txBox="1"/>
            <p:nvPr/>
          </p:nvSpPr>
          <p:spPr>
            <a:xfrm>
              <a:off x="1541984" y="593387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01/02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5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D14507B1-D10E-DB24-F8A3-D62BD6CE723D}"/>
                </a:ext>
              </a:extLst>
            </p:cNvPr>
            <p:cNvSpPr txBox="1"/>
            <p:nvPr/>
          </p:nvSpPr>
          <p:spPr>
            <a:xfrm>
              <a:off x="1541984" y="571148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M4.3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58938E7C-D92E-D0AC-30B9-AEB1FEF45AFF}"/>
                </a:ext>
              </a:extLst>
            </p:cNvPr>
            <p:cNvSpPr txBox="1"/>
            <p:nvPr/>
          </p:nvSpPr>
          <p:spPr>
            <a:xfrm>
              <a:off x="1541984" y="526669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0187452-E14B-68EB-EA9A-64FC6CACD063}"/>
                </a:ext>
              </a:extLst>
            </p:cNvPr>
            <p:cNvSpPr txBox="1"/>
            <p:nvPr/>
          </p:nvSpPr>
          <p:spPr>
            <a:xfrm>
              <a:off x="1541984" y="5044301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M4.3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B4BF0013-4DC3-C50B-81D0-EC28A5930A04}"/>
                </a:ext>
              </a:extLst>
            </p:cNvPr>
            <p:cNvSpPr txBox="1"/>
            <p:nvPr/>
          </p:nvSpPr>
          <p:spPr>
            <a:xfrm>
              <a:off x="1541984" y="5489087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01/01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M4.6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C5A2AD1-34BC-3B01-A1A9-6AA68155E0D9}"/>
              </a:ext>
            </a:extLst>
          </p:cNvPr>
          <p:cNvSpPr txBox="1"/>
          <p:nvPr/>
        </p:nvSpPr>
        <p:spPr>
          <a:xfrm>
            <a:off x="1371410" y="111528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E6B03E0-6F31-4A05-5BF1-2F58168A91AD}"/>
              </a:ext>
            </a:extLst>
          </p:cNvPr>
          <p:cNvSpPr txBox="1"/>
          <p:nvPr/>
        </p:nvSpPr>
        <p:spPr>
          <a:xfrm>
            <a:off x="1371410" y="8928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M4.7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A540D06-D5FC-3297-EE58-A2C9FA6B9BD9}"/>
              </a:ext>
            </a:extLst>
          </p:cNvPr>
          <p:cNvSpPr txBox="1"/>
          <p:nvPr/>
        </p:nvSpPr>
        <p:spPr>
          <a:xfrm>
            <a:off x="1371410" y="67049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EF84E1F-1098-141B-6AD6-3F9650B8A984}"/>
              </a:ext>
            </a:extLst>
          </p:cNvPr>
          <p:cNvSpPr txBox="1"/>
          <p:nvPr/>
        </p:nvSpPr>
        <p:spPr>
          <a:xfrm>
            <a:off x="1371410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2848A7B-33AB-C78A-9EA1-22D9D46189C1}"/>
              </a:ext>
            </a:extLst>
          </p:cNvPr>
          <p:cNvSpPr txBox="1"/>
          <p:nvPr/>
        </p:nvSpPr>
        <p:spPr>
          <a:xfrm>
            <a:off x="1371410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D81504A-9A53-9FBB-8C5E-22C1F1411E2A}"/>
              </a:ext>
            </a:extLst>
          </p:cNvPr>
          <p:cNvSpPr txBox="1"/>
          <p:nvPr/>
        </p:nvSpPr>
        <p:spPr>
          <a:xfrm>
            <a:off x="1371410" y="222724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游ゴシック" panose="020B0400000000000000" pitchFamily="50" charset="-128"/>
              </a:rPr>
              <a:t>5.6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FAA9EA6-6E7F-E7A0-177F-719AA4958235}"/>
              </a:ext>
            </a:extLst>
          </p:cNvPr>
          <p:cNvSpPr txBox="1"/>
          <p:nvPr/>
        </p:nvSpPr>
        <p:spPr>
          <a:xfrm>
            <a:off x="1371410" y="200485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7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EB67F0A-23B7-1791-3056-B2D72CC208A4}"/>
              </a:ext>
            </a:extLst>
          </p:cNvPr>
          <p:cNvSpPr txBox="1"/>
          <p:nvPr/>
        </p:nvSpPr>
        <p:spPr>
          <a:xfrm>
            <a:off x="1371410" y="1782461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D3A6A17-595F-18D5-CFB8-2861346E2CDE}"/>
              </a:ext>
            </a:extLst>
          </p:cNvPr>
          <p:cNvSpPr txBox="1"/>
          <p:nvPr/>
        </p:nvSpPr>
        <p:spPr>
          <a:xfrm>
            <a:off x="1371410" y="156006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05FBC62-DB35-73DC-B7FF-AD89F6AD0E86}"/>
              </a:ext>
            </a:extLst>
          </p:cNvPr>
          <p:cNvSpPr txBox="1"/>
          <p:nvPr/>
        </p:nvSpPr>
        <p:spPr>
          <a:xfrm>
            <a:off x="1371410" y="133767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7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277A36B-DE83-0CBF-2172-2B00889F7A8A}"/>
              </a:ext>
            </a:extLst>
          </p:cNvPr>
          <p:cNvSpPr txBox="1"/>
          <p:nvPr/>
        </p:nvSpPr>
        <p:spPr>
          <a:xfrm>
            <a:off x="1371410" y="244964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76E7AF03-DC1D-9BB8-03B6-81FF7F3745A0}"/>
              </a:ext>
            </a:extLst>
          </p:cNvPr>
          <p:cNvSpPr txBox="1"/>
          <p:nvPr/>
        </p:nvSpPr>
        <p:spPr>
          <a:xfrm>
            <a:off x="1371410" y="289442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481EC93-09E0-2C82-3D92-49DB40F542D0}"/>
              </a:ext>
            </a:extLst>
          </p:cNvPr>
          <p:cNvSpPr txBox="1"/>
          <p:nvPr/>
        </p:nvSpPr>
        <p:spPr>
          <a:xfrm>
            <a:off x="1371410" y="267203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01/02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.6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46A69FA-A0D3-F61E-FE8A-FA6AA3527FEA}"/>
              </a:ext>
            </a:extLst>
          </p:cNvPr>
          <p:cNvSpPr txBox="1"/>
          <p:nvPr/>
        </p:nvSpPr>
        <p:spPr>
          <a:xfrm>
            <a:off x="3155327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01/04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8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6587B1E-5790-2B2F-321D-039A1CEA673F}"/>
              </a:ext>
            </a:extLst>
          </p:cNvPr>
          <p:cNvSpPr txBox="1"/>
          <p:nvPr/>
        </p:nvSpPr>
        <p:spPr>
          <a:xfrm>
            <a:off x="2271264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69A5F97-B08F-7976-C4F8-D70556E2EE6D}"/>
              </a:ext>
            </a:extLst>
          </p:cNvPr>
          <p:cNvSpPr txBox="1"/>
          <p:nvPr/>
        </p:nvSpPr>
        <p:spPr>
          <a:xfrm>
            <a:off x="2271264" y="133767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6AB0BEE-BA83-178E-3FAB-9754B5A74AF1}"/>
              </a:ext>
            </a:extLst>
          </p:cNvPr>
          <p:cNvSpPr txBox="1"/>
          <p:nvPr/>
        </p:nvSpPr>
        <p:spPr>
          <a:xfrm>
            <a:off x="2271264" y="111528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游ゴシック" panose="020B0400000000000000" pitchFamily="50" charset="-128"/>
              </a:rPr>
              <a:t>5.6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05B3D73D-F617-DF46-9428-3D8C618D7030}"/>
              </a:ext>
            </a:extLst>
          </p:cNvPr>
          <p:cNvSpPr txBox="1"/>
          <p:nvPr/>
        </p:nvSpPr>
        <p:spPr>
          <a:xfrm>
            <a:off x="2271264" y="8928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ACC7A58-BC37-3956-D287-55BB88C15D11}"/>
              </a:ext>
            </a:extLst>
          </p:cNvPr>
          <p:cNvSpPr txBox="1"/>
          <p:nvPr/>
        </p:nvSpPr>
        <p:spPr>
          <a:xfrm>
            <a:off x="2271264" y="67049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EACF1F0-B3E5-1260-0789-8A1D94EDE0AF}"/>
              </a:ext>
            </a:extLst>
          </p:cNvPr>
          <p:cNvSpPr txBox="1"/>
          <p:nvPr/>
        </p:nvSpPr>
        <p:spPr>
          <a:xfrm>
            <a:off x="2271264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9EC2153-3AC0-A79E-4677-F3741BD7CB1A}"/>
              </a:ext>
            </a:extLst>
          </p:cNvPr>
          <p:cNvSpPr txBox="1"/>
          <p:nvPr/>
        </p:nvSpPr>
        <p:spPr>
          <a:xfrm>
            <a:off x="2271264" y="156006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8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6054B80-63B6-A4C8-A36E-EDB5AF80A974}"/>
              </a:ext>
            </a:extLst>
          </p:cNvPr>
          <p:cNvSpPr txBox="1"/>
          <p:nvPr/>
        </p:nvSpPr>
        <p:spPr>
          <a:xfrm>
            <a:off x="4916618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M4.6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FF83378E-BB83-A8C4-A57B-42D3E2177113}"/>
              </a:ext>
            </a:extLst>
          </p:cNvPr>
          <p:cNvSpPr txBox="1"/>
          <p:nvPr/>
        </p:nvSpPr>
        <p:spPr>
          <a:xfrm>
            <a:off x="4032555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01/05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F418C7E2-E126-D892-70E8-7D29F51BF5FC}"/>
              </a:ext>
            </a:extLst>
          </p:cNvPr>
          <p:cNvSpPr txBox="1"/>
          <p:nvPr/>
        </p:nvSpPr>
        <p:spPr>
          <a:xfrm>
            <a:off x="3155327" y="111528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01/04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02A10548-9DCE-AA29-8E4A-A57D8E5BD815}"/>
              </a:ext>
            </a:extLst>
          </p:cNvPr>
          <p:cNvSpPr txBox="1"/>
          <p:nvPr/>
        </p:nvSpPr>
        <p:spPr>
          <a:xfrm>
            <a:off x="3155327" y="8928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01/04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游ゴシック" panose="020B0400000000000000" pitchFamily="50" charset="-128"/>
              </a:rPr>
              <a:t>5.0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F6073D30-995B-FFFE-48DD-FD12F162758B}"/>
              </a:ext>
            </a:extLst>
          </p:cNvPr>
          <p:cNvSpPr txBox="1"/>
          <p:nvPr/>
        </p:nvSpPr>
        <p:spPr>
          <a:xfrm>
            <a:off x="3155327" y="67049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01/04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0359CA8E-F6FD-B91A-1240-ED876981DFD9}"/>
              </a:ext>
            </a:extLst>
          </p:cNvPr>
          <p:cNvSpPr txBox="1"/>
          <p:nvPr/>
        </p:nvSpPr>
        <p:spPr>
          <a:xfrm>
            <a:off x="3155327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01/04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A7009149-76E2-48B3-FC95-6B37F2AA968B}"/>
              </a:ext>
            </a:extLst>
          </p:cNvPr>
          <p:cNvSpPr txBox="1"/>
          <p:nvPr/>
        </p:nvSpPr>
        <p:spPr>
          <a:xfrm>
            <a:off x="4916618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</a:t>
            </a:r>
            <a:r>
              <a:rPr kumimoji="1"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游ゴシック" panose="020B0400000000000000" pitchFamily="50" charset="-128"/>
              </a:rPr>
              <a:t>5.4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B3180719-997A-2B10-BC62-11533B690DCB}"/>
              </a:ext>
            </a:extLst>
          </p:cNvPr>
          <p:cNvSpPr txBox="1"/>
          <p:nvPr/>
        </p:nvSpPr>
        <p:spPr>
          <a:xfrm>
            <a:off x="4916618" y="67049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5E3B6744-6534-BCFF-F2EF-7457ABA31EA5}"/>
              </a:ext>
            </a:extLst>
          </p:cNvPr>
          <p:cNvSpPr txBox="1"/>
          <p:nvPr/>
        </p:nvSpPr>
        <p:spPr>
          <a:xfrm>
            <a:off x="5764589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01/07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9AEEF093-7A27-AACA-BCE4-2C23E0D8465F}"/>
              </a:ext>
            </a:extLst>
          </p:cNvPr>
          <p:cNvSpPr txBox="1"/>
          <p:nvPr/>
        </p:nvSpPr>
        <p:spPr>
          <a:xfrm>
            <a:off x="4916618" y="8928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01/06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CBC9B7F3-EBA6-01B8-0130-1513EAB90465}"/>
              </a:ext>
            </a:extLst>
          </p:cNvPr>
          <p:cNvSpPr txBox="1"/>
          <p:nvPr/>
        </p:nvSpPr>
        <p:spPr>
          <a:xfrm>
            <a:off x="5764589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01/07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BDE2734-1E39-FC0F-4747-9DAE24A6898C}"/>
              </a:ext>
            </a:extLst>
          </p:cNvPr>
          <p:cNvSpPr txBox="1"/>
          <p:nvPr/>
        </p:nvSpPr>
        <p:spPr>
          <a:xfrm>
            <a:off x="5764589" y="67049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01/07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M4.7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64F5B82-BC09-738B-1566-6B03E407503C}"/>
              </a:ext>
            </a:extLst>
          </p:cNvPr>
          <p:cNvGrpSpPr/>
          <p:nvPr/>
        </p:nvGrpSpPr>
        <p:grpSpPr>
          <a:xfrm>
            <a:off x="3498562" y="2238702"/>
            <a:ext cx="3646694" cy="3240000"/>
            <a:chOff x="3498562" y="2238702"/>
            <a:chExt cx="3646694" cy="3240000"/>
          </a:xfrm>
        </p:grpSpPr>
        <p:pic>
          <p:nvPicPr>
            <p:cNvPr id="1026" name="Picture 2" descr="yosoku1">
              <a:extLst>
                <a:ext uri="{FF2B5EF4-FFF2-40B4-BE49-F238E27FC236}">
                  <a16:creationId xmlns:a16="http://schemas.microsoft.com/office/drawing/2014/main" id="{2DBAB86F-8462-72DA-E9CD-2879A2A46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562" y="2238702"/>
              <a:ext cx="320850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5190E61-3F66-2314-50B9-7F3E94B2177A}"/>
                </a:ext>
              </a:extLst>
            </p:cNvPr>
            <p:cNvSpPr txBox="1"/>
            <p:nvPr/>
          </p:nvSpPr>
          <p:spPr>
            <a:xfrm>
              <a:off x="5078754" y="343525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B6DFA18-6DB2-1425-663A-297E66D994C9}"/>
                </a:ext>
              </a:extLst>
            </p:cNvPr>
            <p:cNvSpPr txBox="1"/>
            <p:nvPr/>
          </p:nvSpPr>
          <p:spPr>
            <a:xfrm>
              <a:off x="5068241" y="340448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B00B7E6-75C3-49EA-5BD7-B6849D914A31}"/>
                </a:ext>
              </a:extLst>
            </p:cNvPr>
            <p:cNvSpPr txBox="1"/>
            <p:nvPr/>
          </p:nvSpPr>
          <p:spPr>
            <a:xfrm>
              <a:off x="5161850" y="3413077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A5FBC67-C548-0D50-4E7C-E29C697A4529}"/>
                </a:ext>
              </a:extLst>
            </p:cNvPr>
            <p:cNvSpPr txBox="1"/>
            <p:nvPr/>
          </p:nvSpPr>
          <p:spPr>
            <a:xfrm>
              <a:off x="5055134" y="342870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DF5D21-2134-4CC3-6462-8CA213CD094D}"/>
                </a:ext>
              </a:extLst>
            </p:cNvPr>
            <p:cNvSpPr txBox="1"/>
            <p:nvPr/>
          </p:nvSpPr>
          <p:spPr>
            <a:xfrm>
              <a:off x="5057728" y="3421183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E516125-5CF1-04B9-F68A-519477B2C479}"/>
                </a:ext>
              </a:extLst>
            </p:cNvPr>
            <p:cNvSpPr txBox="1"/>
            <p:nvPr/>
          </p:nvSpPr>
          <p:spPr>
            <a:xfrm>
              <a:off x="6446839" y="234097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D11FBDE-533A-F356-849F-49CA19535480}"/>
                </a:ext>
              </a:extLst>
            </p:cNvPr>
            <p:cNvSpPr txBox="1"/>
            <p:nvPr/>
          </p:nvSpPr>
          <p:spPr>
            <a:xfrm>
              <a:off x="5033696" y="345064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A2684E5-5B95-A17E-01C7-83AA10F00F70}"/>
                </a:ext>
              </a:extLst>
            </p:cNvPr>
            <p:cNvSpPr txBox="1"/>
            <p:nvPr/>
          </p:nvSpPr>
          <p:spPr>
            <a:xfrm>
              <a:off x="4390532" y="468393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C921095-E83E-4805-C8F4-8CB91B35D03A}"/>
                </a:ext>
              </a:extLst>
            </p:cNvPr>
            <p:cNvSpPr txBox="1"/>
            <p:nvPr/>
          </p:nvSpPr>
          <p:spPr>
            <a:xfrm>
              <a:off x="5680610" y="2893255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E425A98-6B8C-159C-C8F9-35E5A965DAD7}"/>
                </a:ext>
              </a:extLst>
            </p:cNvPr>
            <p:cNvSpPr txBox="1"/>
            <p:nvPr/>
          </p:nvSpPr>
          <p:spPr>
            <a:xfrm>
              <a:off x="5134702" y="3418509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0D6E520-D1D5-4034-523D-8C68542B1BB8}"/>
                </a:ext>
              </a:extLst>
            </p:cNvPr>
            <p:cNvSpPr txBox="1"/>
            <p:nvPr/>
          </p:nvSpPr>
          <p:spPr>
            <a:xfrm>
              <a:off x="5044209" y="342870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F84A38C-98AE-C262-0C82-45D2D2D34EDB}"/>
                </a:ext>
              </a:extLst>
            </p:cNvPr>
            <p:cNvSpPr txBox="1"/>
            <p:nvPr/>
          </p:nvSpPr>
          <p:spPr>
            <a:xfrm>
              <a:off x="5102812" y="3418172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 Pro SemiBold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X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SemiBold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26131CD-6EE5-083B-59B0-BCA09F368761}"/>
                </a:ext>
              </a:extLst>
            </p:cNvPr>
            <p:cNvSpPr txBox="1"/>
            <p:nvPr/>
          </p:nvSpPr>
          <p:spPr>
            <a:xfrm>
              <a:off x="6224811" y="265337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12/28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M6.4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023FCF6-8998-2F0C-87EB-F5E9BAE63283}"/>
                </a:ext>
              </a:extLst>
            </p:cNvPr>
            <p:cNvSpPr txBox="1"/>
            <p:nvPr/>
          </p:nvSpPr>
          <p:spPr>
            <a:xfrm>
              <a:off x="5819266" y="306496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12/28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.4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12C8A66-6439-65B7-A8A1-78B48BB29FA9}"/>
                </a:ext>
              </a:extLst>
            </p:cNvPr>
            <p:cNvSpPr txBox="1"/>
            <p:nvPr/>
          </p:nvSpPr>
          <p:spPr>
            <a:xfrm>
              <a:off x="4509335" y="4940900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12/31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4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.6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A26CECF2-E0C2-1C53-0C82-E59F065C7C8C}"/>
                </a:ext>
              </a:extLst>
            </p:cNvPr>
            <p:cNvSpPr txBox="1"/>
            <p:nvPr/>
          </p:nvSpPr>
          <p:spPr>
            <a:xfrm>
              <a:off x="5376066" y="457547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2024_01_10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9D00FCF-849D-863C-42BA-558BD90D263E}"/>
              </a:ext>
            </a:extLst>
          </p:cNvPr>
          <p:cNvSpPr txBox="1"/>
          <p:nvPr/>
        </p:nvSpPr>
        <p:spPr>
          <a:xfrm>
            <a:off x="4032555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01/05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E3248-AD42-9D0C-A236-97AAE3E77889}"/>
              </a:ext>
            </a:extLst>
          </p:cNvPr>
          <p:cNvSpPr txBox="1"/>
          <p:nvPr/>
        </p:nvSpPr>
        <p:spPr>
          <a:xfrm>
            <a:off x="6926205" y="22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01/09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M6.0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61B081C-373F-FA6D-9074-358B88472B6C}"/>
              </a:ext>
            </a:extLst>
          </p:cNvPr>
          <p:cNvSpPr txBox="1"/>
          <p:nvPr/>
        </p:nvSpPr>
        <p:spPr>
          <a:xfrm>
            <a:off x="6926205" y="448103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01/09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M4.4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5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yosoku1">
            <a:extLst>
              <a:ext uri="{FF2B5EF4-FFF2-40B4-BE49-F238E27FC236}">
                <a16:creationId xmlns:a16="http://schemas.microsoft.com/office/drawing/2014/main" id="{F9329D4F-0823-C320-9482-6F376858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00" y="840035"/>
            <a:ext cx="3240000" cy="26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osoku1">
            <a:extLst>
              <a:ext uri="{FF2B5EF4-FFF2-40B4-BE49-F238E27FC236}">
                <a16:creationId xmlns:a16="http://schemas.microsoft.com/office/drawing/2014/main" id="{5B026E79-6A78-71C0-6218-F9235869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83" y="791003"/>
            <a:ext cx="3240000" cy="28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yosoku1">
            <a:extLst>
              <a:ext uri="{FF2B5EF4-FFF2-40B4-BE49-F238E27FC236}">
                <a16:creationId xmlns:a16="http://schemas.microsoft.com/office/drawing/2014/main" id="{E7853899-877D-D450-0CFE-21CACEA1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5" y="3937972"/>
            <a:ext cx="3240000" cy="27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yosoku11">
            <a:extLst>
              <a:ext uri="{FF2B5EF4-FFF2-40B4-BE49-F238E27FC236}">
                <a16:creationId xmlns:a16="http://schemas.microsoft.com/office/drawing/2014/main" id="{35FBB63F-E630-2DEA-3F5C-0A81CF21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00" y="3948361"/>
            <a:ext cx="3240000" cy="26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yosoku1">
            <a:extLst>
              <a:ext uri="{FF2B5EF4-FFF2-40B4-BE49-F238E27FC236}">
                <a16:creationId xmlns:a16="http://schemas.microsoft.com/office/drawing/2014/main" id="{D042281A-E015-48EB-F061-BB1DF7AB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0" y="3977535"/>
            <a:ext cx="3240000" cy="26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yosoku1">
            <a:extLst>
              <a:ext uri="{FF2B5EF4-FFF2-40B4-BE49-F238E27FC236}">
                <a16:creationId xmlns:a16="http://schemas.microsoft.com/office/drawing/2014/main" id="{4D4E881A-8D3F-6AB1-1E67-7029D0D5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51" y="873424"/>
            <a:ext cx="3240000" cy="29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0C60E0D-FF7A-05C6-B5A0-296197100C57}"/>
              </a:ext>
            </a:extLst>
          </p:cNvPr>
          <p:cNvGrpSpPr/>
          <p:nvPr/>
        </p:nvGrpSpPr>
        <p:grpSpPr>
          <a:xfrm>
            <a:off x="1763525" y="2760043"/>
            <a:ext cx="7500644" cy="3448263"/>
            <a:chOff x="1763525" y="2760043"/>
            <a:chExt cx="7500644" cy="344826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D7E8BA5-EA34-8C5F-8468-5F11CE3E73CC}"/>
                </a:ext>
              </a:extLst>
            </p:cNvPr>
            <p:cNvSpPr txBox="1"/>
            <p:nvPr/>
          </p:nvSpPr>
          <p:spPr>
            <a:xfrm>
              <a:off x="7771459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2022_03_02</a:t>
              </a:r>
              <a:endParaRPr kumimoji="1"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CE437BD-FA2A-4226-0A70-FA80B916FCB5}"/>
                </a:ext>
              </a:extLst>
            </p:cNvPr>
            <p:cNvSpPr txBox="1"/>
            <p:nvPr/>
          </p:nvSpPr>
          <p:spPr>
            <a:xfrm>
              <a:off x="4686673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2022_02_23</a:t>
              </a:r>
              <a:endParaRPr kumimoji="1" lang="ja-JP" altLang="en-US" dirty="0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378C36A-9727-F6F2-051C-130293EEA0EE}"/>
                </a:ext>
              </a:extLst>
            </p:cNvPr>
            <p:cNvSpPr txBox="1"/>
            <p:nvPr/>
          </p:nvSpPr>
          <p:spPr>
            <a:xfrm>
              <a:off x="1769220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2022_02_16</a:t>
              </a:r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27DE71-04C2-C627-4591-CCCB0FD81E25}"/>
                </a:ext>
              </a:extLst>
            </p:cNvPr>
            <p:cNvSpPr txBox="1"/>
            <p:nvPr/>
          </p:nvSpPr>
          <p:spPr>
            <a:xfrm>
              <a:off x="7912517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2022_02_09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390569E-DAED-E10C-6BE5-9E76AF16BEBE}"/>
                </a:ext>
              </a:extLst>
            </p:cNvPr>
            <p:cNvSpPr txBox="1"/>
            <p:nvPr/>
          </p:nvSpPr>
          <p:spPr>
            <a:xfrm>
              <a:off x="4686673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2022_02_02</a:t>
              </a:r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7531C62-A829-929F-A8F3-5CE3B86204A0}"/>
                </a:ext>
              </a:extLst>
            </p:cNvPr>
            <p:cNvSpPr txBox="1"/>
            <p:nvPr/>
          </p:nvSpPr>
          <p:spPr>
            <a:xfrm>
              <a:off x="1763525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2022_01_26</a:t>
              </a:r>
              <a:endParaRPr kumimoji="1" lang="ja-JP" altLang="en-US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FC5E21-C2FD-1AB2-AD7D-C6876665DB9A}"/>
              </a:ext>
            </a:extLst>
          </p:cNvPr>
          <p:cNvSpPr txBox="1"/>
          <p:nvPr/>
        </p:nvSpPr>
        <p:spPr>
          <a:xfrm>
            <a:off x="1784793" y="235336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5132FE4-19F7-2A08-CFE2-87952CAD1FB4}"/>
              </a:ext>
            </a:extLst>
          </p:cNvPr>
          <p:cNvSpPr txBox="1"/>
          <p:nvPr/>
        </p:nvSpPr>
        <p:spPr>
          <a:xfrm>
            <a:off x="2053947" y="250725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1/22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A97442-1FE6-65D6-DDAF-CEE77393620B}"/>
              </a:ext>
            </a:extLst>
          </p:cNvPr>
          <p:cNvSpPr txBox="1"/>
          <p:nvPr/>
        </p:nvSpPr>
        <p:spPr>
          <a:xfrm>
            <a:off x="414308" y="590052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38DB35B-9908-41A9-1FEB-84F8CFFDA166}"/>
              </a:ext>
            </a:extLst>
          </p:cNvPr>
          <p:cNvSpPr txBox="1"/>
          <p:nvPr/>
        </p:nvSpPr>
        <p:spPr>
          <a:xfrm>
            <a:off x="296363" y="5170035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54AC7D-F072-566D-2E42-8F4ED9E272E7}"/>
              </a:ext>
            </a:extLst>
          </p:cNvPr>
          <p:cNvSpPr txBox="1"/>
          <p:nvPr/>
        </p:nvSpPr>
        <p:spPr>
          <a:xfrm>
            <a:off x="296363" y="5411474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9BE7060-F92D-5152-1D9C-56108B8B0F02}"/>
              </a:ext>
            </a:extLst>
          </p:cNvPr>
          <p:cNvSpPr txBox="1"/>
          <p:nvPr/>
        </p:nvSpPr>
        <p:spPr>
          <a:xfrm>
            <a:off x="296363" y="5652912"/>
            <a:ext cx="98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2/12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120E14-53DD-E9B7-F79C-3B9AE8CE4EB6}"/>
              </a:ext>
            </a:extLst>
          </p:cNvPr>
          <p:cNvSpPr txBox="1"/>
          <p:nvPr/>
        </p:nvSpPr>
        <p:spPr>
          <a:xfrm>
            <a:off x="3678829" y="574791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059A044-A263-AB75-89A2-77C3396BF70E}"/>
              </a:ext>
            </a:extLst>
          </p:cNvPr>
          <p:cNvSpPr txBox="1"/>
          <p:nvPr/>
        </p:nvSpPr>
        <p:spPr>
          <a:xfrm>
            <a:off x="3387353" y="547091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2/22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9D7CB7E-3CD6-9B1A-8A64-734FC9248C00}"/>
              </a:ext>
            </a:extLst>
          </p:cNvPr>
          <p:cNvSpPr txBox="1"/>
          <p:nvPr/>
        </p:nvSpPr>
        <p:spPr>
          <a:xfrm>
            <a:off x="5573183" y="471548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AF493F2-A41D-3384-77F7-BB98DB50250E}"/>
              </a:ext>
            </a:extLst>
          </p:cNvPr>
          <p:cNvSpPr txBox="1"/>
          <p:nvPr/>
        </p:nvSpPr>
        <p:spPr>
          <a:xfrm>
            <a:off x="5813863" y="471384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408D2C7-7676-13B6-4238-4BA43314F5AF}"/>
              </a:ext>
            </a:extLst>
          </p:cNvPr>
          <p:cNvSpPr txBox="1"/>
          <p:nvPr/>
        </p:nvSpPr>
        <p:spPr>
          <a:xfrm>
            <a:off x="5500957" y="497512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2CDE473-8B82-1214-50B0-1BE7675DC6F7}"/>
              </a:ext>
            </a:extLst>
          </p:cNvPr>
          <p:cNvSpPr txBox="1"/>
          <p:nvPr/>
        </p:nvSpPr>
        <p:spPr>
          <a:xfrm>
            <a:off x="5752595" y="5051831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2/17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5254A33-3813-E93D-9BCB-0F8F234E0ADD}"/>
              </a:ext>
            </a:extLst>
          </p:cNvPr>
          <p:cNvSpPr txBox="1"/>
          <p:nvPr/>
        </p:nvSpPr>
        <p:spPr>
          <a:xfrm>
            <a:off x="9500094" y="401888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FBE40B-39E5-ED39-2A01-95681C73BA02}"/>
              </a:ext>
            </a:extLst>
          </p:cNvPr>
          <p:cNvSpPr txBox="1"/>
          <p:nvPr/>
        </p:nvSpPr>
        <p:spPr>
          <a:xfrm>
            <a:off x="8971103" y="4418433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97358F0-9AC6-44C8-7816-0E8925C975A3}"/>
              </a:ext>
            </a:extLst>
          </p:cNvPr>
          <p:cNvSpPr txBox="1"/>
          <p:nvPr/>
        </p:nvSpPr>
        <p:spPr>
          <a:xfrm>
            <a:off x="6628675" y="592991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8793CC0-4F0A-9673-CC69-E8BC7F7AAF14}"/>
              </a:ext>
            </a:extLst>
          </p:cNvPr>
          <p:cNvSpPr txBox="1"/>
          <p:nvPr/>
        </p:nvSpPr>
        <p:spPr>
          <a:xfrm>
            <a:off x="6365233" y="570047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2/25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9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yosoku1">
            <a:extLst>
              <a:ext uri="{FF2B5EF4-FFF2-40B4-BE49-F238E27FC236}">
                <a16:creationId xmlns:a16="http://schemas.microsoft.com/office/drawing/2014/main" id="{5CCBD9AA-21D1-05C5-E8CB-4F787C90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32" y="773901"/>
            <a:ext cx="3240000" cy="27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soku1">
            <a:extLst>
              <a:ext uri="{FF2B5EF4-FFF2-40B4-BE49-F238E27FC236}">
                <a16:creationId xmlns:a16="http://schemas.microsoft.com/office/drawing/2014/main" id="{998A5D28-023C-AB0A-D396-304F3AFA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75" y="3907170"/>
            <a:ext cx="3240000" cy="27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soku1">
            <a:extLst>
              <a:ext uri="{FF2B5EF4-FFF2-40B4-BE49-F238E27FC236}">
                <a16:creationId xmlns:a16="http://schemas.microsoft.com/office/drawing/2014/main" id="{6C6471A5-1457-D5CF-C178-5926FEBF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5" y="832369"/>
            <a:ext cx="3240000" cy="27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soku12">
            <a:extLst>
              <a:ext uri="{FF2B5EF4-FFF2-40B4-BE49-F238E27FC236}">
                <a16:creationId xmlns:a16="http://schemas.microsoft.com/office/drawing/2014/main" id="{BBE31A8D-CFD8-8F28-D041-F934762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75" y="823268"/>
            <a:ext cx="3240000" cy="274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soku12">
            <a:extLst>
              <a:ext uri="{FF2B5EF4-FFF2-40B4-BE49-F238E27FC236}">
                <a16:creationId xmlns:a16="http://schemas.microsoft.com/office/drawing/2014/main" id="{91D63A81-9BD2-C70F-CD51-BC8542EE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9" y="3972651"/>
            <a:ext cx="3240000" cy="27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yosoku13">
            <a:extLst>
              <a:ext uri="{FF2B5EF4-FFF2-40B4-BE49-F238E27FC236}">
                <a16:creationId xmlns:a16="http://schemas.microsoft.com/office/drawing/2014/main" id="{EE7D8DC6-A0F9-8DF0-66AF-79F614FD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80" y="3930379"/>
            <a:ext cx="3240000" cy="2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FFBC41E-26D4-2204-E883-D1B41B7327AD}"/>
              </a:ext>
            </a:extLst>
          </p:cNvPr>
          <p:cNvGrpSpPr/>
          <p:nvPr/>
        </p:nvGrpSpPr>
        <p:grpSpPr>
          <a:xfrm>
            <a:off x="1763525" y="2760043"/>
            <a:ext cx="7500644" cy="3448263"/>
            <a:chOff x="1763525" y="2760043"/>
            <a:chExt cx="7500644" cy="344826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1A19F6-F34B-C363-5E64-801022D07CBC}"/>
                </a:ext>
              </a:extLst>
            </p:cNvPr>
            <p:cNvSpPr txBox="1"/>
            <p:nvPr/>
          </p:nvSpPr>
          <p:spPr>
            <a:xfrm>
              <a:off x="7771459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2022_04_13</a:t>
              </a:r>
              <a:endParaRPr kumimoji="1" lang="ja-JP" altLang="en-US" dirty="0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DDDBE0F-9EC4-D6DF-DFA0-8638ADD6AD56}"/>
                </a:ext>
              </a:extLst>
            </p:cNvPr>
            <p:cNvSpPr txBox="1"/>
            <p:nvPr/>
          </p:nvSpPr>
          <p:spPr>
            <a:xfrm>
              <a:off x="4686673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2022_04_06</a:t>
              </a:r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4BC39C5-D990-8B27-6F3D-1FF26714D98E}"/>
                </a:ext>
              </a:extLst>
            </p:cNvPr>
            <p:cNvSpPr txBox="1"/>
            <p:nvPr/>
          </p:nvSpPr>
          <p:spPr>
            <a:xfrm>
              <a:off x="1769220" y="583897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2022_03_30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FA816E8-DFF1-784B-37C7-E5E50CCC4755}"/>
                </a:ext>
              </a:extLst>
            </p:cNvPr>
            <p:cNvSpPr txBox="1"/>
            <p:nvPr/>
          </p:nvSpPr>
          <p:spPr>
            <a:xfrm>
              <a:off x="7912517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2022_03_23</a:t>
              </a:r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13A905B-46F4-D1B1-E9FD-08C0041D813A}"/>
                </a:ext>
              </a:extLst>
            </p:cNvPr>
            <p:cNvSpPr txBox="1"/>
            <p:nvPr/>
          </p:nvSpPr>
          <p:spPr>
            <a:xfrm>
              <a:off x="4686673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2022_03_16</a:t>
              </a:r>
              <a:endParaRPr kumimoji="1" lang="ja-JP" altLang="en-US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4EDC181-AB37-C764-ABC9-308BB1F5F9B3}"/>
                </a:ext>
              </a:extLst>
            </p:cNvPr>
            <p:cNvSpPr txBox="1"/>
            <p:nvPr/>
          </p:nvSpPr>
          <p:spPr>
            <a:xfrm>
              <a:off x="1763525" y="2760043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2022_03_09</a:t>
              </a:r>
              <a:endParaRPr kumimoji="1" lang="ja-JP" altLang="en-US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3B0B8C-0315-C9BB-1049-2CB6669D39AB}"/>
              </a:ext>
            </a:extLst>
          </p:cNvPr>
          <p:cNvSpPr txBox="1"/>
          <p:nvPr/>
        </p:nvSpPr>
        <p:spPr>
          <a:xfrm>
            <a:off x="2660470" y="153917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C3FA82-F9FC-4B20-7C77-E8B8EB9E858D}"/>
              </a:ext>
            </a:extLst>
          </p:cNvPr>
          <p:cNvSpPr txBox="1"/>
          <p:nvPr/>
        </p:nvSpPr>
        <p:spPr>
          <a:xfrm>
            <a:off x="2916741" y="162842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3/15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361E5E-8E0D-F69B-5CCC-8871F9C917D8}"/>
              </a:ext>
            </a:extLst>
          </p:cNvPr>
          <p:cNvSpPr txBox="1"/>
          <p:nvPr/>
        </p:nvSpPr>
        <p:spPr>
          <a:xfrm>
            <a:off x="1310744" y="281002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41BF0B-BBD1-21FD-90B3-6CCFB970AF13}"/>
              </a:ext>
            </a:extLst>
          </p:cNvPr>
          <p:cNvSpPr txBox="1"/>
          <p:nvPr/>
        </p:nvSpPr>
        <p:spPr>
          <a:xfrm>
            <a:off x="1275208" y="3104098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E202D4-D5A1-2D76-5A24-1CF4871CB587}"/>
              </a:ext>
            </a:extLst>
          </p:cNvPr>
          <p:cNvSpPr txBox="1"/>
          <p:nvPr/>
        </p:nvSpPr>
        <p:spPr>
          <a:xfrm>
            <a:off x="8814684" y="148387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CA6A90F-880A-AD97-1599-837A4601C2A4}"/>
              </a:ext>
            </a:extLst>
          </p:cNvPr>
          <p:cNvSpPr txBox="1"/>
          <p:nvPr/>
        </p:nvSpPr>
        <p:spPr>
          <a:xfrm>
            <a:off x="9064103" y="1493361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3BA2A64-1550-FDC5-7085-E88AB5467F14}"/>
              </a:ext>
            </a:extLst>
          </p:cNvPr>
          <p:cNvSpPr txBox="1"/>
          <p:nvPr/>
        </p:nvSpPr>
        <p:spPr>
          <a:xfrm>
            <a:off x="8785665" y="170684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961FA2-AE6C-B648-2736-8E6BBC1D849F}"/>
              </a:ext>
            </a:extLst>
          </p:cNvPr>
          <p:cNvSpPr txBox="1"/>
          <p:nvPr/>
        </p:nvSpPr>
        <p:spPr>
          <a:xfrm>
            <a:off x="8942893" y="2123399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990459D-C87B-0A9C-FFF7-50CCB5F91048}"/>
              </a:ext>
            </a:extLst>
          </p:cNvPr>
          <p:cNvSpPr txBox="1"/>
          <p:nvPr/>
        </p:nvSpPr>
        <p:spPr>
          <a:xfrm>
            <a:off x="6737270" y="309959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64857A1-CA25-1E18-C8D8-4A6734B4218E}"/>
              </a:ext>
            </a:extLst>
          </p:cNvPr>
          <p:cNvSpPr txBox="1"/>
          <p:nvPr/>
        </p:nvSpPr>
        <p:spPr>
          <a:xfrm>
            <a:off x="6329445" y="257955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AC2030D-1CE0-92EA-77EE-BE599AF71891}"/>
              </a:ext>
            </a:extLst>
          </p:cNvPr>
          <p:cNvSpPr txBox="1"/>
          <p:nvPr/>
        </p:nvSpPr>
        <p:spPr>
          <a:xfrm>
            <a:off x="6329445" y="282582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E1DE21C-35AB-3667-135D-34469C930399}"/>
              </a:ext>
            </a:extLst>
          </p:cNvPr>
          <p:cNvSpPr txBox="1"/>
          <p:nvPr/>
        </p:nvSpPr>
        <p:spPr>
          <a:xfrm>
            <a:off x="8942893" y="237693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7D4D2E9-8C85-EBA8-2A84-351B7F430B39}"/>
              </a:ext>
            </a:extLst>
          </p:cNvPr>
          <p:cNvSpPr txBox="1"/>
          <p:nvPr/>
        </p:nvSpPr>
        <p:spPr>
          <a:xfrm>
            <a:off x="8942893" y="1869864"/>
            <a:ext cx="76335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M7.4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A9CC74-EC01-F1E5-49AE-6923213A6E34}"/>
              </a:ext>
            </a:extLst>
          </p:cNvPr>
          <p:cNvSpPr txBox="1"/>
          <p:nvPr/>
        </p:nvSpPr>
        <p:spPr>
          <a:xfrm>
            <a:off x="2859551" y="428628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3D91E38-B09E-AC66-C360-B1D7F44497EF}"/>
              </a:ext>
            </a:extLst>
          </p:cNvPr>
          <p:cNvSpPr txBox="1"/>
          <p:nvPr/>
        </p:nvSpPr>
        <p:spPr>
          <a:xfrm>
            <a:off x="3021715" y="4497837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3/27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F7971D1-F35C-1BB5-B39A-1C665D72AD3E}"/>
              </a:ext>
            </a:extLst>
          </p:cNvPr>
          <p:cNvSpPr txBox="1"/>
          <p:nvPr/>
        </p:nvSpPr>
        <p:spPr>
          <a:xfrm>
            <a:off x="2676803" y="484445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AACC47B-62DF-EBAF-78E3-083AC57CC18D}"/>
              </a:ext>
            </a:extLst>
          </p:cNvPr>
          <p:cNvSpPr txBox="1"/>
          <p:nvPr/>
        </p:nvSpPr>
        <p:spPr>
          <a:xfrm>
            <a:off x="2816923" y="492918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3/25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C4FE9E7-0665-2D39-9A88-75FD1A1D2E57}"/>
              </a:ext>
            </a:extLst>
          </p:cNvPr>
          <p:cNvSpPr txBox="1"/>
          <p:nvPr/>
        </p:nvSpPr>
        <p:spPr>
          <a:xfrm>
            <a:off x="881096" y="605825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1D77366-7F06-CAB2-1E82-942A69537CAD}"/>
              </a:ext>
            </a:extLst>
          </p:cNvPr>
          <p:cNvSpPr txBox="1"/>
          <p:nvPr/>
        </p:nvSpPr>
        <p:spPr>
          <a:xfrm>
            <a:off x="5759618" y="474870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D5413E63-61CC-59C6-265B-F0335EDBFA17}"/>
              </a:ext>
            </a:extLst>
          </p:cNvPr>
          <p:cNvGrpSpPr/>
          <p:nvPr/>
        </p:nvGrpSpPr>
        <p:grpSpPr>
          <a:xfrm>
            <a:off x="118736" y="5474677"/>
            <a:ext cx="841897" cy="960902"/>
            <a:chOff x="-502679" y="4730089"/>
            <a:chExt cx="841897" cy="960902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E2E61797-4B30-14E0-0133-704963588903}"/>
                </a:ext>
              </a:extLst>
            </p:cNvPr>
            <p:cNvSpPr txBox="1"/>
            <p:nvPr/>
          </p:nvSpPr>
          <p:spPr>
            <a:xfrm>
              <a:off x="-502679" y="5186025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3/30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CFB6EDB-4D12-5A7A-E9EF-25F4A9A11C90}"/>
                </a:ext>
              </a:extLst>
            </p:cNvPr>
            <p:cNvSpPr txBox="1"/>
            <p:nvPr/>
          </p:nvSpPr>
          <p:spPr>
            <a:xfrm>
              <a:off x="-502679" y="4958057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3/27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2FF647C3-10E9-DDD4-D5B1-0F610A7DCD54}"/>
                </a:ext>
              </a:extLst>
            </p:cNvPr>
            <p:cNvSpPr txBox="1"/>
            <p:nvPr/>
          </p:nvSpPr>
          <p:spPr>
            <a:xfrm>
              <a:off x="-502679" y="5413992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3/30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M5.5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31A26A76-BE5A-FF2F-8D5C-C7A2A792B0B4}"/>
                </a:ext>
              </a:extLst>
            </p:cNvPr>
            <p:cNvSpPr txBox="1"/>
            <p:nvPr/>
          </p:nvSpPr>
          <p:spPr>
            <a:xfrm>
              <a:off x="-502679" y="4730089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3/24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M5.1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7518C81-C0EE-C929-B7B6-91C255DB18D0}"/>
              </a:ext>
            </a:extLst>
          </p:cNvPr>
          <p:cNvSpPr txBox="1"/>
          <p:nvPr/>
        </p:nvSpPr>
        <p:spPr>
          <a:xfrm>
            <a:off x="5607631" y="492918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ED68409-B199-D148-122C-CDA8E4E14A0E}"/>
              </a:ext>
            </a:extLst>
          </p:cNvPr>
          <p:cNvSpPr txBox="1"/>
          <p:nvPr/>
        </p:nvSpPr>
        <p:spPr>
          <a:xfrm>
            <a:off x="5932425" y="4790685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4/4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58BD56B-CE3A-B465-9B7F-468D4544E09B}"/>
              </a:ext>
            </a:extLst>
          </p:cNvPr>
          <p:cNvSpPr txBox="1"/>
          <p:nvPr/>
        </p:nvSpPr>
        <p:spPr>
          <a:xfrm>
            <a:off x="5846434" y="510465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4/10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2FBA44D-BDB6-196E-068E-391D4C632514}"/>
              </a:ext>
            </a:extLst>
          </p:cNvPr>
          <p:cNvSpPr txBox="1"/>
          <p:nvPr/>
        </p:nvSpPr>
        <p:spPr>
          <a:xfrm>
            <a:off x="8767487" y="479068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3770B5B4-C0B3-CE67-EF06-63121B99E474}"/>
              </a:ext>
            </a:extLst>
          </p:cNvPr>
          <p:cNvSpPr txBox="1"/>
          <p:nvPr/>
        </p:nvSpPr>
        <p:spPr>
          <a:xfrm>
            <a:off x="8930385" y="4974958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4/19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39" name="テキスト ボックス 1038">
            <a:extLst>
              <a:ext uri="{FF2B5EF4-FFF2-40B4-BE49-F238E27FC236}">
                <a16:creationId xmlns:a16="http://schemas.microsoft.com/office/drawing/2014/main" id="{0E878E17-A440-F3DE-0D7B-405D24CAC0D4}"/>
              </a:ext>
            </a:extLst>
          </p:cNvPr>
          <p:cNvSpPr txBox="1"/>
          <p:nvPr/>
        </p:nvSpPr>
        <p:spPr>
          <a:xfrm>
            <a:off x="6687893" y="585080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" name="テキスト ボックス 1040">
            <a:extLst>
              <a:ext uri="{FF2B5EF4-FFF2-40B4-BE49-F238E27FC236}">
                <a16:creationId xmlns:a16="http://schemas.microsoft.com/office/drawing/2014/main" id="{AC07038C-4A17-D8B4-269C-48DD1FCDC016}"/>
              </a:ext>
            </a:extLst>
          </p:cNvPr>
          <p:cNvSpPr txBox="1"/>
          <p:nvPr/>
        </p:nvSpPr>
        <p:spPr>
          <a:xfrm>
            <a:off x="5990444" y="628963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4/14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43" name="テキスト ボックス 1042">
            <a:extLst>
              <a:ext uri="{FF2B5EF4-FFF2-40B4-BE49-F238E27FC236}">
                <a16:creationId xmlns:a16="http://schemas.microsoft.com/office/drawing/2014/main" id="{329C36E9-2E07-19D4-EA7A-58906CC2AD99}"/>
              </a:ext>
            </a:extLst>
          </p:cNvPr>
          <p:cNvSpPr txBox="1"/>
          <p:nvPr/>
        </p:nvSpPr>
        <p:spPr>
          <a:xfrm>
            <a:off x="5990444" y="6050701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4/13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0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osoku1">
            <a:extLst>
              <a:ext uri="{FF2B5EF4-FFF2-40B4-BE49-F238E27FC236}">
                <a16:creationId xmlns:a16="http://schemas.microsoft.com/office/drawing/2014/main" id="{2FB8A7D4-5319-CEA2-2125-9FAFEC6E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073" y="3791112"/>
            <a:ext cx="3507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osoku1">
            <a:extLst>
              <a:ext uri="{FF2B5EF4-FFF2-40B4-BE49-F238E27FC236}">
                <a16:creationId xmlns:a16="http://schemas.microsoft.com/office/drawing/2014/main" id="{B2A6BE21-714C-72F1-D1BB-550BB0FA2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0" y="3824204"/>
            <a:ext cx="3446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osoku1">
            <a:extLst>
              <a:ext uri="{FF2B5EF4-FFF2-40B4-BE49-F238E27FC236}">
                <a16:creationId xmlns:a16="http://schemas.microsoft.com/office/drawing/2014/main" id="{BBD8BF07-6C07-8A4E-36DC-A09576E1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5" y="3857296"/>
            <a:ext cx="3399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yosoku12">
            <a:extLst>
              <a:ext uri="{FF2B5EF4-FFF2-40B4-BE49-F238E27FC236}">
                <a16:creationId xmlns:a16="http://schemas.microsoft.com/office/drawing/2014/main" id="{ABAF557A-347C-641A-A63D-9B20C557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72" y="702796"/>
            <a:ext cx="3322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yosoku1">
            <a:extLst>
              <a:ext uri="{FF2B5EF4-FFF2-40B4-BE49-F238E27FC236}">
                <a16:creationId xmlns:a16="http://schemas.microsoft.com/office/drawing/2014/main" id="{6D2BA2F9-059B-AF1E-1659-7A9D91AB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32" y="702796"/>
            <a:ext cx="3450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yosoku1">
            <a:extLst>
              <a:ext uri="{FF2B5EF4-FFF2-40B4-BE49-F238E27FC236}">
                <a16:creationId xmlns:a16="http://schemas.microsoft.com/office/drawing/2014/main" id="{360E6D54-8D04-C20A-4B7C-9F99A9CD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2" y="823500"/>
            <a:ext cx="3405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1C2A6D-B1FA-839E-42EB-ADE370744EA5}"/>
              </a:ext>
            </a:extLst>
          </p:cNvPr>
          <p:cNvSpPr txBox="1"/>
          <p:nvPr/>
        </p:nvSpPr>
        <p:spPr>
          <a:xfrm>
            <a:off x="7900740" y="57701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2022_05_25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92708F-8FDB-CA15-D6B6-06067DFDDDB0}"/>
              </a:ext>
            </a:extLst>
          </p:cNvPr>
          <p:cNvSpPr txBox="1"/>
          <p:nvPr/>
        </p:nvSpPr>
        <p:spPr>
          <a:xfrm>
            <a:off x="4507850" y="57701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2022_05_18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20699AA-425D-F791-98C2-CCF3ECCC8C77}"/>
              </a:ext>
            </a:extLst>
          </p:cNvPr>
          <p:cNvSpPr txBox="1"/>
          <p:nvPr/>
        </p:nvSpPr>
        <p:spPr>
          <a:xfrm>
            <a:off x="1603775" y="57701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2022_05_11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DC0D55-654D-F55F-3CE5-810ABBB6B712}"/>
              </a:ext>
            </a:extLst>
          </p:cNvPr>
          <p:cNvSpPr txBox="1"/>
          <p:nvPr/>
        </p:nvSpPr>
        <p:spPr>
          <a:xfrm>
            <a:off x="7900740" y="276945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2022_05_04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A8F4B7-C347-4269-F1D5-8A92013B9806}"/>
              </a:ext>
            </a:extLst>
          </p:cNvPr>
          <p:cNvSpPr txBox="1"/>
          <p:nvPr/>
        </p:nvSpPr>
        <p:spPr>
          <a:xfrm>
            <a:off x="4507850" y="276945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2022_04_27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4A95459-106E-2A78-D75A-79306D200ADE}"/>
              </a:ext>
            </a:extLst>
          </p:cNvPr>
          <p:cNvSpPr txBox="1"/>
          <p:nvPr/>
        </p:nvSpPr>
        <p:spPr>
          <a:xfrm>
            <a:off x="1603775" y="276945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2022_04_20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184B65-3D1D-04AB-6DAB-920A41C83080}"/>
              </a:ext>
            </a:extLst>
          </p:cNvPr>
          <p:cNvSpPr txBox="1"/>
          <p:nvPr/>
        </p:nvSpPr>
        <p:spPr>
          <a:xfrm>
            <a:off x="3308797" y="300603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5309C3-8763-1902-26D4-794CD93EF5A5}"/>
              </a:ext>
            </a:extLst>
          </p:cNvPr>
          <p:cNvSpPr txBox="1"/>
          <p:nvPr/>
        </p:nvSpPr>
        <p:spPr>
          <a:xfrm>
            <a:off x="3116328" y="271248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4/24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6EE2DD-E955-3B54-E638-FCB0B915CFC2}"/>
              </a:ext>
            </a:extLst>
          </p:cNvPr>
          <p:cNvSpPr txBox="1"/>
          <p:nvPr/>
        </p:nvSpPr>
        <p:spPr>
          <a:xfrm>
            <a:off x="7256255" y="234806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402858-DCFD-0DD7-8400-773FBFA8C86D}"/>
              </a:ext>
            </a:extLst>
          </p:cNvPr>
          <p:cNvSpPr txBox="1"/>
          <p:nvPr/>
        </p:nvSpPr>
        <p:spPr>
          <a:xfrm>
            <a:off x="7428205" y="2533889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9C15583-ACBF-4D13-85CF-94CC9DC377B2}"/>
              </a:ext>
            </a:extLst>
          </p:cNvPr>
          <p:cNvSpPr txBox="1"/>
          <p:nvPr/>
        </p:nvSpPr>
        <p:spPr>
          <a:xfrm>
            <a:off x="335801" y="5307237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0DB4F63-131C-4874-1721-CB6737257953}"/>
              </a:ext>
            </a:extLst>
          </p:cNvPr>
          <p:cNvSpPr txBox="1"/>
          <p:nvPr/>
        </p:nvSpPr>
        <p:spPr>
          <a:xfrm>
            <a:off x="428016" y="557512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0FCE50F-4CEA-DC3D-6456-F9B0DF4CB27A}"/>
              </a:ext>
            </a:extLst>
          </p:cNvPr>
          <p:cNvSpPr txBox="1"/>
          <p:nvPr/>
        </p:nvSpPr>
        <p:spPr>
          <a:xfrm>
            <a:off x="335801" y="509184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B955AAC-7D60-98EC-5693-7809C7A0BFD5}"/>
              </a:ext>
            </a:extLst>
          </p:cNvPr>
          <p:cNvSpPr txBox="1"/>
          <p:nvPr/>
        </p:nvSpPr>
        <p:spPr>
          <a:xfrm>
            <a:off x="2110021" y="529195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7C945F3-E8EE-DD89-B629-BA237F528FBF}"/>
              </a:ext>
            </a:extLst>
          </p:cNvPr>
          <p:cNvSpPr txBox="1"/>
          <p:nvPr/>
        </p:nvSpPr>
        <p:spPr>
          <a:xfrm>
            <a:off x="1892272" y="5546445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r>
              <a:rPr kumimoji="1" lang="en-US" altLang="ja-JP" sz="1200" dirty="0">
                <a:solidFill>
                  <a:srgbClr val="FF0000"/>
                </a:solidFill>
              </a:rPr>
              <a:t>(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340km</a:t>
            </a:r>
            <a:r>
              <a:rPr kumimoji="1" lang="en-US" altLang="ja-JP" sz="1200" dirty="0">
                <a:solidFill>
                  <a:srgbClr val="FF0000"/>
                </a:solidFill>
              </a:rPr>
              <a:t>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8BEEE8E-F3C1-FB8F-96FD-234A9B28D542}"/>
              </a:ext>
            </a:extLst>
          </p:cNvPr>
          <p:cNvSpPr txBox="1"/>
          <p:nvPr/>
        </p:nvSpPr>
        <p:spPr>
          <a:xfrm>
            <a:off x="6644399" y="653261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955AE3B-E710-1556-3214-E66936771D5B}"/>
              </a:ext>
            </a:extLst>
          </p:cNvPr>
          <p:cNvSpPr txBox="1"/>
          <p:nvPr/>
        </p:nvSpPr>
        <p:spPr>
          <a:xfrm>
            <a:off x="6219233" y="658531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617CB1B-994C-F48F-20B3-2233501B4C41}"/>
              </a:ext>
            </a:extLst>
          </p:cNvPr>
          <p:cNvSpPr txBox="1"/>
          <p:nvPr/>
        </p:nvSpPr>
        <p:spPr>
          <a:xfrm>
            <a:off x="8700519" y="4840839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5/22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F293C67-A522-B3B2-7C10-43898E373BF0}"/>
              </a:ext>
            </a:extLst>
          </p:cNvPr>
          <p:cNvSpPr txBox="1"/>
          <p:nvPr/>
        </p:nvSpPr>
        <p:spPr>
          <a:xfrm>
            <a:off x="8481718" y="479257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8A724B-398C-541B-6916-33383E9E7704}"/>
              </a:ext>
            </a:extLst>
          </p:cNvPr>
          <p:cNvSpPr txBox="1"/>
          <p:nvPr/>
        </p:nvSpPr>
        <p:spPr>
          <a:xfrm>
            <a:off x="8892276" y="4289007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5/23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21C2380-DF06-6203-0622-FDB141C0976E}"/>
              </a:ext>
            </a:extLst>
          </p:cNvPr>
          <p:cNvSpPr txBox="1"/>
          <p:nvPr/>
        </p:nvSpPr>
        <p:spPr>
          <a:xfrm>
            <a:off x="8689633" y="424600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7E45DB8-1A32-CA50-85FE-CE88AA44FDCE}"/>
              </a:ext>
            </a:extLst>
          </p:cNvPr>
          <p:cNvSpPr txBox="1"/>
          <p:nvPr/>
        </p:nvSpPr>
        <p:spPr>
          <a:xfrm>
            <a:off x="8732363" y="641762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5/23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F3D40CC-392D-20CC-15FE-E22432927B45}"/>
              </a:ext>
            </a:extLst>
          </p:cNvPr>
          <p:cNvSpPr txBox="1"/>
          <p:nvPr/>
        </p:nvSpPr>
        <p:spPr>
          <a:xfrm>
            <a:off x="8961046" y="619392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1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yosoku1">
            <a:extLst>
              <a:ext uri="{FF2B5EF4-FFF2-40B4-BE49-F238E27FC236}">
                <a16:creationId xmlns:a16="http://schemas.microsoft.com/office/drawing/2014/main" id="{F36B9F46-FEDB-3121-8FC7-6A1EA9A7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353"/>
            <a:ext cx="3322800" cy="27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osoku1">
            <a:extLst>
              <a:ext uri="{FF2B5EF4-FFF2-40B4-BE49-F238E27FC236}">
                <a16:creationId xmlns:a16="http://schemas.microsoft.com/office/drawing/2014/main" id="{34C3C395-E91E-C794-962E-46C68B52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77" y="839308"/>
            <a:ext cx="3322800" cy="270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osoku12">
            <a:extLst>
              <a:ext uri="{FF2B5EF4-FFF2-40B4-BE49-F238E27FC236}">
                <a16:creationId xmlns:a16="http://schemas.microsoft.com/office/drawing/2014/main" id="{F8473574-26B6-C42D-141D-B9498DE5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24" y="772264"/>
            <a:ext cx="3322800" cy="27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osoku1">
            <a:extLst>
              <a:ext uri="{FF2B5EF4-FFF2-40B4-BE49-F238E27FC236}">
                <a16:creationId xmlns:a16="http://schemas.microsoft.com/office/drawing/2014/main" id="{57A03C3C-C00B-6FD2-F2E3-256B9995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3786354"/>
            <a:ext cx="3322800" cy="27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osoku12">
            <a:extLst>
              <a:ext uri="{FF2B5EF4-FFF2-40B4-BE49-F238E27FC236}">
                <a16:creationId xmlns:a16="http://schemas.microsoft.com/office/drawing/2014/main" id="{4587CC03-D402-0381-08E3-28C577F3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44" y="3786353"/>
            <a:ext cx="3322800" cy="28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2">
            <a:extLst>
              <a:ext uri="{FF2B5EF4-FFF2-40B4-BE49-F238E27FC236}">
                <a16:creationId xmlns:a16="http://schemas.microsoft.com/office/drawing/2014/main" id="{19D946EC-2EFD-6C56-6623-305D617E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58" y="3786353"/>
            <a:ext cx="3322800" cy="28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39EB17-3246-1D37-0055-E5A5E83D208E}"/>
              </a:ext>
            </a:extLst>
          </p:cNvPr>
          <p:cNvSpPr txBox="1"/>
          <p:nvPr/>
        </p:nvSpPr>
        <p:spPr>
          <a:xfrm>
            <a:off x="7771459" y="583897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2022_07_06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78EFCE-1480-E1F6-1F4D-2D787B03CEFE}"/>
              </a:ext>
            </a:extLst>
          </p:cNvPr>
          <p:cNvSpPr txBox="1"/>
          <p:nvPr/>
        </p:nvSpPr>
        <p:spPr>
          <a:xfrm>
            <a:off x="4686673" y="583897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2022_06_29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34D8AB-B755-F0E2-AE94-EC8FD5EAD292}"/>
              </a:ext>
            </a:extLst>
          </p:cNvPr>
          <p:cNvSpPr txBox="1"/>
          <p:nvPr/>
        </p:nvSpPr>
        <p:spPr>
          <a:xfrm>
            <a:off x="1769220" y="583897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2022_06_22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4BE819-67F1-8B01-B5F3-77539BFCE404}"/>
              </a:ext>
            </a:extLst>
          </p:cNvPr>
          <p:cNvSpPr txBox="1"/>
          <p:nvPr/>
        </p:nvSpPr>
        <p:spPr>
          <a:xfrm>
            <a:off x="7912517" y="276004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2022_06_15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D98F4E-61A7-5062-7731-629584CF8C62}"/>
              </a:ext>
            </a:extLst>
          </p:cNvPr>
          <p:cNvSpPr txBox="1"/>
          <p:nvPr/>
        </p:nvSpPr>
        <p:spPr>
          <a:xfrm>
            <a:off x="4686673" y="276004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2022_06_08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EA92DC-877F-4E3E-9FE2-63CE16D73822}"/>
              </a:ext>
            </a:extLst>
          </p:cNvPr>
          <p:cNvSpPr txBox="1"/>
          <p:nvPr/>
        </p:nvSpPr>
        <p:spPr>
          <a:xfrm>
            <a:off x="1763525" y="276004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2022_06_01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88C202-04BA-B6B1-224D-B1032FD8C329}"/>
              </a:ext>
            </a:extLst>
          </p:cNvPr>
          <p:cNvSpPr txBox="1"/>
          <p:nvPr/>
        </p:nvSpPr>
        <p:spPr>
          <a:xfrm>
            <a:off x="2419385" y="2028899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5/29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BB1923-FCC0-6903-F6CA-2527E329CC05}"/>
              </a:ext>
            </a:extLst>
          </p:cNvPr>
          <p:cNvSpPr txBox="1"/>
          <p:nvPr/>
        </p:nvSpPr>
        <p:spPr>
          <a:xfrm>
            <a:off x="2174038" y="193151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2F2B1F-4090-6007-1E68-568555624154}"/>
              </a:ext>
            </a:extLst>
          </p:cNvPr>
          <p:cNvSpPr txBox="1"/>
          <p:nvPr/>
        </p:nvSpPr>
        <p:spPr>
          <a:xfrm>
            <a:off x="2980059" y="241644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ED6843-FEAF-7D99-6E36-25647633ABC9}"/>
              </a:ext>
            </a:extLst>
          </p:cNvPr>
          <p:cNvSpPr txBox="1"/>
          <p:nvPr/>
        </p:nvSpPr>
        <p:spPr>
          <a:xfrm>
            <a:off x="3430504" y="282159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976DDB6-21BB-C5D3-62B0-2E4E73B6F78B}"/>
              </a:ext>
            </a:extLst>
          </p:cNvPr>
          <p:cNvSpPr txBox="1"/>
          <p:nvPr/>
        </p:nvSpPr>
        <p:spPr>
          <a:xfrm>
            <a:off x="3114812" y="262683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D544C1-E651-6789-DAD9-EEA456364B29}"/>
              </a:ext>
            </a:extLst>
          </p:cNvPr>
          <p:cNvSpPr txBox="1"/>
          <p:nvPr/>
        </p:nvSpPr>
        <p:spPr>
          <a:xfrm>
            <a:off x="3349871" y="2634405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59FA431-2ECC-A7F8-EB52-CFDA83BCFA7A}"/>
              </a:ext>
            </a:extLst>
          </p:cNvPr>
          <p:cNvSpPr txBox="1"/>
          <p:nvPr/>
        </p:nvSpPr>
        <p:spPr>
          <a:xfrm>
            <a:off x="8715532" y="184400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6/12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577FE0-82CE-D828-8052-CD54812128EE}"/>
              </a:ext>
            </a:extLst>
          </p:cNvPr>
          <p:cNvSpPr txBox="1"/>
          <p:nvPr/>
        </p:nvSpPr>
        <p:spPr>
          <a:xfrm>
            <a:off x="8474643" y="16435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C59C83-B537-8440-326A-AE284EAB168B}"/>
              </a:ext>
            </a:extLst>
          </p:cNvPr>
          <p:cNvSpPr txBox="1"/>
          <p:nvPr/>
        </p:nvSpPr>
        <p:spPr>
          <a:xfrm>
            <a:off x="8559079" y="109335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136D51C-D36D-6061-2E69-EA13E59E2E49}"/>
              </a:ext>
            </a:extLst>
          </p:cNvPr>
          <p:cNvSpPr txBox="1"/>
          <p:nvPr/>
        </p:nvSpPr>
        <p:spPr>
          <a:xfrm>
            <a:off x="8787549" y="124676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6/16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79ECD0C-7F0E-4ABC-064A-746E134077E5}"/>
              </a:ext>
            </a:extLst>
          </p:cNvPr>
          <p:cNvSpPr txBox="1"/>
          <p:nvPr/>
        </p:nvSpPr>
        <p:spPr>
          <a:xfrm>
            <a:off x="83401" y="553076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6FF626B-5EEA-E10B-ADCB-DE7C3A6A7AEF}"/>
              </a:ext>
            </a:extLst>
          </p:cNvPr>
          <p:cNvSpPr txBox="1"/>
          <p:nvPr/>
        </p:nvSpPr>
        <p:spPr>
          <a:xfrm>
            <a:off x="175364" y="575275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2F103F6-EF46-6211-C93F-C9CA9C39D5A1}"/>
              </a:ext>
            </a:extLst>
          </p:cNvPr>
          <p:cNvSpPr txBox="1"/>
          <p:nvPr/>
        </p:nvSpPr>
        <p:spPr>
          <a:xfrm>
            <a:off x="1464610" y="544290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4511F1C-6580-56B8-1455-39F6F4BE5EE8}"/>
              </a:ext>
            </a:extLst>
          </p:cNvPr>
          <p:cNvSpPr txBox="1"/>
          <p:nvPr/>
        </p:nvSpPr>
        <p:spPr>
          <a:xfrm>
            <a:off x="1604191" y="507021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4702AEB-5448-A0B3-1B66-A23BB702BE42}"/>
              </a:ext>
            </a:extLst>
          </p:cNvPr>
          <p:cNvSpPr txBox="1"/>
          <p:nvPr/>
        </p:nvSpPr>
        <p:spPr>
          <a:xfrm>
            <a:off x="1917097" y="462549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0FBC7AB-6F03-F5E7-B824-2BF9E33D4CA3}"/>
              </a:ext>
            </a:extLst>
          </p:cNvPr>
          <p:cNvSpPr txBox="1"/>
          <p:nvPr/>
        </p:nvSpPr>
        <p:spPr>
          <a:xfrm>
            <a:off x="1183242" y="441323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63C2CD2-6E53-7106-11F5-539BBE6C3FE2}"/>
              </a:ext>
            </a:extLst>
          </p:cNvPr>
          <p:cNvSpPr txBox="1"/>
          <p:nvPr/>
        </p:nvSpPr>
        <p:spPr>
          <a:xfrm>
            <a:off x="1183242" y="463522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6/20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742CDB0-669C-DABF-7699-3CC03284FE33}"/>
              </a:ext>
            </a:extLst>
          </p:cNvPr>
          <p:cNvSpPr txBox="1"/>
          <p:nvPr/>
        </p:nvSpPr>
        <p:spPr>
          <a:xfrm>
            <a:off x="3061135" y="5922028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6/24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8432306-E862-942D-5215-87AE27DE0E11}"/>
              </a:ext>
            </a:extLst>
          </p:cNvPr>
          <p:cNvSpPr txBox="1"/>
          <p:nvPr/>
        </p:nvSpPr>
        <p:spPr>
          <a:xfrm>
            <a:off x="3048828" y="611115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70C2E40-669B-1891-2152-8CBE812B26A6}"/>
              </a:ext>
            </a:extLst>
          </p:cNvPr>
          <p:cNvSpPr txBox="1"/>
          <p:nvPr/>
        </p:nvSpPr>
        <p:spPr>
          <a:xfrm>
            <a:off x="8500818" y="349584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15643A9-4BEB-EEC3-7791-459E3035CB79}"/>
              </a:ext>
            </a:extLst>
          </p:cNvPr>
          <p:cNvSpPr txBox="1"/>
          <p:nvPr/>
        </p:nvSpPr>
        <p:spPr>
          <a:xfrm>
            <a:off x="8592435" y="369614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1C6658B-3C8F-246B-58A9-A81E5B8D24A5}"/>
              </a:ext>
            </a:extLst>
          </p:cNvPr>
          <p:cNvSpPr txBox="1"/>
          <p:nvPr/>
        </p:nvSpPr>
        <p:spPr>
          <a:xfrm>
            <a:off x="8592435" y="462549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43E8365-C052-11B3-A37C-1A8006CAB1C0}"/>
              </a:ext>
            </a:extLst>
          </p:cNvPr>
          <p:cNvSpPr txBox="1"/>
          <p:nvPr/>
        </p:nvSpPr>
        <p:spPr>
          <a:xfrm>
            <a:off x="6572073" y="575275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C40BE-5D78-23A0-4C60-4240F392D01A}"/>
              </a:ext>
            </a:extLst>
          </p:cNvPr>
          <p:cNvSpPr txBox="1"/>
          <p:nvPr/>
        </p:nvSpPr>
        <p:spPr>
          <a:xfrm>
            <a:off x="8652321" y="4840155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6M5.4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22157E6-2A36-5917-5586-38262F745A6E}"/>
              </a:ext>
            </a:extLst>
          </p:cNvPr>
          <p:cNvSpPr txBox="1"/>
          <p:nvPr/>
        </p:nvSpPr>
        <p:spPr>
          <a:xfrm>
            <a:off x="6216088" y="5266078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FED6BF9-EA06-B7C0-F6A0-B20C930BD626}"/>
              </a:ext>
            </a:extLst>
          </p:cNvPr>
          <p:cNvSpPr txBox="1"/>
          <p:nvPr/>
        </p:nvSpPr>
        <p:spPr>
          <a:xfrm>
            <a:off x="6216088" y="5518104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osoku1">
            <a:extLst>
              <a:ext uri="{FF2B5EF4-FFF2-40B4-BE49-F238E27FC236}">
                <a16:creationId xmlns:a16="http://schemas.microsoft.com/office/drawing/2014/main" id="{A85A722D-5B7D-3C9A-EF80-297E1190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67" y="3545673"/>
            <a:ext cx="337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yosoku1">
            <a:extLst>
              <a:ext uri="{FF2B5EF4-FFF2-40B4-BE49-F238E27FC236}">
                <a16:creationId xmlns:a16="http://schemas.microsoft.com/office/drawing/2014/main" id="{FBA9C7E0-CB52-B75E-CB16-4C827AE66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37" y="3726751"/>
            <a:ext cx="34806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yosoku13">
            <a:extLst>
              <a:ext uri="{FF2B5EF4-FFF2-40B4-BE49-F238E27FC236}">
                <a16:creationId xmlns:a16="http://schemas.microsoft.com/office/drawing/2014/main" id="{B8C790CC-5FFA-2733-36BB-AD5999F2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432327"/>
            <a:ext cx="357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3B3CDF02-FD76-4912-F8CD-08A2CD79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38" y="549000"/>
            <a:ext cx="347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soku1">
            <a:extLst>
              <a:ext uri="{FF2B5EF4-FFF2-40B4-BE49-F238E27FC236}">
                <a16:creationId xmlns:a16="http://schemas.microsoft.com/office/drawing/2014/main" id="{F35B73F5-A8FB-EE2C-1E76-3EAAE347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2" y="549000"/>
            <a:ext cx="34566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4D6E66-254E-3043-9F63-3AFC61F6B6F1}"/>
              </a:ext>
            </a:extLst>
          </p:cNvPr>
          <p:cNvSpPr txBox="1"/>
          <p:nvPr/>
        </p:nvSpPr>
        <p:spPr>
          <a:xfrm>
            <a:off x="4871319" y="24034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2022_07_20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0ACA77-5E73-8A72-4F2C-FEDF03E4B946}"/>
              </a:ext>
            </a:extLst>
          </p:cNvPr>
          <p:cNvSpPr txBox="1"/>
          <p:nvPr/>
        </p:nvSpPr>
        <p:spPr>
          <a:xfrm>
            <a:off x="1601136" y="24034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2022_07_13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98B37F-C869-ADDB-EE1E-88A89322AABE}"/>
              </a:ext>
            </a:extLst>
          </p:cNvPr>
          <p:cNvSpPr txBox="1"/>
          <p:nvPr/>
        </p:nvSpPr>
        <p:spPr>
          <a:xfrm>
            <a:off x="7885881" y="23696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2022_07_27</a:t>
            </a:r>
            <a:endParaRPr kumimoji="1" lang="ja-JP" altLang="en-US" dirty="0"/>
          </a:p>
        </p:txBody>
      </p:sp>
      <p:pic>
        <p:nvPicPr>
          <p:cNvPr id="3" name="Picture 2" descr="yosoku12">
            <a:extLst>
              <a:ext uri="{FF2B5EF4-FFF2-40B4-BE49-F238E27FC236}">
                <a16:creationId xmlns:a16="http://schemas.microsoft.com/office/drawing/2014/main" id="{CBE9757E-115A-0CDC-F54D-2D9438EA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" y="3640543"/>
            <a:ext cx="3487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EBE368-76F0-BCC5-FCFF-5BADB33FFCB9}"/>
              </a:ext>
            </a:extLst>
          </p:cNvPr>
          <p:cNvSpPr txBox="1"/>
          <p:nvPr/>
        </p:nvSpPr>
        <p:spPr>
          <a:xfrm>
            <a:off x="1601136" y="550423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2022_08_03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B6FC83-D46D-E501-B64A-35F14EA5E59D}"/>
              </a:ext>
            </a:extLst>
          </p:cNvPr>
          <p:cNvSpPr txBox="1"/>
          <p:nvPr/>
        </p:nvSpPr>
        <p:spPr>
          <a:xfrm>
            <a:off x="5056438" y="550423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2022_08_10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CD492D-23FB-AB00-32EB-16665AA54A0A}"/>
              </a:ext>
            </a:extLst>
          </p:cNvPr>
          <p:cNvSpPr txBox="1"/>
          <p:nvPr/>
        </p:nvSpPr>
        <p:spPr>
          <a:xfrm>
            <a:off x="8040733" y="550423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2022_08_18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2D3AA7-A8BF-37C1-4D0C-DA6949A69FDE}"/>
              </a:ext>
            </a:extLst>
          </p:cNvPr>
          <p:cNvSpPr txBox="1"/>
          <p:nvPr/>
        </p:nvSpPr>
        <p:spPr>
          <a:xfrm>
            <a:off x="6382627" y="238821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7/25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8532E72-169A-73B7-13A4-E366D6AA9FBA}"/>
              </a:ext>
            </a:extLst>
          </p:cNvPr>
          <p:cNvSpPr txBox="1"/>
          <p:nvPr/>
        </p:nvSpPr>
        <p:spPr>
          <a:xfrm>
            <a:off x="6604650" y="263248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DFDADD-1895-318A-D6A4-699564B6EC60}"/>
              </a:ext>
            </a:extLst>
          </p:cNvPr>
          <p:cNvSpPr txBox="1"/>
          <p:nvPr/>
        </p:nvSpPr>
        <p:spPr>
          <a:xfrm>
            <a:off x="8816584" y="153032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7/22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BBD1AB-70B3-E117-FD1A-80D9D88D40B9}"/>
              </a:ext>
            </a:extLst>
          </p:cNvPr>
          <p:cNvSpPr txBox="1"/>
          <p:nvPr/>
        </p:nvSpPr>
        <p:spPr>
          <a:xfrm>
            <a:off x="9059627" y="247013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B35D800-B8E3-76AC-7AE6-FDE722059AA0}"/>
              </a:ext>
            </a:extLst>
          </p:cNvPr>
          <p:cNvSpPr txBox="1"/>
          <p:nvPr/>
        </p:nvSpPr>
        <p:spPr>
          <a:xfrm>
            <a:off x="7334025" y="211680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F0882E-E570-C8A7-FBCB-4A61E628CBF1}"/>
              </a:ext>
            </a:extLst>
          </p:cNvPr>
          <p:cNvSpPr txBox="1"/>
          <p:nvPr/>
        </p:nvSpPr>
        <p:spPr>
          <a:xfrm>
            <a:off x="7281340" y="2449590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7/25 </a:t>
            </a:r>
            <a:r>
              <a:rPr kumimoji="1" lang="ja-JP" altLang="en-US" sz="1200" dirty="0">
                <a:solidFill>
                  <a:srgbClr val="FF0000"/>
                </a:solidFill>
              </a:rPr>
              <a:t>桜島噴火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685F0F0-06D2-E4D0-3F49-80FEFC7CD4DA}"/>
              </a:ext>
            </a:extLst>
          </p:cNvPr>
          <p:cNvSpPr txBox="1"/>
          <p:nvPr/>
        </p:nvSpPr>
        <p:spPr>
          <a:xfrm>
            <a:off x="9000176" y="2716572"/>
            <a:ext cx="84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7/29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M6.1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2153D41-E17D-0563-B1C7-AADA35340B76}"/>
              </a:ext>
            </a:extLst>
          </p:cNvPr>
          <p:cNvSpPr txBox="1"/>
          <p:nvPr/>
        </p:nvSpPr>
        <p:spPr>
          <a:xfrm>
            <a:off x="8746721" y="1351352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932D839-D2A6-4C33-2965-29F8205059E6}"/>
              </a:ext>
            </a:extLst>
          </p:cNvPr>
          <p:cNvSpPr txBox="1"/>
          <p:nvPr/>
        </p:nvSpPr>
        <p:spPr>
          <a:xfrm>
            <a:off x="2772773" y="4619848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B3B4B9-4810-D919-FFFA-96FE3E86E666}"/>
              </a:ext>
            </a:extLst>
          </p:cNvPr>
          <p:cNvSpPr txBox="1"/>
          <p:nvPr/>
        </p:nvSpPr>
        <p:spPr>
          <a:xfrm>
            <a:off x="2544802" y="455644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2DC90F2-39F4-6E7C-93D5-E1081C7E342B}"/>
              </a:ext>
            </a:extLst>
          </p:cNvPr>
          <p:cNvSpPr txBox="1"/>
          <p:nvPr/>
        </p:nvSpPr>
        <p:spPr>
          <a:xfrm>
            <a:off x="5706746" y="364054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0576C04-9B59-7FD5-019B-27D68581A668}"/>
              </a:ext>
            </a:extLst>
          </p:cNvPr>
          <p:cNvGrpSpPr/>
          <p:nvPr/>
        </p:nvGrpSpPr>
        <p:grpSpPr>
          <a:xfrm>
            <a:off x="4994234" y="3245573"/>
            <a:ext cx="841897" cy="781137"/>
            <a:chOff x="10926173" y="4343035"/>
            <a:chExt cx="841897" cy="781137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DFE3EFB-A447-44D4-43AD-E796979C3AB2}"/>
                </a:ext>
              </a:extLst>
            </p:cNvPr>
            <p:cNvSpPr txBox="1"/>
            <p:nvPr/>
          </p:nvSpPr>
          <p:spPr>
            <a:xfrm>
              <a:off x="10926173" y="4343035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8/11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M5.1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D8BF37FD-C634-0201-6B8F-A091948938C6}"/>
                </a:ext>
              </a:extLst>
            </p:cNvPr>
            <p:cNvSpPr txBox="1"/>
            <p:nvPr/>
          </p:nvSpPr>
          <p:spPr>
            <a:xfrm>
              <a:off x="10926173" y="4595104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8/11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M5.3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AB96CA76-9445-BD2D-7DF7-9FD74D893D50}"/>
                </a:ext>
              </a:extLst>
            </p:cNvPr>
            <p:cNvSpPr txBox="1"/>
            <p:nvPr/>
          </p:nvSpPr>
          <p:spPr>
            <a:xfrm>
              <a:off x="10926173" y="4847173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8/11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M4.6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EB23438-7E69-70D9-1DDE-A17770C36104}"/>
              </a:ext>
            </a:extLst>
          </p:cNvPr>
          <p:cNvSpPr txBox="1"/>
          <p:nvPr/>
        </p:nvSpPr>
        <p:spPr>
          <a:xfrm>
            <a:off x="8746721" y="315843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4F9C73C-10BA-C9F0-8777-604261B2CC4A}"/>
              </a:ext>
            </a:extLst>
          </p:cNvPr>
          <p:cNvSpPr txBox="1"/>
          <p:nvPr/>
        </p:nvSpPr>
        <p:spPr>
          <a:xfrm>
            <a:off x="8888502" y="3312326"/>
            <a:ext cx="841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8/14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M5.5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300km</a:t>
            </a:r>
            <a:r>
              <a:rPr kumimoji="1" lang="en-US" altLang="ja-JP" sz="1200" dirty="0">
                <a:solidFill>
                  <a:srgbClr val="FF0000"/>
                </a:solidFill>
              </a:rPr>
              <a:t>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6E3E778-A03C-B362-C231-F757E83BAD67}"/>
              </a:ext>
            </a:extLst>
          </p:cNvPr>
          <p:cNvSpPr txBox="1"/>
          <p:nvPr/>
        </p:nvSpPr>
        <p:spPr>
          <a:xfrm>
            <a:off x="8756518" y="448714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41CD416-2B40-C242-A592-CB78F7A9E17B}"/>
              </a:ext>
            </a:extLst>
          </p:cNvPr>
          <p:cNvSpPr txBox="1"/>
          <p:nvPr/>
        </p:nvSpPr>
        <p:spPr>
          <a:xfrm>
            <a:off x="8687270" y="480187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D512DED-A34E-C46E-3A98-9428FD6D0C1C}"/>
              </a:ext>
            </a:extLst>
          </p:cNvPr>
          <p:cNvSpPr txBox="1"/>
          <p:nvPr/>
        </p:nvSpPr>
        <p:spPr>
          <a:xfrm>
            <a:off x="8971436" y="4531697"/>
            <a:ext cx="84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C42D9D7-C40B-72C2-CFAE-28CE1FB22AC9}"/>
              </a:ext>
            </a:extLst>
          </p:cNvPr>
          <p:cNvSpPr txBox="1"/>
          <p:nvPr/>
        </p:nvSpPr>
        <p:spPr>
          <a:xfrm>
            <a:off x="8888502" y="4864220"/>
            <a:ext cx="84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95AEA0D-181F-1E1F-ED24-F35B336505AB}"/>
              </a:ext>
            </a:extLst>
          </p:cNvPr>
          <p:cNvSpPr txBox="1"/>
          <p:nvPr/>
        </p:nvSpPr>
        <p:spPr>
          <a:xfrm>
            <a:off x="7990829" y="6294126"/>
            <a:ext cx="84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03233D8-8389-5EF6-5E1D-8326EE47FEDD}"/>
              </a:ext>
            </a:extLst>
          </p:cNvPr>
          <p:cNvSpPr txBox="1"/>
          <p:nvPr/>
        </p:nvSpPr>
        <p:spPr>
          <a:xfrm>
            <a:off x="8322320" y="603341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5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yosoku1">
            <a:extLst>
              <a:ext uri="{FF2B5EF4-FFF2-40B4-BE49-F238E27FC236}">
                <a16:creationId xmlns:a16="http://schemas.microsoft.com/office/drawing/2014/main" id="{FDEDB9A4-044A-353A-D99A-DC924926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33" y="3731555"/>
            <a:ext cx="342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osoku1">
            <a:extLst>
              <a:ext uri="{FF2B5EF4-FFF2-40B4-BE49-F238E27FC236}">
                <a16:creationId xmlns:a16="http://schemas.microsoft.com/office/drawing/2014/main" id="{0628EBDD-274C-8C1B-A5EC-42420D65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29" y="3927452"/>
            <a:ext cx="3334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yosoku1">
            <a:extLst>
              <a:ext uri="{FF2B5EF4-FFF2-40B4-BE49-F238E27FC236}">
                <a16:creationId xmlns:a16="http://schemas.microsoft.com/office/drawing/2014/main" id="{04125BBB-698D-2A0C-72F2-D36696AE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67" y="729343"/>
            <a:ext cx="34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osoku1">
            <a:extLst>
              <a:ext uri="{FF2B5EF4-FFF2-40B4-BE49-F238E27FC236}">
                <a16:creationId xmlns:a16="http://schemas.microsoft.com/office/drawing/2014/main" id="{5EAA6455-E42A-7449-AC09-76650123C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69" y="729343"/>
            <a:ext cx="342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2">
            <a:extLst>
              <a:ext uri="{FF2B5EF4-FFF2-40B4-BE49-F238E27FC236}">
                <a16:creationId xmlns:a16="http://schemas.microsoft.com/office/drawing/2014/main" id="{296FDC41-D4B1-1A9C-76F4-CCBDE65A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7" y="729343"/>
            <a:ext cx="347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DC93A-2DB1-7E7A-FB99-2C9A2A70CFFE}"/>
              </a:ext>
            </a:extLst>
          </p:cNvPr>
          <p:cNvSpPr txBox="1"/>
          <p:nvPr/>
        </p:nvSpPr>
        <p:spPr>
          <a:xfrm>
            <a:off x="1653039" y="261952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2022_08_24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6C7E9E-AE9F-3E24-FDBA-6A297AB11079}"/>
              </a:ext>
            </a:extLst>
          </p:cNvPr>
          <p:cNvSpPr txBox="1"/>
          <p:nvPr/>
        </p:nvSpPr>
        <p:spPr>
          <a:xfrm>
            <a:off x="4574731" y="261952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2022_08_31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C67B30-ECE9-9470-2225-7064B9C15FCC}"/>
              </a:ext>
            </a:extLst>
          </p:cNvPr>
          <p:cNvSpPr txBox="1"/>
          <p:nvPr/>
        </p:nvSpPr>
        <p:spPr>
          <a:xfrm>
            <a:off x="7971074" y="259887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2022_09_07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4A916F-AC2B-760C-0771-B8A1C97324EB}"/>
              </a:ext>
            </a:extLst>
          </p:cNvPr>
          <p:cNvSpPr txBox="1"/>
          <p:nvPr/>
        </p:nvSpPr>
        <p:spPr>
          <a:xfrm>
            <a:off x="1257248" y="2988857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8/29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68B43B-CC96-B3D8-EF17-770C13A652B7}"/>
              </a:ext>
            </a:extLst>
          </p:cNvPr>
          <p:cNvSpPr txBox="1"/>
          <p:nvPr/>
        </p:nvSpPr>
        <p:spPr>
          <a:xfrm>
            <a:off x="803501" y="259887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512446-CC7C-742D-988E-5528349C3CEC}"/>
              </a:ext>
            </a:extLst>
          </p:cNvPr>
          <p:cNvSpPr txBox="1"/>
          <p:nvPr/>
        </p:nvSpPr>
        <p:spPr>
          <a:xfrm>
            <a:off x="1019215" y="300613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4D1D90-E5C2-3D9C-79B8-54732FE42C04}"/>
              </a:ext>
            </a:extLst>
          </p:cNvPr>
          <p:cNvSpPr txBox="1"/>
          <p:nvPr/>
        </p:nvSpPr>
        <p:spPr>
          <a:xfrm>
            <a:off x="207280" y="239581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8/26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37261B-2F9F-4B60-2422-1756D6DAFA3C}"/>
              </a:ext>
            </a:extLst>
          </p:cNvPr>
          <p:cNvSpPr txBox="1"/>
          <p:nvPr/>
        </p:nvSpPr>
        <p:spPr>
          <a:xfrm>
            <a:off x="3274029" y="251892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0513B9A-2B15-ED96-0F22-200C9B560319}"/>
              </a:ext>
            </a:extLst>
          </p:cNvPr>
          <p:cNvSpPr txBox="1"/>
          <p:nvPr/>
        </p:nvSpPr>
        <p:spPr>
          <a:xfrm>
            <a:off x="4251020" y="246563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06E0C82-590A-777C-CD34-00C43C805373}"/>
              </a:ext>
            </a:extLst>
          </p:cNvPr>
          <p:cNvSpPr txBox="1"/>
          <p:nvPr/>
        </p:nvSpPr>
        <p:spPr>
          <a:xfrm>
            <a:off x="3099769" y="2306870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8/31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07A76B2-5265-E17D-4106-AA3CD14330AE}"/>
              </a:ext>
            </a:extLst>
          </p:cNvPr>
          <p:cNvSpPr txBox="1"/>
          <p:nvPr/>
        </p:nvSpPr>
        <p:spPr>
          <a:xfrm>
            <a:off x="3920870" y="2697805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7DA7E8-85E1-3E51-DD11-15A1957AC68B}"/>
              </a:ext>
            </a:extLst>
          </p:cNvPr>
          <p:cNvSpPr txBox="1"/>
          <p:nvPr/>
        </p:nvSpPr>
        <p:spPr>
          <a:xfrm>
            <a:off x="5419725" y="168920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4455BA-6E20-FCBB-ECC5-427BA589C4A1}"/>
              </a:ext>
            </a:extLst>
          </p:cNvPr>
          <p:cNvSpPr txBox="1"/>
          <p:nvPr/>
        </p:nvSpPr>
        <p:spPr>
          <a:xfrm>
            <a:off x="5430783" y="196342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6" name="Picture 2" descr="yosoku1">
            <a:extLst>
              <a:ext uri="{FF2B5EF4-FFF2-40B4-BE49-F238E27FC236}">
                <a16:creationId xmlns:a16="http://schemas.microsoft.com/office/drawing/2014/main" id="{234386E5-FF0A-CF09-23E1-977B0CB1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" y="3912686"/>
            <a:ext cx="358666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F3D11F-FE02-4D76-B358-2BF9D50D667C}"/>
              </a:ext>
            </a:extLst>
          </p:cNvPr>
          <p:cNvSpPr txBox="1"/>
          <p:nvPr/>
        </p:nvSpPr>
        <p:spPr>
          <a:xfrm>
            <a:off x="1642108" y="585965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2022_09_14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6E0065-5C22-E5E7-0451-26A10C366255}"/>
              </a:ext>
            </a:extLst>
          </p:cNvPr>
          <p:cNvSpPr txBox="1"/>
          <p:nvPr/>
        </p:nvSpPr>
        <p:spPr>
          <a:xfrm>
            <a:off x="2621936" y="431366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6AA7513-BBCE-4DC1-3B71-FAB503777BDC}"/>
              </a:ext>
            </a:extLst>
          </p:cNvPr>
          <p:cNvSpPr txBox="1"/>
          <p:nvPr/>
        </p:nvSpPr>
        <p:spPr>
          <a:xfrm>
            <a:off x="2761286" y="4496667"/>
            <a:ext cx="8418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9/13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A8F8DD-6682-3D39-A5A0-F7BE58021E9F}"/>
              </a:ext>
            </a:extLst>
          </p:cNvPr>
          <p:cNvSpPr txBox="1"/>
          <p:nvPr/>
        </p:nvSpPr>
        <p:spPr>
          <a:xfrm>
            <a:off x="2934842" y="425128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C94A518-026F-11D6-D532-EFCA025D0888}"/>
              </a:ext>
            </a:extLst>
          </p:cNvPr>
          <p:cNvSpPr txBox="1"/>
          <p:nvPr/>
        </p:nvSpPr>
        <p:spPr>
          <a:xfrm>
            <a:off x="3155305" y="4251280"/>
            <a:ext cx="8418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9/12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C49ADC-2B91-A09E-9CF5-66D9F8AFE2D7}"/>
              </a:ext>
            </a:extLst>
          </p:cNvPr>
          <p:cNvSpPr txBox="1"/>
          <p:nvPr/>
        </p:nvSpPr>
        <p:spPr>
          <a:xfrm>
            <a:off x="2259708" y="435229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87F3F9E-173D-B0D4-F752-E0A20C82F37E}"/>
              </a:ext>
            </a:extLst>
          </p:cNvPr>
          <p:cNvSpPr txBox="1"/>
          <p:nvPr/>
        </p:nvSpPr>
        <p:spPr>
          <a:xfrm>
            <a:off x="1532646" y="449666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9/12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26B333D-42E4-AF6D-E443-BD2C0BC070C4}"/>
              </a:ext>
            </a:extLst>
          </p:cNvPr>
          <p:cNvSpPr txBox="1"/>
          <p:nvPr/>
        </p:nvSpPr>
        <p:spPr>
          <a:xfrm>
            <a:off x="4754957" y="587289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2022_09_21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FE7D2A4-0CDE-2B69-92A6-9B9E7B822393}"/>
              </a:ext>
            </a:extLst>
          </p:cNvPr>
          <p:cNvSpPr txBox="1"/>
          <p:nvPr/>
        </p:nvSpPr>
        <p:spPr>
          <a:xfrm>
            <a:off x="3542070" y="610268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CC709A-F67E-20A6-F26C-6E6E3353C769}"/>
              </a:ext>
            </a:extLst>
          </p:cNvPr>
          <p:cNvSpPr txBox="1"/>
          <p:nvPr/>
        </p:nvSpPr>
        <p:spPr>
          <a:xfrm>
            <a:off x="5387627" y="506202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BF83FFD-344A-E742-9066-06EA5AD1656F}"/>
              </a:ext>
            </a:extLst>
          </p:cNvPr>
          <p:cNvSpPr txBox="1"/>
          <p:nvPr/>
        </p:nvSpPr>
        <p:spPr>
          <a:xfrm>
            <a:off x="5621903" y="522895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9/18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E3D3A08-34FF-3EDB-907B-FD35096DC894}"/>
              </a:ext>
            </a:extLst>
          </p:cNvPr>
          <p:cNvSpPr txBox="1"/>
          <p:nvPr/>
        </p:nvSpPr>
        <p:spPr>
          <a:xfrm>
            <a:off x="4421689" y="6228983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9/18</a:t>
            </a:r>
            <a:r>
              <a:rPr kumimoji="1" lang="ja-JP" altLang="en-US" sz="1400" dirty="0">
                <a:solidFill>
                  <a:srgbClr val="FF0000"/>
                </a:solidFill>
              </a:rPr>
              <a:t>台湾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M7.3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68F4AE2-E4FF-7B69-A434-45AC681CB09F}"/>
              </a:ext>
            </a:extLst>
          </p:cNvPr>
          <p:cNvGrpSpPr/>
          <p:nvPr/>
        </p:nvGrpSpPr>
        <p:grpSpPr>
          <a:xfrm>
            <a:off x="3059181" y="4923364"/>
            <a:ext cx="841897" cy="1266338"/>
            <a:chOff x="7501511" y="5233467"/>
            <a:chExt cx="841897" cy="1266338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72F5CAF-CBEF-34C1-0296-478BAA481108}"/>
                </a:ext>
              </a:extLst>
            </p:cNvPr>
            <p:cNvSpPr txBox="1"/>
            <p:nvPr/>
          </p:nvSpPr>
          <p:spPr>
            <a:xfrm>
              <a:off x="7501511" y="5233467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9/17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M4.8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C19C148-76C8-7751-5E67-78D6FB601800}"/>
                </a:ext>
              </a:extLst>
            </p:cNvPr>
            <p:cNvSpPr txBox="1"/>
            <p:nvPr/>
          </p:nvSpPr>
          <p:spPr>
            <a:xfrm>
              <a:off x="7501511" y="5431335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9/18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M5.0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52BE41CA-BAD5-B5CE-5749-5AD850446502}"/>
                </a:ext>
              </a:extLst>
            </p:cNvPr>
            <p:cNvSpPr txBox="1"/>
            <p:nvPr/>
          </p:nvSpPr>
          <p:spPr>
            <a:xfrm>
              <a:off x="7501511" y="5629203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9/18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4EBC555-7958-29BD-57F5-62B648C91099}"/>
                </a:ext>
              </a:extLst>
            </p:cNvPr>
            <p:cNvSpPr txBox="1"/>
            <p:nvPr/>
          </p:nvSpPr>
          <p:spPr>
            <a:xfrm>
              <a:off x="7501511" y="5827071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9/18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M6.1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3FCD9E3-4159-5F47-B74F-70F12D6B7BED}"/>
                </a:ext>
              </a:extLst>
            </p:cNvPr>
            <p:cNvSpPr txBox="1"/>
            <p:nvPr/>
          </p:nvSpPr>
          <p:spPr>
            <a:xfrm>
              <a:off x="7501511" y="6024939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9/18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M4.8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F27915F-DC3A-C6BC-5EFD-7392B5057CE3}"/>
                </a:ext>
              </a:extLst>
            </p:cNvPr>
            <p:cNvSpPr txBox="1"/>
            <p:nvPr/>
          </p:nvSpPr>
          <p:spPr>
            <a:xfrm>
              <a:off x="7501511" y="6222806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9/18 </a:t>
              </a:r>
              <a:r>
                <a:rPr kumimoji="1" lang="en-US" altLang="ja-JP" sz="1200" dirty="0" err="1">
                  <a:solidFill>
                    <a:srgbClr val="FF0000"/>
                  </a:solidFill>
                </a:rPr>
                <a:t>M5.5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CC552E1-B3E5-D784-2A94-39BEA57BC294}"/>
              </a:ext>
            </a:extLst>
          </p:cNvPr>
          <p:cNvSpPr txBox="1"/>
          <p:nvPr/>
        </p:nvSpPr>
        <p:spPr>
          <a:xfrm>
            <a:off x="4165652" y="505967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6B46CA3-7488-B627-3560-15608A310217}"/>
              </a:ext>
            </a:extLst>
          </p:cNvPr>
          <p:cNvSpPr txBox="1"/>
          <p:nvPr/>
        </p:nvSpPr>
        <p:spPr>
          <a:xfrm>
            <a:off x="3953048" y="480476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3805165-CE13-B1FD-77D5-352085087CEF}"/>
              </a:ext>
            </a:extLst>
          </p:cNvPr>
          <p:cNvSpPr txBox="1"/>
          <p:nvPr/>
        </p:nvSpPr>
        <p:spPr>
          <a:xfrm>
            <a:off x="8030218" y="624222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2022_09_28</a:t>
            </a:r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C7F87BA-58DD-D398-B126-2882D392A70A}"/>
              </a:ext>
            </a:extLst>
          </p:cNvPr>
          <p:cNvSpPr txBox="1"/>
          <p:nvPr/>
        </p:nvSpPr>
        <p:spPr>
          <a:xfrm>
            <a:off x="8556198" y="50204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E01638D-67CD-BDAF-5562-EECE4BE3CC80}"/>
              </a:ext>
            </a:extLst>
          </p:cNvPr>
          <p:cNvSpPr txBox="1"/>
          <p:nvPr/>
        </p:nvSpPr>
        <p:spPr>
          <a:xfrm>
            <a:off x="8725392" y="506522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9/22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0734099-35A9-DA18-AEB1-3221A0958317}"/>
              </a:ext>
            </a:extLst>
          </p:cNvPr>
          <p:cNvSpPr txBox="1"/>
          <p:nvPr/>
        </p:nvSpPr>
        <p:spPr>
          <a:xfrm>
            <a:off x="6493263" y="595266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9D5EA16-60F2-957D-2B62-A50B72634F8D}"/>
              </a:ext>
            </a:extLst>
          </p:cNvPr>
          <p:cNvSpPr txBox="1"/>
          <p:nvPr/>
        </p:nvSpPr>
        <p:spPr>
          <a:xfrm>
            <a:off x="6092648" y="5685560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9/22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12BA092-8471-DC08-6653-F851F7BB39B8}"/>
              </a:ext>
            </a:extLst>
          </p:cNvPr>
          <p:cNvSpPr txBox="1"/>
          <p:nvPr/>
        </p:nvSpPr>
        <p:spPr>
          <a:xfrm>
            <a:off x="8380668" y="4813455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7F943E4-1F9D-8D22-9229-59528B76CB88}"/>
              </a:ext>
            </a:extLst>
          </p:cNvPr>
          <p:cNvSpPr txBox="1"/>
          <p:nvPr/>
        </p:nvSpPr>
        <p:spPr>
          <a:xfrm>
            <a:off x="8607037" y="481868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9/23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C0B336E-08C3-0CB0-6FE8-E5D3D346909B}"/>
              </a:ext>
            </a:extLst>
          </p:cNvPr>
          <p:cNvSpPr txBox="1"/>
          <p:nvPr/>
        </p:nvSpPr>
        <p:spPr>
          <a:xfrm>
            <a:off x="8618813" y="42934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BC2EC6E-7989-DA06-58EE-5DA135A063CD}"/>
              </a:ext>
            </a:extLst>
          </p:cNvPr>
          <p:cNvSpPr txBox="1"/>
          <p:nvPr/>
        </p:nvSpPr>
        <p:spPr>
          <a:xfrm>
            <a:off x="8788007" y="433822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9/27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0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yosoku1">
            <a:extLst>
              <a:ext uri="{FF2B5EF4-FFF2-40B4-BE49-F238E27FC236}">
                <a16:creationId xmlns:a16="http://schemas.microsoft.com/office/drawing/2014/main" id="{9DB58176-5C11-BC05-93DE-AA88B126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94" y="3624662"/>
            <a:ext cx="3365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yosoku1">
            <a:extLst>
              <a:ext uri="{FF2B5EF4-FFF2-40B4-BE49-F238E27FC236}">
                <a16:creationId xmlns:a16="http://schemas.microsoft.com/office/drawing/2014/main" id="{33A72162-0982-0ACD-F05E-25FFFF1B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17" y="3498173"/>
            <a:ext cx="336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yosoku1">
            <a:extLst>
              <a:ext uri="{FF2B5EF4-FFF2-40B4-BE49-F238E27FC236}">
                <a16:creationId xmlns:a16="http://schemas.microsoft.com/office/drawing/2014/main" id="{B87780B6-F7B2-4C1C-2514-32FBAEB49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14" y="432131"/>
            <a:ext cx="3467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osoku12">
            <a:extLst>
              <a:ext uri="{FF2B5EF4-FFF2-40B4-BE49-F238E27FC236}">
                <a16:creationId xmlns:a16="http://schemas.microsoft.com/office/drawing/2014/main" id="{685F1BE4-8B52-2F13-9BF0-A7A77D93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99" y="549000"/>
            <a:ext cx="3406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soku1">
            <a:extLst>
              <a:ext uri="{FF2B5EF4-FFF2-40B4-BE49-F238E27FC236}">
                <a16:creationId xmlns:a16="http://schemas.microsoft.com/office/drawing/2014/main" id="{C2328D5D-96EF-7CF1-51CE-A7727156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9" y="549000"/>
            <a:ext cx="3393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DC1995-963F-5375-7BFF-3CB0DDD5FDF2}"/>
              </a:ext>
            </a:extLst>
          </p:cNvPr>
          <p:cNvSpPr txBox="1"/>
          <p:nvPr/>
        </p:nvSpPr>
        <p:spPr>
          <a:xfrm>
            <a:off x="2267835" y="247409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2022_10_05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DDEB05-4EC8-36AB-624E-D5D3FCB99EA4}"/>
              </a:ext>
            </a:extLst>
          </p:cNvPr>
          <p:cNvSpPr txBox="1"/>
          <p:nvPr/>
        </p:nvSpPr>
        <p:spPr>
          <a:xfrm>
            <a:off x="1599866" y="224986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E58F0D-09B0-1934-5612-78313800F0D0}"/>
              </a:ext>
            </a:extLst>
          </p:cNvPr>
          <p:cNvSpPr txBox="1"/>
          <p:nvPr/>
        </p:nvSpPr>
        <p:spPr>
          <a:xfrm>
            <a:off x="1844175" y="226525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164E1D-4BE6-1D6C-7895-5EE980FDAE5D}"/>
              </a:ext>
            </a:extLst>
          </p:cNvPr>
          <p:cNvSpPr txBox="1"/>
          <p:nvPr/>
        </p:nvSpPr>
        <p:spPr>
          <a:xfrm>
            <a:off x="4982052" y="247409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2022_10_12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259BCD-16FA-C374-4CEB-9EB1B4482816}"/>
              </a:ext>
            </a:extLst>
          </p:cNvPr>
          <p:cNvSpPr txBox="1"/>
          <p:nvPr/>
        </p:nvSpPr>
        <p:spPr>
          <a:xfrm>
            <a:off x="5277884" y="209597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B7C953-64BA-39AF-8DC4-7826A6299840}"/>
              </a:ext>
            </a:extLst>
          </p:cNvPr>
          <p:cNvSpPr txBox="1"/>
          <p:nvPr/>
        </p:nvSpPr>
        <p:spPr>
          <a:xfrm>
            <a:off x="5491807" y="216192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ABD2E4-91DD-A354-D490-4BDEBF2B0B4D}"/>
              </a:ext>
            </a:extLst>
          </p:cNvPr>
          <p:cNvSpPr txBox="1"/>
          <p:nvPr/>
        </p:nvSpPr>
        <p:spPr>
          <a:xfrm>
            <a:off x="5657878" y="135990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DEF938-8793-D903-E194-B24237C72E58}"/>
              </a:ext>
            </a:extLst>
          </p:cNvPr>
          <p:cNvSpPr txBox="1"/>
          <p:nvPr/>
        </p:nvSpPr>
        <p:spPr>
          <a:xfrm>
            <a:off x="5828968" y="1390687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C50FB4-54C0-316A-C1B3-D17D020CEBA9}"/>
              </a:ext>
            </a:extLst>
          </p:cNvPr>
          <p:cNvSpPr txBox="1"/>
          <p:nvPr/>
        </p:nvSpPr>
        <p:spPr>
          <a:xfrm>
            <a:off x="5561184" y="146213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E7FC30-080D-34A8-E070-90873D2074E0}"/>
              </a:ext>
            </a:extLst>
          </p:cNvPr>
          <p:cNvSpPr txBox="1"/>
          <p:nvPr/>
        </p:nvSpPr>
        <p:spPr>
          <a:xfrm>
            <a:off x="5828968" y="1595132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10/10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C0E34A-8C29-3880-0EC5-16890A371D00}"/>
              </a:ext>
            </a:extLst>
          </p:cNvPr>
          <p:cNvSpPr txBox="1"/>
          <p:nvPr/>
        </p:nvSpPr>
        <p:spPr>
          <a:xfrm>
            <a:off x="3749526" y="263202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1CB6F9-9A94-937C-412E-5FCEB7BE580C}"/>
              </a:ext>
            </a:extLst>
          </p:cNvPr>
          <p:cNvSpPr txBox="1"/>
          <p:nvPr/>
        </p:nvSpPr>
        <p:spPr>
          <a:xfrm>
            <a:off x="3539060" y="240375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65BF61-F915-6B6D-0CF4-BA4B7E0E71AC}"/>
              </a:ext>
            </a:extLst>
          </p:cNvPr>
          <p:cNvSpPr txBox="1"/>
          <p:nvPr/>
        </p:nvSpPr>
        <p:spPr>
          <a:xfrm>
            <a:off x="5561184" y="163360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3F9A8E-DEE9-6193-F6B7-91296F2CA9EA}"/>
              </a:ext>
            </a:extLst>
          </p:cNvPr>
          <p:cNvSpPr txBox="1"/>
          <p:nvPr/>
        </p:nvSpPr>
        <p:spPr>
          <a:xfrm>
            <a:off x="5828968" y="175121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10/11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92A619-4A9B-8FCF-C2B5-B50D295A0353}"/>
              </a:ext>
            </a:extLst>
          </p:cNvPr>
          <p:cNvSpPr txBox="1"/>
          <p:nvPr/>
        </p:nvSpPr>
        <p:spPr>
          <a:xfrm>
            <a:off x="8073626" y="242741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2022_10_19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4430C5-B703-EED7-A3BD-710FEF91699F}"/>
              </a:ext>
            </a:extLst>
          </p:cNvPr>
          <p:cNvSpPr txBox="1"/>
          <p:nvPr/>
        </p:nvSpPr>
        <p:spPr>
          <a:xfrm>
            <a:off x="8851769" y="114339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CB2B8C-D6CC-558B-BAE7-EE097EC5C1E1}"/>
              </a:ext>
            </a:extLst>
          </p:cNvPr>
          <p:cNvSpPr txBox="1"/>
          <p:nvPr/>
        </p:nvSpPr>
        <p:spPr>
          <a:xfrm>
            <a:off x="8874608" y="1385889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10/19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23" name="Picture 2" descr="yosoku1">
            <a:extLst>
              <a:ext uri="{FF2B5EF4-FFF2-40B4-BE49-F238E27FC236}">
                <a16:creationId xmlns:a16="http://schemas.microsoft.com/office/drawing/2014/main" id="{EEC43546-910C-0E7C-A981-85525803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5" y="3657266"/>
            <a:ext cx="337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414D21A-A5DA-955F-C4B3-CE4697C841B8}"/>
              </a:ext>
            </a:extLst>
          </p:cNvPr>
          <p:cNvSpPr txBox="1"/>
          <p:nvPr/>
        </p:nvSpPr>
        <p:spPr>
          <a:xfrm>
            <a:off x="2010246" y="56387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2022_10_26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BAFCF1-25B7-35BB-C25C-6FB6364B15E9}"/>
              </a:ext>
            </a:extLst>
          </p:cNvPr>
          <p:cNvSpPr txBox="1"/>
          <p:nvPr/>
        </p:nvSpPr>
        <p:spPr>
          <a:xfrm>
            <a:off x="2873827" y="460584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5D6ED81-F30A-CF55-CD31-EAD0C420729B}"/>
              </a:ext>
            </a:extLst>
          </p:cNvPr>
          <p:cNvSpPr txBox="1"/>
          <p:nvPr/>
        </p:nvSpPr>
        <p:spPr>
          <a:xfrm>
            <a:off x="2963363" y="483077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10/21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5519E27-1095-EB27-6946-0FE7AC735D66}"/>
              </a:ext>
            </a:extLst>
          </p:cNvPr>
          <p:cNvSpPr txBox="1"/>
          <p:nvPr/>
        </p:nvSpPr>
        <p:spPr>
          <a:xfrm>
            <a:off x="3361898" y="4149818"/>
            <a:ext cx="9204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10/24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10/26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850F7A-08A9-A8D8-D1A3-DA9AC387F88E}"/>
              </a:ext>
            </a:extLst>
          </p:cNvPr>
          <p:cNvSpPr txBox="1"/>
          <p:nvPr/>
        </p:nvSpPr>
        <p:spPr>
          <a:xfrm>
            <a:off x="1599866" y="5500418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440D5C4-7939-597A-745A-4DECA754CB50}"/>
              </a:ext>
            </a:extLst>
          </p:cNvPr>
          <p:cNvSpPr txBox="1"/>
          <p:nvPr/>
        </p:nvSpPr>
        <p:spPr>
          <a:xfrm>
            <a:off x="1814118" y="548413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10/26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M4.6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E181473-9806-6DFA-FDE3-0E34EF5F4169}"/>
              </a:ext>
            </a:extLst>
          </p:cNvPr>
          <p:cNvSpPr txBox="1"/>
          <p:nvPr/>
        </p:nvSpPr>
        <p:spPr>
          <a:xfrm>
            <a:off x="4920785" y="565430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2022_11_02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2AB333C-C112-AE74-92E9-576210485774}"/>
              </a:ext>
            </a:extLst>
          </p:cNvPr>
          <p:cNvSpPr txBox="1"/>
          <p:nvPr/>
        </p:nvSpPr>
        <p:spPr>
          <a:xfrm>
            <a:off x="7957128" y="56387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2022_11_09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CD281B-17FC-62B7-5228-C6381448578F}"/>
              </a:ext>
            </a:extLst>
          </p:cNvPr>
          <p:cNvSpPr txBox="1"/>
          <p:nvPr/>
        </p:nvSpPr>
        <p:spPr>
          <a:xfrm>
            <a:off x="6004207" y="402167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4E70D8F-86FD-0BD8-95D7-6E4DD6D8294C}"/>
              </a:ext>
            </a:extLst>
          </p:cNvPr>
          <p:cNvSpPr txBox="1"/>
          <p:nvPr/>
        </p:nvSpPr>
        <p:spPr>
          <a:xfrm>
            <a:off x="6123619" y="4188274"/>
            <a:ext cx="9204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10/27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11/02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M4.8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45264B2-FBFF-208F-286E-8861AA9A7557}"/>
              </a:ext>
            </a:extLst>
          </p:cNvPr>
          <p:cNvSpPr txBox="1"/>
          <p:nvPr/>
        </p:nvSpPr>
        <p:spPr>
          <a:xfrm>
            <a:off x="6211288" y="3738141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BA5C1C5-4D0C-A66C-3F62-9150D3FD6E31}"/>
              </a:ext>
            </a:extLst>
          </p:cNvPr>
          <p:cNvSpPr txBox="1"/>
          <p:nvPr/>
        </p:nvSpPr>
        <p:spPr>
          <a:xfrm>
            <a:off x="6246569" y="3937307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10/28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B3D51C5-E80F-67C2-F086-B3032ED4D724}"/>
              </a:ext>
            </a:extLst>
          </p:cNvPr>
          <p:cNvSpPr txBox="1"/>
          <p:nvPr/>
        </p:nvSpPr>
        <p:spPr>
          <a:xfrm>
            <a:off x="3436620" y="588435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ED2FF1A-2C17-F94F-1D0F-5B73A3119510}"/>
              </a:ext>
            </a:extLst>
          </p:cNvPr>
          <p:cNvSpPr txBox="1"/>
          <p:nvPr/>
        </p:nvSpPr>
        <p:spPr>
          <a:xfrm>
            <a:off x="3197922" y="621589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11/01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M4.7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A5F0D67-6BC1-2966-E873-2ADC4C95927B}"/>
              </a:ext>
            </a:extLst>
          </p:cNvPr>
          <p:cNvSpPr txBox="1"/>
          <p:nvPr/>
        </p:nvSpPr>
        <p:spPr>
          <a:xfrm>
            <a:off x="8476501" y="4567169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BC3EF6A-5876-65CE-ABBF-BE3C864602E2}"/>
              </a:ext>
            </a:extLst>
          </p:cNvPr>
          <p:cNvSpPr txBox="1"/>
          <p:nvPr/>
        </p:nvSpPr>
        <p:spPr>
          <a:xfrm>
            <a:off x="8658275" y="4958632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11/03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M5.0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11/09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M4.9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C99E163-C5B3-A561-8408-A7E4E41F6C42}"/>
              </a:ext>
            </a:extLst>
          </p:cNvPr>
          <p:cNvSpPr txBox="1"/>
          <p:nvPr/>
        </p:nvSpPr>
        <p:spPr>
          <a:xfrm>
            <a:off x="9226998" y="3503377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A116077-8B6C-14BD-84D1-8B18F29B96B5}"/>
              </a:ext>
            </a:extLst>
          </p:cNvPr>
          <p:cNvSpPr txBox="1"/>
          <p:nvPr/>
        </p:nvSpPr>
        <p:spPr>
          <a:xfrm>
            <a:off x="8890191" y="3972299"/>
            <a:ext cx="9204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11/06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M5.3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CCA5E1E-8BBE-ECB1-E9DB-C8F35EA11087}"/>
              </a:ext>
            </a:extLst>
          </p:cNvPr>
          <p:cNvSpPr txBox="1"/>
          <p:nvPr/>
        </p:nvSpPr>
        <p:spPr>
          <a:xfrm>
            <a:off x="3205445" y="406518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Verdana Pro SemiBold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400" dirty="0">
              <a:solidFill>
                <a:srgbClr val="FF0000"/>
              </a:solidFill>
              <a:latin typeface="Verdana Pro SemiBol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84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</TotalTime>
  <Words>1388</Words>
  <Application>Microsoft Office PowerPoint</Application>
  <PresentationFormat>A4 210 x 297 mm</PresentationFormat>
  <Paragraphs>906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 Pro SemiBold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尾田 正二</dc:creator>
  <cp:lastModifiedBy>正二 尾田</cp:lastModifiedBy>
  <cp:revision>138</cp:revision>
  <cp:lastPrinted>2023-11-22T08:39:48Z</cp:lastPrinted>
  <dcterms:created xsi:type="dcterms:W3CDTF">2022-07-11T00:46:34Z</dcterms:created>
  <dcterms:modified xsi:type="dcterms:W3CDTF">2024-01-10T07:57:53Z</dcterms:modified>
</cp:coreProperties>
</file>