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57" r:id="rId4"/>
    <p:sldId id="258" r:id="rId5"/>
    <p:sldId id="267" r:id="rId6"/>
    <p:sldId id="259" r:id="rId7"/>
    <p:sldId id="260" r:id="rId8"/>
    <p:sldId id="262" r:id="rId9"/>
    <p:sldId id="264" r:id="rId10"/>
    <p:sldId id="265" r:id="rId11"/>
    <p:sldId id="266" r:id="rId12"/>
    <p:sldId id="263" r:id="rId13"/>
  </p:sldIdLst>
  <p:sldSz cx="9906000" cy="6858000" type="A4"/>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8" autoAdjust="0"/>
    <p:restoredTop sz="94660"/>
  </p:normalViewPr>
  <p:slideViewPr>
    <p:cSldViewPr snapToGrid="0">
      <p:cViewPr varScale="1">
        <p:scale>
          <a:sx n="71" d="100"/>
          <a:sy n="71" d="100"/>
        </p:scale>
        <p:origin x="1392"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BEEA150-78D8-4E15-AA38-85D509ACBBF0}" type="datetimeFigureOut">
              <a:rPr kumimoji="1" lang="ja-JP" altLang="en-US" smtClean="0"/>
              <a:t>2024/7/2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1982680-A952-4946-BC5F-F6A4A9B893A8}" type="slidenum">
              <a:rPr kumimoji="1" lang="ja-JP" altLang="en-US" smtClean="0"/>
              <a:t>‹#›</a:t>
            </a:fld>
            <a:endParaRPr kumimoji="1" lang="ja-JP" altLang="en-US"/>
          </a:p>
        </p:txBody>
      </p:sp>
    </p:spTree>
    <p:extLst>
      <p:ext uri="{BB962C8B-B14F-4D97-AF65-F5344CB8AC3E}">
        <p14:creationId xmlns:p14="http://schemas.microsoft.com/office/powerpoint/2010/main" val="32542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EEA150-78D8-4E15-AA38-85D509ACBBF0}" type="datetimeFigureOut">
              <a:rPr kumimoji="1" lang="ja-JP" altLang="en-US" smtClean="0"/>
              <a:t>2024/7/2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1982680-A952-4946-BC5F-F6A4A9B893A8}" type="slidenum">
              <a:rPr kumimoji="1" lang="ja-JP" altLang="en-US" smtClean="0"/>
              <a:t>‹#›</a:t>
            </a:fld>
            <a:endParaRPr kumimoji="1" lang="ja-JP" altLang="en-US"/>
          </a:p>
        </p:txBody>
      </p:sp>
    </p:spTree>
    <p:extLst>
      <p:ext uri="{BB962C8B-B14F-4D97-AF65-F5344CB8AC3E}">
        <p14:creationId xmlns:p14="http://schemas.microsoft.com/office/powerpoint/2010/main" val="80193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EEA150-78D8-4E15-AA38-85D509ACBBF0}" type="datetimeFigureOut">
              <a:rPr kumimoji="1" lang="ja-JP" altLang="en-US" smtClean="0"/>
              <a:t>2024/7/2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1982680-A952-4946-BC5F-F6A4A9B893A8}" type="slidenum">
              <a:rPr kumimoji="1" lang="ja-JP" altLang="en-US" smtClean="0"/>
              <a:t>‹#›</a:t>
            </a:fld>
            <a:endParaRPr kumimoji="1" lang="ja-JP" altLang="en-US"/>
          </a:p>
        </p:txBody>
      </p:sp>
    </p:spTree>
    <p:extLst>
      <p:ext uri="{BB962C8B-B14F-4D97-AF65-F5344CB8AC3E}">
        <p14:creationId xmlns:p14="http://schemas.microsoft.com/office/powerpoint/2010/main" val="136388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EEA150-78D8-4E15-AA38-85D509ACBBF0}" type="datetimeFigureOut">
              <a:rPr kumimoji="1" lang="ja-JP" altLang="en-US" smtClean="0"/>
              <a:t>2024/7/2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1982680-A952-4946-BC5F-F6A4A9B893A8}" type="slidenum">
              <a:rPr kumimoji="1" lang="ja-JP" altLang="en-US" smtClean="0"/>
              <a:t>‹#›</a:t>
            </a:fld>
            <a:endParaRPr kumimoji="1" lang="ja-JP" altLang="en-US"/>
          </a:p>
        </p:txBody>
      </p:sp>
    </p:spTree>
    <p:extLst>
      <p:ext uri="{BB962C8B-B14F-4D97-AF65-F5344CB8AC3E}">
        <p14:creationId xmlns:p14="http://schemas.microsoft.com/office/powerpoint/2010/main" val="312311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BEEA150-78D8-4E15-AA38-85D509ACBBF0}" type="datetimeFigureOut">
              <a:rPr kumimoji="1" lang="ja-JP" altLang="en-US" smtClean="0"/>
              <a:t>2024/7/2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1982680-A952-4946-BC5F-F6A4A9B893A8}" type="slidenum">
              <a:rPr kumimoji="1" lang="ja-JP" altLang="en-US" smtClean="0"/>
              <a:t>‹#›</a:t>
            </a:fld>
            <a:endParaRPr kumimoji="1" lang="ja-JP" altLang="en-US"/>
          </a:p>
        </p:txBody>
      </p:sp>
    </p:spTree>
    <p:extLst>
      <p:ext uri="{BB962C8B-B14F-4D97-AF65-F5344CB8AC3E}">
        <p14:creationId xmlns:p14="http://schemas.microsoft.com/office/powerpoint/2010/main" val="15264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BEEA150-78D8-4E15-AA38-85D509ACBBF0}" type="datetimeFigureOut">
              <a:rPr kumimoji="1" lang="ja-JP" altLang="en-US" smtClean="0"/>
              <a:t>2024/7/2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1982680-A952-4946-BC5F-F6A4A9B893A8}" type="slidenum">
              <a:rPr kumimoji="1" lang="ja-JP" altLang="en-US" smtClean="0"/>
              <a:t>‹#›</a:t>
            </a:fld>
            <a:endParaRPr kumimoji="1" lang="ja-JP" altLang="en-US"/>
          </a:p>
        </p:txBody>
      </p:sp>
    </p:spTree>
    <p:extLst>
      <p:ext uri="{BB962C8B-B14F-4D97-AF65-F5344CB8AC3E}">
        <p14:creationId xmlns:p14="http://schemas.microsoft.com/office/powerpoint/2010/main" val="265024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BEEA150-78D8-4E15-AA38-85D509ACBBF0}" type="datetimeFigureOut">
              <a:rPr kumimoji="1" lang="ja-JP" altLang="en-US" smtClean="0"/>
              <a:t>2024/7/2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1982680-A952-4946-BC5F-F6A4A9B893A8}" type="slidenum">
              <a:rPr kumimoji="1" lang="ja-JP" altLang="en-US" smtClean="0"/>
              <a:t>‹#›</a:t>
            </a:fld>
            <a:endParaRPr kumimoji="1" lang="ja-JP" altLang="en-US"/>
          </a:p>
        </p:txBody>
      </p:sp>
    </p:spTree>
    <p:extLst>
      <p:ext uri="{BB962C8B-B14F-4D97-AF65-F5344CB8AC3E}">
        <p14:creationId xmlns:p14="http://schemas.microsoft.com/office/powerpoint/2010/main" val="153792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BEEA150-78D8-4E15-AA38-85D509ACBBF0}" type="datetimeFigureOut">
              <a:rPr kumimoji="1" lang="ja-JP" altLang="en-US" smtClean="0"/>
              <a:t>2024/7/2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1982680-A952-4946-BC5F-F6A4A9B893A8}" type="slidenum">
              <a:rPr kumimoji="1" lang="ja-JP" altLang="en-US" smtClean="0"/>
              <a:t>‹#›</a:t>
            </a:fld>
            <a:endParaRPr kumimoji="1" lang="ja-JP" altLang="en-US"/>
          </a:p>
        </p:txBody>
      </p:sp>
    </p:spTree>
    <p:extLst>
      <p:ext uri="{BB962C8B-B14F-4D97-AF65-F5344CB8AC3E}">
        <p14:creationId xmlns:p14="http://schemas.microsoft.com/office/powerpoint/2010/main" val="3761398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EA150-78D8-4E15-AA38-85D509ACBBF0}" type="datetimeFigureOut">
              <a:rPr kumimoji="1" lang="ja-JP" altLang="en-US" smtClean="0"/>
              <a:t>2024/7/2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1982680-A952-4946-BC5F-F6A4A9B893A8}" type="slidenum">
              <a:rPr kumimoji="1" lang="ja-JP" altLang="en-US" smtClean="0"/>
              <a:t>‹#›</a:t>
            </a:fld>
            <a:endParaRPr kumimoji="1" lang="ja-JP" altLang="en-US"/>
          </a:p>
        </p:txBody>
      </p:sp>
    </p:spTree>
    <p:extLst>
      <p:ext uri="{BB962C8B-B14F-4D97-AF65-F5344CB8AC3E}">
        <p14:creationId xmlns:p14="http://schemas.microsoft.com/office/powerpoint/2010/main" val="1295659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EEA150-78D8-4E15-AA38-85D509ACBBF0}" type="datetimeFigureOut">
              <a:rPr kumimoji="1" lang="ja-JP" altLang="en-US" smtClean="0"/>
              <a:t>2024/7/2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1982680-A952-4946-BC5F-F6A4A9B893A8}" type="slidenum">
              <a:rPr kumimoji="1" lang="ja-JP" altLang="en-US" smtClean="0"/>
              <a:t>‹#›</a:t>
            </a:fld>
            <a:endParaRPr kumimoji="1" lang="ja-JP" altLang="en-US"/>
          </a:p>
        </p:txBody>
      </p:sp>
    </p:spTree>
    <p:extLst>
      <p:ext uri="{BB962C8B-B14F-4D97-AF65-F5344CB8AC3E}">
        <p14:creationId xmlns:p14="http://schemas.microsoft.com/office/powerpoint/2010/main" val="817996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EEA150-78D8-4E15-AA38-85D509ACBBF0}" type="datetimeFigureOut">
              <a:rPr kumimoji="1" lang="ja-JP" altLang="en-US" smtClean="0"/>
              <a:t>2024/7/2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1982680-A952-4946-BC5F-F6A4A9B893A8}" type="slidenum">
              <a:rPr kumimoji="1" lang="ja-JP" altLang="en-US" smtClean="0"/>
              <a:t>‹#›</a:t>
            </a:fld>
            <a:endParaRPr kumimoji="1" lang="ja-JP" altLang="en-US"/>
          </a:p>
        </p:txBody>
      </p:sp>
    </p:spTree>
    <p:extLst>
      <p:ext uri="{BB962C8B-B14F-4D97-AF65-F5344CB8AC3E}">
        <p14:creationId xmlns:p14="http://schemas.microsoft.com/office/powerpoint/2010/main" val="265180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BEEA150-78D8-4E15-AA38-85D509ACBBF0}" type="datetimeFigureOut">
              <a:rPr kumimoji="1" lang="ja-JP" altLang="en-US" smtClean="0"/>
              <a:t>2024/7/2</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982680-A952-4946-BC5F-F6A4A9B893A8}" type="slidenum">
              <a:rPr kumimoji="1" lang="ja-JP" altLang="en-US" smtClean="0"/>
              <a:t>‹#›</a:t>
            </a:fld>
            <a:endParaRPr kumimoji="1" lang="ja-JP" altLang="en-US"/>
          </a:p>
        </p:txBody>
      </p:sp>
    </p:spTree>
    <p:extLst>
      <p:ext uri="{BB962C8B-B14F-4D97-AF65-F5344CB8AC3E}">
        <p14:creationId xmlns:p14="http://schemas.microsoft.com/office/powerpoint/2010/main" val="599176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B4CC847-49E9-74C9-705F-9723B9E42966}"/>
              </a:ext>
            </a:extLst>
          </p:cNvPr>
          <p:cNvGrpSpPr/>
          <p:nvPr/>
        </p:nvGrpSpPr>
        <p:grpSpPr>
          <a:xfrm>
            <a:off x="2447461" y="1773629"/>
            <a:ext cx="5400000" cy="3171482"/>
            <a:chOff x="2447461" y="1773629"/>
            <a:chExt cx="5400000" cy="3171482"/>
          </a:xfrm>
        </p:grpSpPr>
        <p:grpSp>
          <p:nvGrpSpPr>
            <p:cNvPr id="14" name="グループ化 13">
              <a:extLst>
                <a:ext uri="{FF2B5EF4-FFF2-40B4-BE49-F238E27FC236}">
                  <a16:creationId xmlns:a16="http://schemas.microsoft.com/office/drawing/2014/main" id="{BD0AF726-E44C-7D3A-1D55-1D50AAB76B47}"/>
                </a:ext>
              </a:extLst>
            </p:cNvPr>
            <p:cNvGrpSpPr/>
            <p:nvPr/>
          </p:nvGrpSpPr>
          <p:grpSpPr>
            <a:xfrm>
              <a:off x="2447461" y="1773629"/>
              <a:ext cx="5400000" cy="3171482"/>
              <a:chOff x="2447461" y="1773629"/>
              <a:chExt cx="5400000" cy="3171482"/>
            </a:xfrm>
          </p:grpSpPr>
          <p:pic>
            <p:nvPicPr>
              <p:cNvPr id="7" name="図 6" descr="マップ&#10;&#10;自動的に生成された説明">
                <a:extLst>
                  <a:ext uri="{FF2B5EF4-FFF2-40B4-BE49-F238E27FC236}">
                    <a16:creationId xmlns:a16="http://schemas.microsoft.com/office/drawing/2014/main" id="{303AEE22-A676-B2A2-2073-48C8C22A466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47461" y="1773629"/>
                <a:ext cx="5400000" cy="3171482"/>
              </a:xfrm>
              <a:prstGeom prst="rect">
                <a:avLst/>
              </a:prstGeom>
            </p:spPr>
          </p:pic>
          <p:cxnSp>
            <p:nvCxnSpPr>
              <p:cNvPr id="11" name="直線矢印コネクタ 10">
                <a:extLst>
                  <a:ext uri="{FF2B5EF4-FFF2-40B4-BE49-F238E27FC236}">
                    <a16:creationId xmlns:a16="http://schemas.microsoft.com/office/drawing/2014/main" id="{547397E6-AA6E-F933-38A7-2267197707CB}"/>
                  </a:ext>
                </a:extLst>
              </p:cNvPr>
              <p:cNvCxnSpPr>
                <a:cxnSpLocks/>
              </p:cNvCxnSpPr>
              <p:nvPr/>
            </p:nvCxnSpPr>
            <p:spPr>
              <a:xfrm>
                <a:off x="5495925" y="2486025"/>
                <a:ext cx="66675" cy="476250"/>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E2AA60C0-1DB8-C8F5-6778-ABD7F31B72E3}"/>
                  </a:ext>
                </a:extLst>
              </p:cNvPr>
              <p:cNvCxnSpPr>
                <a:cxnSpLocks/>
              </p:cNvCxnSpPr>
              <p:nvPr/>
            </p:nvCxnSpPr>
            <p:spPr>
              <a:xfrm flipH="1" flipV="1">
                <a:off x="5915025" y="2543175"/>
                <a:ext cx="66675" cy="476250"/>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2" name="テキスト ボックス 1">
              <a:extLst>
                <a:ext uri="{FF2B5EF4-FFF2-40B4-BE49-F238E27FC236}">
                  <a16:creationId xmlns:a16="http://schemas.microsoft.com/office/drawing/2014/main" id="{E655E045-2C08-051E-EAFC-77807E2CE17B}"/>
                </a:ext>
              </a:extLst>
            </p:cNvPr>
            <p:cNvSpPr txBox="1"/>
            <p:nvPr/>
          </p:nvSpPr>
          <p:spPr>
            <a:xfrm>
              <a:off x="2447461" y="1916586"/>
              <a:ext cx="5262979" cy="369332"/>
            </a:xfrm>
            <a:prstGeom prst="rect">
              <a:avLst/>
            </a:prstGeom>
            <a:noFill/>
          </p:spPr>
          <p:txBody>
            <a:bodyPr wrap="none" rtlCol="0">
              <a:spAutoFit/>
            </a:bodyPr>
            <a:lstStyle/>
            <a:p>
              <a:r>
                <a:rPr kumimoji="1" lang="ja-JP" altLang="en-US" dirty="0">
                  <a:solidFill>
                    <a:schemeClr val="bg1"/>
                  </a:solidFill>
                </a:rPr>
                <a:t>くもさんの脚が道につながっているのは、なぜ？</a:t>
              </a:r>
            </a:p>
          </p:txBody>
        </p:sp>
      </p:grpSp>
    </p:spTree>
    <p:extLst>
      <p:ext uri="{BB962C8B-B14F-4D97-AF65-F5344CB8AC3E}">
        <p14:creationId xmlns:p14="http://schemas.microsoft.com/office/powerpoint/2010/main" val="935490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B15704E6-E84A-3798-4F05-C9D1816953E9}"/>
              </a:ext>
            </a:extLst>
          </p:cNvPr>
          <p:cNvGrpSpPr/>
          <p:nvPr/>
        </p:nvGrpSpPr>
        <p:grpSpPr>
          <a:xfrm>
            <a:off x="1287625" y="1415978"/>
            <a:ext cx="7200000" cy="4174109"/>
            <a:chOff x="1287625" y="1415978"/>
            <a:chExt cx="7200000" cy="4174109"/>
          </a:xfrm>
        </p:grpSpPr>
        <p:pic>
          <p:nvPicPr>
            <p:cNvPr id="3" name="図 2" descr="レンガの壁&#10;&#10;中程度の精度で自動的に生成された説明">
              <a:extLst>
                <a:ext uri="{FF2B5EF4-FFF2-40B4-BE49-F238E27FC236}">
                  <a16:creationId xmlns:a16="http://schemas.microsoft.com/office/drawing/2014/main" id="{442FF8C0-6C54-14C6-CA80-AA0113C1C97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87625" y="1415978"/>
              <a:ext cx="7200000" cy="4174109"/>
            </a:xfrm>
            <a:prstGeom prst="rect">
              <a:avLst/>
            </a:prstGeom>
          </p:spPr>
        </p:pic>
        <p:sp>
          <p:nvSpPr>
            <p:cNvPr id="2" name="テキスト ボックス 1">
              <a:extLst>
                <a:ext uri="{FF2B5EF4-FFF2-40B4-BE49-F238E27FC236}">
                  <a16:creationId xmlns:a16="http://schemas.microsoft.com/office/drawing/2014/main" id="{2D788A89-6A89-E1EC-7D9B-C78B94F26365}"/>
                </a:ext>
              </a:extLst>
            </p:cNvPr>
            <p:cNvSpPr txBox="1"/>
            <p:nvPr/>
          </p:nvSpPr>
          <p:spPr>
            <a:xfrm>
              <a:off x="5736309" y="3842428"/>
              <a:ext cx="2262158" cy="1200329"/>
            </a:xfrm>
            <a:prstGeom prst="rect">
              <a:avLst/>
            </a:prstGeom>
            <a:noFill/>
          </p:spPr>
          <p:txBody>
            <a:bodyPr wrap="none" rtlCol="0">
              <a:spAutoFit/>
            </a:bodyPr>
            <a:lstStyle/>
            <a:p>
              <a:r>
                <a:rPr kumimoji="1" lang="ja-JP" altLang="en-US" dirty="0">
                  <a:solidFill>
                    <a:schemeClr val="bg1"/>
                  </a:solidFill>
                </a:rPr>
                <a:t>サギさんの</a:t>
              </a:r>
              <a:endParaRPr kumimoji="1" lang="en-US" altLang="ja-JP" dirty="0">
                <a:solidFill>
                  <a:schemeClr val="bg1"/>
                </a:solidFill>
              </a:endParaRPr>
            </a:p>
            <a:p>
              <a:r>
                <a:rPr kumimoji="1" lang="ja-JP" altLang="en-US" dirty="0">
                  <a:solidFill>
                    <a:schemeClr val="bg1"/>
                  </a:solidFill>
                </a:rPr>
                <a:t>長い長い首と</a:t>
              </a:r>
              <a:endParaRPr kumimoji="1" lang="en-US" altLang="ja-JP" dirty="0">
                <a:solidFill>
                  <a:schemeClr val="bg1"/>
                </a:solidFill>
              </a:endParaRPr>
            </a:p>
            <a:p>
              <a:r>
                <a:rPr kumimoji="1" lang="ja-JP" altLang="en-US" dirty="0">
                  <a:solidFill>
                    <a:schemeClr val="bg1"/>
                  </a:solidFill>
                </a:rPr>
                <a:t>長すぎるくちばしは</a:t>
              </a:r>
              <a:endParaRPr kumimoji="1" lang="en-US" altLang="ja-JP" dirty="0">
                <a:solidFill>
                  <a:schemeClr val="bg1"/>
                </a:solidFill>
              </a:endParaRPr>
            </a:p>
            <a:p>
              <a:r>
                <a:rPr kumimoji="1" lang="ja-JP" altLang="en-US" dirty="0">
                  <a:solidFill>
                    <a:schemeClr val="bg1"/>
                  </a:solidFill>
                </a:rPr>
                <a:t>なぜ？</a:t>
              </a:r>
            </a:p>
          </p:txBody>
        </p:sp>
      </p:grpSp>
    </p:spTree>
    <p:extLst>
      <p:ext uri="{BB962C8B-B14F-4D97-AF65-F5344CB8AC3E}">
        <p14:creationId xmlns:p14="http://schemas.microsoft.com/office/powerpoint/2010/main" val="3667171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23F3A5AB-BE24-5C94-584B-C1881E542D14}"/>
              </a:ext>
            </a:extLst>
          </p:cNvPr>
          <p:cNvGrpSpPr/>
          <p:nvPr/>
        </p:nvGrpSpPr>
        <p:grpSpPr>
          <a:xfrm>
            <a:off x="1222310" y="1323972"/>
            <a:ext cx="7200000" cy="4210056"/>
            <a:chOff x="1222310" y="1323972"/>
            <a:chExt cx="7200000" cy="4210056"/>
          </a:xfrm>
        </p:grpSpPr>
        <p:pic>
          <p:nvPicPr>
            <p:cNvPr id="3" name="図 2" descr="建物, 乗る, 男, 古い が含まれている画像&#10;&#10;自動的に生成された説明">
              <a:extLst>
                <a:ext uri="{FF2B5EF4-FFF2-40B4-BE49-F238E27FC236}">
                  <a16:creationId xmlns:a16="http://schemas.microsoft.com/office/drawing/2014/main" id="{4D375E76-0905-D8C2-ADE3-51770B7CA7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22310" y="1323972"/>
              <a:ext cx="7200000" cy="4210056"/>
            </a:xfrm>
            <a:prstGeom prst="rect">
              <a:avLst/>
            </a:prstGeom>
          </p:spPr>
        </p:pic>
        <p:sp>
          <p:nvSpPr>
            <p:cNvPr id="2" name="テキスト ボックス 1">
              <a:extLst>
                <a:ext uri="{FF2B5EF4-FFF2-40B4-BE49-F238E27FC236}">
                  <a16:creationId xmlns:a16="http://schemas.microsoft.com/office/drawing/2014/main" id="{7AD956EB-3576-3B9D-AE59-E189AFD875CA}"/>
                </a:ext>
              </a:extLst>
            </p:cNvPr>
            <p:cNvSpPr txBox="1"/>
            <p:nvPr/>
          </p:nvSpPr>
          <p:spPr>
            <a:xfrm>
              <a:off x="5354444" y="4243871"/>
              <a:ext cx="2723823" cy="923330"/>
            </a:xfrm>
            <a:prstGeom prst="rect">
              <a:avLst/>
            </a:prstGeom>
            <a:noFill/>
          </p:spPr>
          <p:txBody>
            <a:bodyPr wrap="none" rtlCol="0">
              <a:spAutoFit/>
            </a:bodyPr>
            <a:lstStyle/>
            <a:p>
              <a:r>
                <a:rPr kumimoji="1" lang="ja-JP" altLang="en-US" dirty="0">
                  <a:solidFill>
                    <a:schemeClr val="bg1"/>
                  </a:solidFill>
                </a:rPr>
                <a:t>「きかがくもよう」も</a:t>
              </a:r>
              <a:endParaRPr kumimoji="1" lang="en-US" altLang="ja-JP" dirty="0">
                <a:solidFill>
                  <a:schemeClr val="bg1"/>
                </a:solidFill>
              </a:endParaRPr>
            </a:p>
            <a:p>
              <a:r>
                <a:rPr kumimoji="1" lang="ja-JP" altLang="en-US" dirty="0">
                  <a:solidFill>
                    <a:schemeClr val="bg1"/>
                  </a:solidFill>
                </a:rPr>
                <a:t>ぜんぶ一筆書きしたのは</a:t>
              </a:r>
              <a:endParaRPr kumimoji="1" lang="en-US" altLang="ja-JP" dirty="0">
                <a:solidFill>
                  <a:schemeClr val="bg1"/>
                </a:solidFill>
              </a:endParaRPr>
            </a:p>
            <a:p>
              <a:r>
                <a:rPr kumimoji="1" lang="ja-JP" altLang="en-US" dirty="0">
                  <a:solidFill>
                    <a:schemeClr val="bg1"/>
                  </a:solidFill>
                </a:rPr>
                <a:t>なんのため？</a:t>
              </a:r>
            </a:p>
          </p:txBody>
        </p:sp>
      </p:grpSp>
    </p:spTree>
    <p:extLst>
      <p:ext uri="{BB962C8B-B14F-4D97-AF65-F5344CB8AC3E}">
        <p14:creationId xmlns:p14="http://schemas.microsoft.com/office/powerpoint/2010/main" val="1351450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A1FABA6F-2022-821C-B9DC-B0A1B6EFDB4C}"/>
              </a:ext>
            </a:extLst>
          </p:cNvPr>
          <p:cNvGrpSpPr/>
          <p:nvPr/>
        </p:nvGrpSpPr>
        <p:grpSpPr>
          <a:xfrm>
            <a:off x="225787" y="469812"/>
            <a:ext cx="9552341" cy="6136314"/>
            <a:chOff x="225787" y="469812"/>
            <a:chExt cx="9552341" cy="6136314"/>
          </a:xfrm>
        </p:grpSpPr>
        <p:grpSp>
          <p:nvGrpSpPr>
            <p:cNvPr id="2" name="グループ化 1">
              <a:extLst>
                <a:ext uri="{FF2B5EF4-FFF2-40B4-BE49-F238E27FC236}">
                  <a16:creationId xmlns:a16="http://schemas.microsoft.com/office/drawing/2014/main" id="{940A2F36-67AC-80EE-B6C2-969D89745490}"/>
                </a:ext>
              </a:extLst>
            </p:cNvPr>
            <p:cNvGrpSpPr/>
            <p:nvPr/>
          </p:nvGrpSpPr>
          <p:grpSpPr>
            <a:xfrm>
              <a:off x="225787" y="469812"/>
              <a:ext cx="9552341" cy="6136314"/>
              <a:chOff x="225787" y="469812"/>
              <a:chExt cx="9552341" cy="6136314"/>
            </a:xfrm>
          </p:grpSpPr>
          <p:grpSp>
            <p:nvGrpSpPr>
              <p:cNvPr id="8" name="グループ化 7">
                <a:extLst>
                  <a:ext uri="{FF2B5EF4-FFF2-40B4-BE49-F238E27FC236}">
                    <a16:creationId xmlns:a16="http://schemas.microsoft.com/office/drawing/2014/main" id="{B994AA3A-1518-ABEA-FD6F-F9C5B629A244}"/>
                  </a:ext>
                </a:extLst>
              </p:cNvPr>
              <p:cNvGrpSpPr/>
              <p:nvPr/>
            </p:nvGrpSpPr>
            <p:grpSpPr>
              <a:xfrm>
                <a:off x="2351314" y="2140170"/>
                <a:ext cx="5400000" cy="3134502"/>
                <a:chOff x="2351314" y="2000211"/>
                <a:chExt cx="5400000" cy="3134502"/>
              </a:xfrm>
            </p:grpSpPr>
            <p:pic>
              <p:nvPicPr>
                <p:cNvPr id="3" name="図 2" descr="テキスト, 自然 が含まれている画像&#10;&#10;自動的に生成された説明">
                  <a:extLst>
                    <a:ext uri="{FF2B5EF4-FFF2-40B4-BE49-F238E27FC236}">
                      <a16:creationId xmlns:a16="http://schemas.microsoft.com/office/drawing/2014/main" id="{393B1AEE-405D-6F85-F25F-B4D800A6C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314" y="2000211"/>
                  <a:ext cx="5400000" cy="3134502"/>
                </a:xfrm>
                <a:prstGeom prst="rect">
                  <a:avLst/>
                </a:prstGeom>
              </p:spPr>
            </p:pic>
            <p:sp>
              <p:nvSpPr>
                <p:cNvPr id="4" name="テキスト ボックス 3">
                  <a:extLst>
                    <a:ext uri="{FF2B5EF4-FFF2-40B4-BE49-F238E27FC236}">
                      <a16:creationId xmlns:a16="http://schemas.microsoft.com/office/drawing/2014/main" id="{9D5B3022-BA5A-0801-9D0F-E7689D734DE4}"/>
                    </a:ext>
                  </a:extLst>
                </p:cNvPr>
                <p:cNvSpPr txBox="1"/>
                <p:nvPr/>
              </p:nvSpPr>
              <p:spPr>
                <a:xfrm>
                  <a:off x="5719666" y="4572000"/>
                  <a:ext cx="453970" cy="253916"/>
                </a:xfrm>
                <a:prstGeom prst="rect">
                  <a:avLst/>
                </a:prstGeom>
                <a:solidFill>
                  <a:schemeClr val="bg1"/>
                </a:solidFill>
              </p:spPr>
              <p:txBody>
                <a:bodyPr wrap="none" rtlCol="0">
                  <a:spAutoFit/>
                </a:bodyPr>
                <a:lstStyle/>
                <a:p>
                  <a:r>
                    <a:rPr kumimoji="1" lang="ja-JP" altLang="en-US" sz="1050" dirty="0"/>
                    <a:t>ネコ</a:t>
                  </a:r>
                </a:p>
              </p:txBody>
            </p:sp>
            <p:sp>
              <p:nvSpPr>
                <p:cNvPr id="5" name="テキスト ボックス 4">
                  <a:extLst>
                    <a:ext uri="{FF2B5EF4-FFF2-40B4-BE49-F238E27FC236}">
                      <a16:creationId xmlns:a16="http://schemas.microsoft.com/office/drawing/2014/main" id="{9F12AD21-185E-142C-C00E-2EC04CDD9038}"/>
                    </a:ext>
                  </a:extLst>
                </p:cNvPr>
                <p:cNvSpPr txBox="1"/>
                <p:nvPr/>
              </p:nvSpPr>
              <p:spPr>
                <a:xfrm>
                  <a:off x="5585013" y="2522375"/>
                  <a:ext cx="588623" cy="253916"/>
                </a:xfrm>
                <a:prstGeom prst="rect">
                  <a:avLst/>
                </a:prstGeom>
                <a:solidFill>
                  <a:schemeClr val="bg1"/>
                </a:solidFill>
              </p:spPr>
              <p:txBody>
                <a:bodyPr wrap="none" rtlCol="0">
                  <a:spAutoFit/>
                </a:bodyPr>
                <a:lstStyle/>
                <a:p>
                  <a:r>
                    <a:rPr kumimoji="1" lang="ja-JP" altLang="en-US" sz="1050" dirty="0"/>
                    <a:t>シャチ</a:t>
                  </a:r>
                </a:p>
              </p:txBody>
            </p:sp>
            <p:sp>
              <p:nvSpPr>
                <p:cNvPr id="6" name="テキスト ボックス 5">
                  <a:extLst>
                    <a:ext uri="{FF2B5EF4-FFF2-40B4-BE49-F238E27FC236}">
                      <a16:creationId xmlns:a16="http://schemas.microsoft.com/office/drawing/2014/main" id="{C661CB45-82C7-F788-466B-1E3AE1752BFF}"/>
                    </a:ext>
                  </a:extLst>
                </p:cNvPr>
                <p:cNvSpPr txBox="1"/>
                <p:nvPr/>
              </p:nvSpPr>
              <p:spPr>
                <a:xfrm>
                  <a:off x="2742287" y="3175084"/>
                  <a:ext cx="723275" cy="253916"/>
                </a:xfrm>
                <a:prstGeom prst="rect">
                  <a:avLst/>
                </a:prstGeom>
                <a:solidFill>
                  <a:schemeClr val="bg1"/>
                </a:solidFill>
              </p:spPr>
              <p:txBody>
                <a:bodyPr wrap="none" rtlCol="0">
                  <a:spAutoFit/>
                </a:bodyPr>
                <a:lstStyle/>
                <a:p>
                  <a:r>
                    <a:rPr kumimoji="1" lang="ja-JP" altLang="en-US" sz="1050" dirty="0"/>
                    <a:t>ハチドリ</a:t>
                  </a:r>
                </a:p>
              </p:txBody>
            </p:sp>
          </p:grpSp>
          <p:sp>
            <p:nvSpPr>
              <p:cNvPr id="7" name="テキスト ボックス 6">
                <a:extLst>
                  <a:ext uri="{FF2B5EF4-FFF2-40B4-BE49-F238E27FC236}">
                    <a16:creationId xmlns:a16="http://schemas.microsoft.com/office/drawing/2014/main" id="{B203A147-00BD-C5DE-D0BA-65F78033CD9E}"/>
                  </a:ext>
                </a:extLst>
              </p:cNvPr>
              <p:cNvSpPr txBox="1"/>
              <p:nvPr/>
            </p:nvSpPr>
            <p:spPr>
              <a:xfrm>
                <a:off x="397907" y="469812"/>
                <a:ext cx="9110186" cy="461665"/>
              </a:xfrm>
              <a:prstGeom prst="rect">
                <a:avLst/>
              </a:prstGeom>
              <a:noFill/>
            </p:spPr>
            <p:txBody>
              <a:bodyPr wrap="none" rtlCol="0">
                <a:spAutoFit/>
              </a:bodyPr>
              <a:lstStyle/>
              <a:p>
                <a:r>
                  <a:rPr kumimoji="1" lang="ja-JP" altLang="en-US" sz="2400" dirty="0"/>
                  <a:t>ナスカの地上絵は大昔のテーマパークのアトラクションだった説</a:t>
                </a:r>
              </a:p>
            </p:txBody>
          </p:sp>
          <p:pic>
            <p:nvPicPr>
              <p:cNvPr id="1030" name="Picture 6" descr="南米ナスカの地上絵に巨大ネコ 2000年前に作成か - BBCニュース">
                <a:extLst>
                  <a:ext uri="{FF2B5EF4-FFF2-40B4-BE49-F238E27FC236}">
                    <a16:creationId xmlns:a16="http://schemas.microsoft.com/office/drawing/2014/main" id="{BBA5898E-CF73-DA3F-B179-C2BF6B35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691" y="5322875"/>
                <a:ext cx="2281335" cy="12832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ナスカの地上絵－１、雨乞いの儀式用であったが！』―画像「動植物の絵」→「幾何学模様」→「直線」への変遷は、水源表示へ？― -  知る喜びと、撮る喜びのつぶやき通信 （読める限り読み文章にする。 歩ける限り撮り続ける『花鳥風月から犬猫太陽』まで）">
                <a:extLst>
                  <a:ext uri="{FF2B5EF4-FFF2-40B4-BE49-F238E27FC236}">
                    <a16:creationId xmlns:a16="http://schemas.microsoft.com/office/drawing/2014/main" id="{D5755628-4163-DE0A-FAE3-2E84FAEE8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826" y="1535125"/>
                <a:ext cx="190500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ナスカの地上絵は誰がどうやって作った？その目的は？なぜ消えない？ | 南米アンデス旅行記 | yanakiji">
                <a:extLst>
                  <a:ext uri="{FF2B5EF4-FFF2-40B4-BE49-F238E27FC236}">
                    <a16:creationId xmlns:a16="http://schemas.microsoft.com/office/drawing/2014/main" id="{BE67DEEC-CE59-925B-A94B-D3AA237CCD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332" y="2489619"/>
                <a:ext cx="1973148" cy="121780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16EF3910-7DC7-4CAA-6E45-AA016DA20555}"/>
                  </a:ext>
                </a:extLst>
              </p:cNvPr>
              <p:cNvSpPr txBox="1"/>
              <p:nvPr/>
            </p:nvSpPr>
            <p:spPr>
              <a:xfrm>
                <a:off x="7439026" y="5511221"/>
                <a:ext cx="2339102" cy="307777"/>
              </a:xfrm>
              <a:prstGeom prst="rect">
                <a:avLst/>
              </a:prstGeom>
              <a:noFill/>
            </p:spPr>
            <p:txBody>
              <a:bodyPr wrap="none" rtlCol="0">
                <a:spAutoFit/>
              </a:bodyPr>
              <a:lstStyle/>
              <a:p>
                <a:r>
                  <a:rPr kumimoji="1" lang="ja-JP" altLang="en-US" sz="1400" dirty="0"/>
                  <a:t>ウェルカム・モニュメント</a:t>
                </a:r>
              </a:p>
            </p:txBody>
          </p:sp>
          <p:sp>
            <p:nvSpPr>
              <p:cNvPr id="10" name="テキスト ボックス 9">
                <a:extLst>
                  <a:ext uri="{FF2B5EF4-FFF2-40B4-BE49-F238E27FC236}">
                    <a16:creationId xmlns:a16="http://schemas.microsoft.com/office/drawing/2014/main" id="{653F75A8-D8AF-29F4-3A41-435C8447324B}"/>
                  </a:ext>
                </a:extLst>
              </p:cNvPr>
              <p:cNvSpPr txBox="1"/>
              <p:nvPr/>
            </p:nvSpPr>
            <p:spPr>
              <a:xfrm>
                <a:off x="225787" y="2123967"/>
                <a:ext cx="1980029" cy="307777"/>
              </a:xfrm>
              <a:prstGeom prst="rect">
                <a:avLst/>
              </a:prstGeom>
              <a:noFill/>
            </p:spPr>
            <p:txBody>
              <a:bodyPr wrap="none" rtlCol="0">
                <a:spAutoFit/>
              </a:bodyPr>
              <a:lstStyle/>
              <a:p>
                <a:r>
                  <a:rPr kumimoji="1" lang="ja-JP" altLang="en-US" sz="1400" dirty="0"/>
                  <a:t>ハチドリ・スタジアム</a:t>
                </a:r>
              </a:p>
            </p:txBody>
          </p:sp>
          <p:sp>
            <p:nvSpPr>
              <p:cNvPr id="11" name="テキスト ボックス 10">
                <a:extLst>
                  <a:ext uri="{FF2B5EF4-FFF2-40B4-BE49-F238E27FC236}">
                    <a16:creationId xmlns:a16="http://schemas.microsoft.com/office/drawing/2014/main" id="{7DD98F32-5E92-3C65-53F8-285E6A7558DC}"/>
                  </a:ext>
                </a:extLst>
              </p:cNvPr>
              <p:cNvSpPr txBox="1"/>
              <p:nvPr/>
            </p:nvSpPr>
            <p:spPr>
              <a:xfrm>
                <a:off x="7978812" y="3098520"/>
                <a:ext cx="1620957" cy="523220"/>
              </a:xfrm>
              <a:prstGeom prst="rect">
                <a:avLst/>
              </a:prstGeom>
              <a:noFill/>
            </p:spPr>
            <p:txBody>
              <a:bodyPr wrap="none" rtlCol="0">
                <a:spAutoFit/>
              </a:bodyPr>
              <a:lstStyle/>
              <a:p>
                <a:r>
                  <a:rPr kumimoji="1" lang="ja-JP" altLang="en-US" sz="1400" dirty="0"/>
                  <a:t>パークのシンボル</a:t>
                </a:r>
                <a:endParaRPr kumimoji="1" lang="en-US" altLang="ja-JP" sz="1400" dirty="0"/>
              </a:p>
              <a:p>
                <a:r>
                  <a:rPr kumimoji="1" lang="ja-JP" altLang="en-US" sz="1400" dirty="0"/>
                  <a:t>最強のシャチ</a:t>
                </a:r>
              </a:p>
            </p:txBody>
          </p:sp>
        </p:grpSp>
        <p:sp>
          <p:nvSpPr>
            <p:cNvPr id="12" name="テキスト ボックス 11">
              <a:extLst>
                <a:ext uri="{FF2B5EF4-FFF2-40B4-BE49-F238E27FC236}">
                  <a16:creationId xmlns:a16="http://schemas.microsoft.com/office/drawing/2014/main" id="{1B2A5E57-A058-BF2B-3C74-6F0DF2605715}"/>
                </a:ext>
              </a:extLst>
            </p:cNvPr>
            <p:cNvSpPr txBox="1"/>
            <p:nvPr/>
          </p:nvSpPr>
          <p:spPr>
            <a:xfrm>
              <a:off x="225787" y="1152474"/>
              <a:ext cx="6750566" cy="830997"/>
            </a:xfrm>
            <a:prstGeom prst="rect">
              <a:avLst/>
            </a:prstGeom>
            <a:noFill/>
          </p:spPr>
          <p:txBody>
            <a:bodyPr wrap="none" rtlCol="0">
              <a:spAutoFit/>
            </a:bodyPr>
            <a:lstStyle/>
            <a:p>
              <a:r>
                <a:rPr kumimoji="1" lang="ja-JP" altLang="en-US" sz="1600" dirty="0"/>
                <a:t>その上をたどって歩いて遊ぶ平地の地上絵は一筆書きじゃないとだめ。</a:t>
              </a:r>
              <a:endParaRPr kumimoji="1" lang="en-US" altLang="ja-JP" sz="1600" dirty="0"/>
            </a:p>
            <a:p>
              <a:r>
                <a:rPr kumimoji="1" lang="ja-JP" altLang="en-US" sz="1600" dirty="0"/>
                <a:t>でも、斜面のシャチとネコの絵の上は歩かないから一筆書き</a:t>
              </a:r>
              <a:endParaRPr kumimoji="1" lang="en-US" altLang="ja-JP" sz="1600" dirty="0"/>
            </a:p>
            <a:p>
              <a:r>
                <a:rPr kumimoji="1" lang="ja-JP" altLang="en-US" sz="1600" dirty="0"/>
                <a:t>じゃなくてもっとリアルに描けた（ネコは一番最初の「作品」かも）。</a:t>
              </a:r>
            </a:p>
          </p:txBody>
        </p:sp>
      </p:grpSp>
      <p:pic>
        <p:nvPicPr>
          <p:cNvPr id="14" name="Picture 2">
            <a:extLst>
              <a:ext uri="{FF2B5EF4-FFF2-40B4-BE49-F238E27FC236}">
                <a16:creationId xmlns:a16="http://schemas.microsoft.com/office/drawing/2014/main" id="{265CDC0E-462C-6215-E4FF-12A44DC2F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907" y="4509912"/>
            <a:ext cx="2977962" cy="1983322"/>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32FFBBC5-9A00-B993-1959-06BFC9D00AFD}"/>
              </a:ext>
            </a:extLst>
          </p:cNvPr>
          <p:cNvSpPr txBox="1"/>
          <p:nvPr/>
        </p:nvSpPr>
        <p:spPr>
          <a:xfrm>
            <a:off x="147260" y="6375293"/>
            <a:ext cx="4026708" cy="415498"/>
          </a:xfrm>
          <a:prstGeom prst="rect">
            <a:avLst/>
          </a:prstGeom>
          <a:noFill/>
        </p:spPr>
        <p:txBody>
          <a:bodyPr wrap="square" rtlCol="0">
            <a:spAutoFit/>
          </a:bodyPr>
          <a:lstStyle/>
          <a:p>
            <a:r>
              <a:rPr kumimoji="1" lang="en-US" altLang="ja-JP" sz="1050" dirty="0"/>
              <a:t>https://wordlesstech.com/wp-content/uploads/2018/04/Ancient-Drawings-just-discovered-in-Peru-Desert-3.jpg</a:t>
            </a:r>
            <a:endParaRPr kumimoji="1" lang="ja-JP" altLang="en-US" sz="1050" dirty="0"/>
          </a:p>
        </p:txBody>
      </p:sp>
    </p:spTree>
    <p:extLst>
      <p:ext uri="{BB962C8B-B14F-4D97-AF65-F5344CB8AC3E}">
        <p14:creationId xmlns:p14="http://schemas.microsoft.com/office/powerpoint/2010/main" val="1163237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A31CB38D-5F3F-EB7E-366E-4394539926C4}"/>
              </a:ext>
            </a:extLst>
          </p:cNvPr>
          <p:cNvGrpSpPr/>
          <p:nvPr/>
        </p:nvGrpSpPr>
        <p:grpSpPr>
          <a:xfrm>
            <a:off x="2071868" y="1545782"/>
            <a:ext cx="5400000" cy="3138432"/>
            <a:chOff x="2071868" y="1545782"/>
            <a:chExt cx="5400000" cy="3138432"/>
          </a:xfrm>
        </p:grpSpPr>
        <p:grpSp>
          <p:nvGrpSpPr>
            <p:cNvPr id="10" name="グループ化 9">
              <a:extLst>
                <a:ext uri="{FF2B5EF4-FFF2-40B4-BE49-F238E27FC236}">
                  <a16:creationId xmlns:a16="http://schemas.microsoft.com/office/drawing/2014/main" id="{BE35D3FF-45EF-AD6E-0A1D-58C35A2BA38B}"/>
                </a:ext>
              </a:extLst>
            </p:cNvPr>
            <p:cNvGrpSpPr/>
            <p:nvPr/>
          </p:nvGrpSpPr>
          <p:grpSpPr>
            <a:xfrm>
              <a:off x="2071868" y="1545782"/>
              <a:ext cx="5400000" cy="3138432"/>
              <a:chOff x="2071868" y="1545782"/>
              <a:chExt cx="5400000" cy="3138432"/>
            </a:xfrm>
          </p:grpSpPr>
          <p:pic>
            <p:nvPicPr>
              <p:cNvPr id="3" name="図 2" descr="屋外, 建物, 写真, 立つ が含まれている画像&#10;&#10;自動的に生成された説明">
                <a:extLst>
                  <a:ext uri="{FF2B5EF4-FFF2-40B4-BE49-F238E27FC236}">
                    <a16:creationId xmlns:a16="http://schemas.microsoft.com/office/drawing/2014/main" id="{AA771B65-FFEB-4915-7919-B666C5E699A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071868" y="1545782"/>
                <a:ext cx="5400000" cy="3138432"/>
              </a:xfrm>
              <a:prstGeom prst="rect">
                <a:avLst/>
              </a:prstGeom>
            </p:spPr>
          </p:pic>
          <p:cxnSp>
            <p:nvCxnSpPr>
              <p:cNvPr id="4" name="直線矢印コネクタ 3">
                <a:extLst>
                  <a:ext uri="{FF2B5EF4-FFF2-40B4-BE49-F238E27FC236}">
                    <a16:creationId xmlns:a16="http://schemas.microsoft.com/office/drawing/2014/main" id="{949CEA09-D1D0-4B44-729E-3A71105C14AE}"/>
                  </a:ext>
                </a:extLst>
              </p:cNvPr>
              <p:cNvCxnSpPr>
                <a:cxnSpLocks/>
              </p:cNvCxnSpPr>
              <p:nvPr/>
            </p:nvCxnSpPr>
            <p:spPr>
              <a:xfrm>
                <a:off x="3522497" y="2995642"/>
                <a:ext cx="609600" cy="45171"/>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 name="直線矢印コネクタ 4">
                <a:extLst>
                  <a:ext uri="{FF2B5EF4-FFF2-40B4-BE49-F238E27FC236}">
                    <a16:creationId xmlns:a16="http://schemas.microsoft.com/office/drawing/2014/main" id="{26A6714A-D039-4AEC-EA34-CB923A426FBC}"/>
                  </a:ext>
                </a:extLst>
              </p:cNvPr>
              <p:cNvCxnSpPr>
                <a:cxnSpLocks/>
              </p:cNvCxnSpPr>
              <p:nvPr/>
            </p:nvCxnSpPr>
            <p:spPr>
              <a:xfrm flipH="1" flipV="1">
                <a:off x="3466867" y="3384064"/>
                <a:ext cx="566591" cy="44936"/>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2" name="テキスト ボックス 1">
              <a:extLst>
                <a:ext uri="{FF2B5EF4-FFF2-40B4-BE49-F238E27FC236}">
                  <a16:creationId xmlns:a16="http://schemas.microsoft.com/office/drawing/2014/main" id="{58F3C2C3-2C96-AF6F-E822-622F1E861520}"/>
                </a:ext>
              </a:extLst>
            </p:cNvPr>
            <p:cNvSpPr txBox="1"/>
            <p:nvPr/>
          </p:nvSpPr>
          <p:spPr>
            <a:xfrm>
              <a:off x="3827297" y="4121341"/>
              <a:ext cx="3416320" cy="369332"/>
            </a:xfrm>
            <a:prstGeom prst="rect">
              <a:avLst/>
            </a:prstGeom>
            <a:noFill/>
          </p:spPr>
          <p:txBody>
            <a:bodyPr wrap="none" rtlCol="0">
              <a:spAutoFit/>
            </a:bodyPr>
            <a:lstStyle/>
            <a:p>
              <a:r>
                <a:rPr kumimoji="1" lang="ja-JP" altLang="en-US" dirty="0">
                  <a:solidFill>
                    <a:schemeClr val="bg1"/>
                  </a:solidFill>
                </a:rPr>
                <a:t>お花が一筆書きなのは、なぜ？</a:t>
              </a:r>
            </a:p>
          </p:txBody>
        </p:sp>
      </p:grpSp>
    </p:spTree>
    <p:extLst>
      <p:ext uri="{BB962C8B-B14F-4D97-AF65-F5344CB8AC3E}">
        <p14:creationId xmlns:p14="http://schemas.microsoft.com/office/powerpoint/2010/main" val="3292398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D32D0D99-93B4-6159-0F1E-F2D03D5391C9}"/>
              </a:ext>
            </a:extLst>
          </p:cNvPr>
          <p:cNvGrpSpPr/>
          <p:nvPr/>
        </p:nvGrpSpPr>
        <p:grpSpPr>
          <a:xfrm>
            <a:off x="2253000" y="1761343"/>
            <a:ext cx="5400000" cy="3119024"/>
            <a:chOff x="2253000" y="1761343"/>
            <a:chExt cx="5400000" cy="3119024"/>
          </a:xfrm>
        </p:grpSpPr>
        <p:grpSp>
          <p:nvGrpSpPr>
            <p:cNvPr id="15" name="グループ化 14">
              <a:extLst>
                <a:ext uri="{FF2B5EF4-FFF2-40B4-BE49-F238E27FC236}">
                  <a16:creationId xmlns:a16="http://schemas.microsoft.com/office/drawing/2014/main" id="{06589558-FD84-EA68-AD9F-419956C487AE}"/>
                </a:ext>
              </a:extLst>
            </p:cNvPr>
            <p:cNvGrpSpPr/>
            <p:nvPr/>
          </p:nvGrpSpPr>
          <p:grpSpPr>
            <a:xfrm>
              <a:off x="2253000" y="1761343"/>
              <a:ext cx="5400000" cy="3119024"/>
              <a:chOff x="2253000" y="1761343"/>
              <a:chExt cx="5400000" cy="3119024"/>
            </a:xfrm>
          </p:grpSpPr>
          <p:pic>
            <p:nvPicPr>
              <p:cNvPr id="3" name="図 2" descr="屋外, 草, 持つ, 若い が含まれている画像&#10;&#10;自動的に生成された説明">
                <a:extLst>
                  <a:ext uri="{FF2B5EF4-FFF2-40B4-BE49-F238E27FC236}">
                    <a16:creationId xmlns:a16="http://schemas.microsoft.com/office/drawing/2014/main" id="{66307EB1-3948-BDF8-32DF-C30665FE589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53000" y="1761343"/>
                <a:ext cx="5400000" cy="3119024"/>
              </a:xfrm>
              <a:prstGeom prst="rect">
                <a:avLst/>
              </a:prstGeom>
            </p:spPr>
          </p:pic>
          <p:cxnSp>
            <p:nvCxnSpPr>
              <p:cNvPr id="4" name="直線矢印コネクタ 3">
                <a:extLst>
                  <a:ext uri="{FF2B5EF4-FFF2-40B4-BE49-F238E27FC236}">
                    <a16:creationId xmlns:a16="http://schemas.microsoft.com/office/drawing/2014/main" id="{55A11799-ABD6-8606-1D75-D466F5B53D93}"/>
                  </a:ext>
                </a:extLst>
              </p:cNvPr>
              <p:cNvCxnSpPr>
                <a:cxnSpLocks/>
              </p:cNvCxnSpPr>
              <p:nvPr/>
            </p:nvCxnSpPr>
            <p:spPr>
              <a:xfrm>
                <a:off x="4257989" y="2459334"/>
                <a:ext cx="283446" cy="321234"/>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13" name="グループ化 12">
                <a:extLst>
                  <a:ext uri="{FF2B5EF4-FFF2-40B4-BE49-F238E27FC236}">
                    <a16:creationId xmlns:a16="http://schemas.microsoft.com/office/drawing/2014/main" id="{B4DEBC4D-0BC0-1A6D-9D13-6AAEC6BE2811}"/>
                  </a:ext>
                </a:extLst>
              </p:cNvPr>
              <p:cNvGrpSpPr/>
              <p:nvPr/>
            </p:nvGrpSpPr>
            <p:grpSpPr>
              <a:xfrm>
                <a:off x="4953000" y="2501726"/>
                <a:ext cx="186732" cy="549623"/>
                <a:chOff x="4953000" y="2501726"/>
                <a:chExt cx="186732" cy="549623"/>
              </a:xfrm>
            </p:grpSpPr>
            <p:cxnSp>
              <p:nvCxnSpPr>
                <p:cNvPr id="5" name="直線矢印コネクタ 4">
                  <a:extLst>
                    <a:ext uri="{FF2B5EF4-FFF2-40B4-BE49-F238E27FC236}">
                      <a16:creationId xmlns:a16="http://schemas.microsoft.com/office/drawing/2014/main" id="{73F1E779-8338-07F4-07D6-929304F6DAE7}"/>
                    </a:ext>
                  </a:extLst>
                </p:cNvPr>
                <p:cNvCxnSpPr>
                  <a:cxnSpLocks/>
                </p:cNvCxnSpPr>
                <p:nvPr/>
              </p:nvCxnSpPr>
              <p:spPr>
                <a:xfrm flipV="1">
                  <a:off x="4953000" y="2501726"/>
                  <a:ext cx="179618" cy="344469"/>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1" name="直線矢印コネクタ 10">
                  <a:extLst>
                    <a:ext uri="{FF2B5EF4-FFF2-40B4-BE49-F238E27FC236}">
                      <a16:creationId xmlns:a16="http://schemas.microsoft.com/office/drawing/2014/main" id="{731286E3-4115-7FF7-E243-A4E8FEFCB613}"/>
                    </a:ext>
                  </a:extLst>
                </p:cNvPr>
                <p:cNvCxnSpPr>
                  <a:cxnSpLocks/>
                </p:cNvCxnSpPr>
                <p:nvPr/>
              </p:nvCxnSpPr>
              <p:spPr>
                <a:xfrm flipH="1" flipV="1">
                  <a:off x="4953000" y="2821075"/>
                  <a:ext cx="186732" cy="230274"/>
                </a:xfrm>
                <a:prstGeom prst="straightConnector1">
                  <a:avLst/>
                </a:prstGeom>
                <a:ln w="38100">
                  <a:solidFill>
                    <a:srgbClr val="FFFF00"/>
                  </a:solidFill>
                  <a:tailEnd type="none" w="lg" len="lg"/>
                </a:ln>
              </p:spPr>
              <p:style>
                <a:lnRef idx="2">
                  <a:schemeClr val="accent1"/>
                </a:lnRef>
                <a:fillRef idx="0">
                  <a:schemeClr val="accent1"/>
                </a:fillRef>
                <a:effectRef idx="1">
                  <a:schemeClr val="accent1"/>
                </a:effectRef>
                <a:fontRef idx="minor">
                  <a:schemeClr val="tx1"/>
                </a:fontRef>
              </p:style>
            </p:cxnSp>
          </p:grpSp>
        </p:grpSp>
        <p:sp>
          <p:nvSpPr>
            <p:cNvPr id="2" name="テキスト ボックス 1">
              <a:extLst>
                <a:ext uri="{FF2B5EF4-FFF2-40B4-BE49-F238E27FC236}">
                  <a16:creationId xmlns:a16="http://schemas.microsoft.com/office/drawing/2014/main" id="{30E18250-839E-2F2B-D3DB-2DC6340C963F}"/>
                </a:ext>
              </a:extLst>
            </p:cNvPr>
            <p:cNvSpPr txBox="1"/>
            <p:nvPr/>
          </p:nvSpPr>
          <p:spPr>
            <a:xfrm>
              <a:off x="2412323" y="1855395"/>
              <a:ext cx="4801314" cy="646331"/>
            </a:xfrm>
            <a:prstGeom prst="rect">
              <a:avLst/>
            </a:prstGeom>
            <a:noFill/>
          </p:spPr>
          <p:txBody>
            <a:bodyPr wrap="none" rtlCol="0">
              <a:spAutoFit/>
            </a:bodyPr>
            <a:lstStyle/>
            <a:p>
              <a:r>
                <a:rPr kumimoji="1" lang="ja-JP" altLang="en-US" dirty="0">
                  <a:solidFill>
                    <a:schemeClr val="bg1"/>
                  </a:solidFill>
                </a:rPr>
                <a:t>さるさんのお尻が道につながっているのは、</a:t>
              </a:r>
              <a:endParaRPr kumimoji="1" lang="en-US" altLang="ja-JP" dirty="0">
                <a:solidFill>
                  <a:schemeClr val="bg1"/>
                </a:solidFill>
              </a:endParaRPr>
            </a:p>
            <a:p>
              <a:pPr algn="r"/>
              <a:r>
                <a:rPr kumimoji="1" lang="ja-JP" altLang="en-US" dirty="0">
                  <a:solidFill>
                    <a:schemeClr val="bg1"/>
                  </a:solidFill>
                </a:rPr>
                <a:t>なぜ？</a:t>
              </a:r>
            </a:p>
          </p:txBody>
        </p:sp>
      </p:grpSp>
    </p:spTree>
    <p:extLst>
      <p:ext uri="{BB962C8B-B14F-4D97-AF65-F5344CB8AC3E}">
        <p14:creationId xmlns:p14="http://schemas.microsoft.com/office/powerpoint/2010/main" val="3054316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0962C874-A514-5F07-6D35-C364F4B471E5}"/>
              </a:ext>
            </a:extLst>
          </p:cNvPr>
          <p:cNvGrpSpPr/>
          <p:nvPr/>
        </p:nvGrpSpPr>
        <p:grpSpPr>
          <a:xfrm>
            <a:off x="2263534" y="1865130"/>
            <a:ext cx="5400000" cy="3127739"/>
            <a:chOff x="2263534" y="1865130"/>
            <a:chExt cx="5400000" cy="3127739"/>
          </a:xfrm>
        </p:grpSpPr>
        <p:grpSp>
          <p:nvGrpSpPr>
            <p:cNvPr id="4" name="グループ化 3">
              <a:extLst>
                <a:ext uri="{FF2B5EF4-FFF2-40B4-BE49-F238E27FC236}">
                  <a16:creationId xmlns:a16="http://schemas.microsoft.com/office/drawing/2014/main" id="{0287EE01-BE4C-5DBB-1871-751ED845F416}"/>
                </a:ext>
              </a:extLst>
            </p:cNvPr>
            <p:cNvGrpSpPr/>
            <p:nvPr/>
          </p:nvGrpSpPr>
          <p:grpSpPr>
            <a:xfrm>
              <a:off x="2263534" y="1865130"/>
              <a:ext cx="5400000" cy="3127739"/>
              <a:chOff x="2263534" y="1865130"/>
              <a:chExt cx="5400000" cy="3127739"/>
            </a:xfrm>
          </p:grpSpPr>
          <p:grpSp>
            <p:nvGrpSpPr>
              <p:cNvPr id="11" name="グループ化 10">
                <a:extLst>
                  <a:ext uri="{FF2B5EF4-FFF2-40B4-BE49-F238E27FC236}">
                    <a16:creationId xmlns:a16="http://schemas.microsoft.com/office/drawing/2014/main" id="{0051D7B9-B22C-0833-10C6-C2BF62DB8C75}"/>
                  </a:ext>
                </a:extLst>
              </p:cNvPr>
              <p:cNvGrpSpPr/>
              <p:nvPr/>
            </p:nvGrpSpPr>
            <p:grpSpPr>
              <a:xfrm>
                <a:off x="2263534" y="1865130"/>
                <a:ext cx="5400000" cy="3127739"/>
                <a:chOff x="2361857" y="1865130"/>
                <a:chExt cx="5400000" cy="3127739"/>
              </a:xfrm>
            </p:grpSpPr>
            <p:pic>
              <p:nvPicPr>
                <p:cNvPr id="3" name="図 2" descr="建物, 屋外, 写真, 座る が含まれている画像&#10;&#10;自動的に生成された説明">
                  <a:extLst>
                    <a:ext uri="{FF2B5EF4-FFF2-40B4-BE49-F238E27FC236}">
                      <a16:creationId xmlns:a16="http://schemas.microsoft.com/office/drawing/2014/main" id="{1D58BA76-10C9-45F1-728B-AAAA6C6D4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857" y="1865130"/>
                  <a:ext cx="5400000" cy="3127739"/>
                </a:xfrm>
                <a:prstGeom prst="rect">
                  <a:avLst/>
                </a:prstGeom>
              </p:spPr>
            </p:pic>
            <p:cxnSp>
              <p:nvCxnSpPr>
                <p:cNvPr id="5" name="直線矢印コネクタ 4">
                  <a:extLst>
                    <a:ext uri="{FF2B5EF4-FFF2-40B4-BE49-F238E27FC236}">
                      <a16:creationId xmlns:a16="http://schemas.microsoft.com/office/drawing/2014/main" id="{A3C40BBB-E8D0-16E4-9591-C08D12BF41EC}"/>
                    </a:ext>
                  </a:extLst>
                </p:cNvPr>
                <p:cNvCxnSpPr>
                  <a:cxnSpLocks/>
                </p:cNvCxnSpPr>
                <p:nvPr/>
              </p:nvCxnSpPr>
              <p:spPr>
                <a:xfrm>
                  <a:off x="5162241" y="2375123"/>
                  <a:ext cx="0" cy="471153"/>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2D12B6C3-E77C-8189-B6B4-CEB69D923EE8}"/>
                    </a:ext>
                  </a:extLst>
                </p:cNvPr>
                <p:cNvCxnSpPr>
                  <a:cxnSpLocks/>
                </p:cNvCxnSpPr>
                <p:nvPr/>
              </p:nvCxnSpPr>
              <p:spPr>
                <a:xfrm flipV="1">
                  <a:off x="5500971" y="2770437"/>
                  <a:ext cx="0" cy="491645"/>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2" name="テキスト ボックス 1">
                <a:extLst>
                  <a:ext uri="{FF2B5EF4-FFF2-40B4-BE49-F238E27FC236}">
                    <a16:creationId xmlns:a16="http://schemas.microsoft.com/office/drawing/2014/main" id="{BBF31AF8-2E30-EF49-9D7D-0B915882C3FC}"/>
                  </a:ext>
                </a:extLst>
              </p:cNvPr>
              <p:cNvSpPr txBox="1"/>
              <p:nvPr/>
            </p:nvSpPr>
            <p:spPr>
              <a:xfrm>
                <a:off x="2447461" y="1916586"/>
                <a:ext cx="5032147" cy="646331"/>
              </a:xfrm>
              <a:prstGeom prst="rect">
                <a:avLst/>
              </a:prstGeom>
              <a:noFill/>
            </p:spPr>
            <p:txBody>
              <a:bodyPr wrap="none" rtlCol="0">
                <a:spAutoFit/>
              </a:bodyPr>
              <a:lstStyle/>
              <a:p>
                <a:r>
                  <a:rPr kumimoji="1" lang="ja-JP" altLang="en-US" dirty="0">
                    <a:solidFill>
                      <a:schemeClr val="bg1"/>
                    </a:solidFill>
                  </a:rPr>
                  <a:t>きつねさんのお尻が道につながっているのは、</a:t>
                </a:r>
                <a:endParaRPr kumimoji="1" lang="en-US" altLang="ja-JP" dirty="0">
                  <a:solidFill>
                    <a:schemeClr val="bg1"/>
                  </a:solidFill>
                </a:endParaRPr>
              </a:p>
              <a:p>
                <a:r>
                  <a:rPr kumimoji="1" lang="ja-JP" altLang="en-US" dirty="0">
                    <a:solidFill>
                      <a:schemeClr val="bg1"/>
                    </a:solidFill>
                  </a:rPr>
                  <a:t>なぜ？</a:t>
                </a:r>
              </a:p>
            </p:txBody>
          </p:sp>
        </p:grpSp>
        <p:pic>
          <p:nvPicPr>
            <p:cNvPr id="1026" name="Picture 2">
              <a:extLst>
                <a:ext uri="{FF2B5EF4-FFF2-40B4-BE49-F238E27FC236}">
                  <a16:creationId xmlns:a16="http://schemas.microsoft.com/office/drawing/2014/main" id="{D894E598-4730-FD52-3327-6BF6B6D767A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981" r="16753"/>
            <a:stretch/>
          </p:blipFill>
          <p:spPr bwMode="auto">
            <a:xfrm rot="10800000" flipH="1">
              <a:off x="6092990" y="2674846"/>
              <a:ext cx="1304206" cy="12392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9635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0E7C0A60-5612-A04C-1CC9-CF818D769B0B}"/>
              </a:ext>
            </a:extLst>
          </p:cNvPr>
          <p:cNvGrpSpPr/>
          <p:nvPr/>
        </p:nvGrpSpPr>
        <p:grpSpPr>
          <a:xfrm>
            <a:off x="2253000" y="1761506"/>
            <a:ext cx="5400000" cy="3170950"/>
            <a:chOff x="2253000" y="1761506"/>
            <a:chExt cx="5400000" cy="3170950"/>
          </a:xfrm>
        </p:grpSpPr>
        <p:grpSp>
          <p:nvGrpSpPr>
            <p:cNvPr id="6" name="グループ化 5">
              <a:extLst>
                <a:ext uri="{FF2B5EF4-FFF2-40B4-BE49-F238E27FC236}">
                  <a16:creationId xmlns:a16="http://schemas.microsoft.com/office/drawing/2014/main" id="{88D96033-FEB4-CB1B-2FAE-1A93BA8007B8}"/>
                </a:ext>
              </a:extLst>
            </p:cNvPr>
            <p:cNvGrpSpPr/>
            <p:nvPr/>
          </p:nvGrpSpPr>
          <p:grpSpPr>
            <a:xfrm>
              <a:off x="2253000" y="1761506"/>
              <a:ext cx="5400000" cy="3170950"/>
              <a:chOff x="2253000" y="1761506"/>
              <a:chExt cx="5400000" cy="3170950"/>
            </a:xfrm>
          </p:grpSpPr>
          <p:grpSp>
            <p:nvGrpSpPr>
              <p:cNvPr id="2" name="グループ化 1">
                <a:extLst>
                  <a:ext uri="{FF2B5EF4-FFF2-40B4-BE49-F238E27FC236}">
                    <a16:creationId xmlns:a16="http://schemas.microsoft.com/office/drawing/2014/main" id="{13179E2F-8F27-A1D7-580F-F10A30250632}"/>
                  </a:ext>
                </a:extLst>
              </p:cNvPr>
              <p:cNvGrpSpPr/>
              <p:nvPr/>
            </p:nvGrpSpPr>
            <p:grpSpPr>
              <a:xfrm>
                <a:off x="2253000" y="1761506"/>
                <a:ext cx="5400000" cy="3170950"/>
                <a:chOff x="2253000" y="1761506"/>
                <a:chExt cx="5400000" cy="3170950"/>
              </a:xfrm>
            </p:grpSpPr>
            <p:pic>
              <p:nvPicPr>
                <p:cNvPr id="3" name="図 2" descr="写真, 古い, 男 が含まれている画像&#10;&#10;自動的に生成された説明">
                  <a:extLst>
                    <a:ext uri="{FF2B5EF4-FFF2-40B4-BE49-F238E27FC236}">
                      <a16:creationId xmlns:a16="http://schemas.microsoft.com/office/drawing/2014/main" id="{446144D4-43DC-AD51-33A5-2C492C2ACA1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53000" y="1761506"/>
                  <a:ext cx="5400000" cy="3170950"/>
                </a:xfrm>
                <a:prstGeom prst="rect">
                  <a:avLst/>
                </a:prstGeom>
              </p:spPr>
            </p:pic>
            <p:cxnSp>
              <p:nvCxnSpPr>
                <p:cNvPr id="4" name="直線矢印コネクタ 3">
                  <a:extLst>
                    <a:ext uri="{FF2B5EF4-FFF2-40B4-BE49-F238E27FC236}">
                      <a16:creationId xmlns:a16="http://schemas.microsoft.com/office/drawing/2014/main" id="{5D766EF1-90F1-CFF0-8BB7-B2ACB30092CE}"/>
                    </a:ext>
                  </a:extLst>
                </p:cNvPr>
                <p:cNvCxnSpPr>
                  <a:cxnSpLocks/>
                </p:cNvCxnSpPr>
                <p:nvPr/>
              </p:nvCxnSpPr>
              <p:spPr>
                <a:xfrm flipH="1" flipV="1">
                  <a:off x="4993201" y="2292483"/>
                  <a:ext cx="304940" cy="298224"/>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5" name="テキスト ボックス 4">
                <a:extLst>
                  <a:ext uri="{FF2B5EF4-FFF2-40B4-BE49-F238E27FC236}">
                    <a16:creationId xmlns:a16="http://schemas.microsoft.com/office/drawing/2014/main" id="{EE7B847B-1122-C57C-E305-A9FE946784E3}"/>
                  </a:ext>
                </a:extLst>
              </p:cNvPr>
              <p:cNvSpPr txBox="1"/>
              <p:nvPr/>
            </p:nvSpPr>
            <p:spPr>
              <a:xfrm>
                <a:off x="2411721" y="1830818"/>
                <a:ext cx="4801314" cy="923330"/>
              </a:xfrm>
              <a:prstGeom prst="rect">
                <a:avLst/>
              </a:prstGeom>
              <a:noFill/>
            </p:spPr>
            <p:txBody>
              <a:bodyPr wrap="none" rtlCol="0">
                <a:spAutoFit/>
              </a:bodyPr>
              <a:lstStyle/>
              <a:p>
                <a:r>
                  <a:rPr kumimoji="1" lang="ja-JP" altLang="en-US" dirty="0">
                    <a:solidFill>
                      <a:schemeClr val="bg1"/>
                    </a:solidFill>
                  </a:rPr>
                  <a:t>コンドルの尾羽根が一本だけ道につながって</a:t>
                </a:r>
                <a:endParaRPr kumimoji="1" lang="en-US" altLang="ja-JP" dirty="0">
                  <a:solidFill>
                    <a:schemeClr val="bg1"/>
                  </a:solidFill>
                </a:endParaRPr>
              </a:p>
              <a:p>
                <a:r>
                  <a:rPr kumimoji="1" lang="ja-JP" altLang="en-US" dirty="0">
                    <a:solidFill>
                      <a:schemeClr val="bg1"/>
                    </a:solidFill>
                  </a:rPr>
                  <a:t>いるのは、</a:t>
                </a:r>
                <a:endParaRPr kumimoji="1" lang="en-US" altLang="ja-JP" dirty="0">
                  <a:solidFill>
                    <a:schemeClr val="bg1"/>
                  </a:solidFill>
                </a:endParaRPr>
              </a:p>
              <a:p>
                <a:r>
                  <a:rPr kumimoji="1" lang="ja-JP" altLang="en-US" dirty="0">
                    <a:solidFill>
                      <a:schemeClr val="bg1"/>
                    </a:solidFill>
                  </a:rPr>
                  <a:t>なぜ？</a:t>
                </a:r>
              </a:p>
            </p:txBody>
          </p:sp>
        </p:grpSp>
        <p:pic>
          <p:nvPicPr>
            <p:cNvPr id="2052" name="Picture 4">
              <a:extLst>
                <a:ext uri="{FF2B5EF4-FFF2-40B4-BE49-F238E27FC236}">
                  <a16:creationId xmlns:a16="http://schemas.microsoft.com/office/drawing/2014/main" id="{8F9E3EC7-D331-E6B0-6886-DF36B859D3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7066375">
              <a:off x="6059555" y="3370234"/>
              <a:ext cx="1122017" cy="1377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7669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A653187-20F5-BF50-C01E-8D50B2B29422}"/>
              </a:ext>
            </a:extLst>
          </p:cNvPr>
          <p:cNvGrpSpPr/>
          <p:nvPr/>
        </p:nvGrpSpPr>
        <p:grpSpPr>
          <a:xfrm>
            <a:off x="2253000" y="1712462"/>
            <a:ext cx="5400000" cy="3135593"/>
            <a:chOff x="2253000" y="1712462"/>
            <a:chExt cx="5400000" cy="3135593"/>
          </a:xfrm>
        </p:grpSpPr>
        <p:grpSp>
          <p:nvGrpSpPr>
            <p:cNvPr id="12" name="グループ化 11">
              <a:extLst>
                <a:ext uri="{FF2B5EF4-FFF2-40B4-BE49-F238E27FC236}">
                  <a16:creationId xmlns:a16="http://schemas.microsoft.com/office/drawing/2014/main" id="{3CFF04B8-65CB-0209-F0FB-F49A2ABE7B9B}"/>
                </a:ext>
              </a:extLst>
            </p:cNvPr>
            <p:cNvGrpSpPr/>
            <p:nvPr/>
          </p:nvGrpSpPr>
          <p:grpSpPr>
            <a:xfrm>
              <a:off x="2253000" y="1712462"/>
              <a:ext cx="5400000" cy="3135593"/>
              <a:chOff x="2253000" y="1712462"/>
              <a:chExt cx="5400000" cy="3135593"/>
            </a:xfrm>
          </p:grpSpPr>
          <p:pic>
            <p:nvPicPr>
              <p:cNvPr id="3" name="図 2" descr="マップ&#10;&#10;自動的に生成された説明">
                <a:extLst>
                  <a:ext uri="{FF2B5EF4-FFF2-40B4-BE49-F238E27FC236}">
                    <a16:creationId xmlns:a16="http://schemas.microsoft.com/office/drawing/2014/main" id="{262C399A-9BF9-0309-769C-315838ED3F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53000" y="1712462"/>
                <a:ext cx="5400000" cy="3135593"/>
              </a:xfrm>
              <a:prstGeom prst="rect">
                <a:avLst/>
              </a:prstGeom>
            </p:spPr>
          </p:pic>
          <p:cxnSp>
            <p:nvCxnSpPr>
              <p:cNvPr id="4" name="直線矢印コネクタ 3">
                <a:extLst>
                  <a:ext uri="{FF2B5EF4-FFF2-40B4-BE49-F238E27FC236}">
                    <a16:creationId xmlns:a16="http://schemas.microsoft.com/office/drawing/2014/main" id="{5B25EF35-F798-6C1D-3434-EA4C6ABE6C68}"/>
                  </a:ext>
                </a:extLst>
              </p:cNvPr>
              <p:cNvCxnSpPr>
                <a:cxnSpLocks/>
              </p:cNvCxnSpPr>
              <p:nvPr/>
            </p:nvCxnSpPr>
            <p:spPr>
              <a:xfrm>
                <a:off x="4367423" y="2820691"/>
                <a:ext cx="200187" cy="357278"/>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 name="直線矢印コネクタ 4">
                <a:extLst>
                  <a:ext uri="{FF2B5EF4-FFF2-40B4-BE49-F238E27FC236}">
                    <a16:creationId xmlns:a16="http://schemas.microsoft.com/office/drawing/2014/main" id="{6DA01A47-1B22-F503-4267-D87A9BED43B7}"/>
                  </a:ext>
                </a:extLst>
              </p:cNvPr>
              <p:cNvCxnSpPr>
                <a:cxnSpLocks/>
              </p:cNvCxnSpPr>
              <p:nvPr/>
            </p:nvCxnSpPr>
            <p:spPr>
              <a:xfrm>
                <a:off x="4741836" y="3884230"/>
                <a:ext cx="183526" cy="418099"/>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2" name="テキスト ボックス 1">
              <a:extLst>
                <a:ext uri="{FF2B5EF4-FFF2-40B4-BE49-F238E27FC236}">
                  <a16:creationId xmlns:a16="http://schemas.microsoft.com/office/drawing/2014/main" id="{A2A12CD3-7A35-FFA8-6E48-D3915C5AB394}"/>
                </a:ext>
              </a:extLst>
            </p:cNvPr>
            <p:cNvSpPr txBox="1"/>
            <p:nvPr/>
          </p:nvSpPr>
          <p:spPr>
            <a:xfrm>
              <a:off x="2321510" y="1905633"/>
              <a:ext cx="5262979" cy="369332"/>
            </a:xfrm>
            <a:prstGeom prst="rect">
              <a:avLst/>
            </a:prstGeom>
            <a:noFill/>
          </p:spPr>
          <p:txBody>
            <a:bodyPr wrap="none" rtlCol="0">
              <a:spAutoFit/>
            </a:bodyPr>
            <a:lstStyle/>
            <a:p>
              <a:r>
                <a:rPr kumimoji="1" lang="ja-JP" altLang="en-US" dirty="0">
                  <a:solidFill>
                    <a:schemeClr val="bg1"/>
                  </a:solidFill>
                </a:rPr>
                <a:t>かなり無理やり大樹を一筆書きしたのは、なぜ？</a:t>
              </a:r>
            </a:p>
          </p:txBody>
        </p:sp>
      </p:grpSp>
    </p:spTree>
    <p:extLst>
      <p:ext uri="{BB962C8B-B14F-4D97-AF65-F5344CB8AC3E}">
        <p14:creationId xmlns:p14="http://schemas.microsoft.com/office/powerpoint/2010/main" val="135190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E47C55B9-C748-7D94-351E-01094D0C1443}"/>
              </a:ext>
            </a:extLst>
          </p:cNvPr>
          <p:cNvGrpSpPr/>
          <p:nvPr/>
        </p:nvGrpSpPr>
        <p:grpSpPr>
          <a:xfrm>
            <a:off x="2253000" y="1533562"/>
            <a:ext cx="5400000" cy="3127739"/>
            <a:chOff x="2253000" y="1533562"/>
            <a:chExt cx="5400000" cy="3127739"/>
          </a:xfrm>
        </p:grpSpPr>
        <p:grpSp>
          <p:nvGrpSpPr>
            <p:cNvPr id="8" name="グループ化 7">
              <a:extLst>
                <a:ext uri="{FF2B5EF4-FFF2-40B4-BE49-F238E27FC236}">
                  <a16:creationId xmlns:a16="http://schemas.microsoft.com/office/drawing/2014/main" id="{C040DD94-4419-D354-D22C-7040A8112747}"/>
                </a:ext>
              </a:extLst>
            </p:cNvPr>
            <p:cNvGrpSpPr/>
            <p:nvPr/>
          </p:nvGrpSpPr>
          <p:grpSpPr>
            <a:xfrm>
              <a:off x="2253000" y="1533562"/>
              <a:ext cx="5400000" cy="3127739"/>
              <a:chOff x="2253000" y="1533562"/>
              <a:chExt cx="5400000" cy="3127739"/>
            </a:xfrm>
          </p:grpSpPr>
          <p:pic>
            <p:nvPicPr>
              <p:cNvPr id="3" name="図 2" descr="ダイアグラム&#10;&#10;自動的に生成された説明">
                <a:extLst>
                  <a:ext uri="{FF2B5EF4-FFF2-40B4-BE49-F238E27FC236}">
                    <a16:creationId xmlns:a16="http://schemas.microsoft.com/office/drawing/2014/main" id="{FB91F1C3-F688-6826-46F0-AFC007C53D1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53000" y="1533562"/>
                <a:ext cx="5400000" cy="3127739"/>
              </a:xfrm>
              <a:prstGeom prst="rect">
                <a:avLst/>
              </a:prstGeom>
            </p:spPr>
          </p:pic>
          <p:cxnSp>
            <p:nvCxnSpPr>
              <p:cNvPr id="4" name="直線矢印コネクタ 3">
                <a:extLst>
                  <a:ext uri="{FF2B5EF4-FFF2-40B4-BE49-F238E27FC236}">
                    <a16:creationId xmlns:a16="http://schemas.microsoft.com/office/drawing/2014/main" id="{77BB2C93-099E-38A3-49EB-9922A5425369}"/>
                  </a:ext>
                </a:extLst>
              </p:cNvPr>
              <p:cNvCxnSpPr>
                <a:cxnSpLocks/>
              </p:cNvCxnSpPr>
              <p:nvPr/>
            </p:nvCxnSpPr>
            <p:spPr>
              <a:xfrm flipV="1">
                <a:off x="3569395" y="3861562"/>
                <a:ext cx="455589" cy="261010"/>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 name="直線矢印コネクタ 4">
                <a:extLst>
                  <a:ext uri="{FF2B5EF4-FFF2-40B4-BE49-F238E27FC236}">
                    <a16:creationId xmlns:a16="http://schemas.microsoft.com/office/drawing/2014/main" id="{4BEA2842-05F8-B36E-D949-3E1519210EF1}"/>
                  </a:ext>
                </a:extLst>
              </p:cNvPr>
              <p:cNvCxnSpPr>
                <a:cxnSpLocks/>
              </p:cNvCxnSpPr>
              <p:nvPr/>
            </p:nvCxnSpPr>
            <p:spPr>
              <a:xfrm flipH="1">
                <a:off x="3752521" y="4005205"/>
                <a:ext cx="430627" cy="253784"/>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6" name="テキスト ボックス 5">
              <a:extLst>
                <a:ext uri="{FF2B5EF4-FFF2-40B4-BE49-F238E27FC236}">
                  <a16:creationId xmlns:a16="http://schemas.microsoft.com/office/drawing/2014/main" id="{E96CF700-A81E-267E-21DC-CD35CBA01722}"/>
                </a:ext>
              </a:extLst>
            </p:cNvPr>
            <p:cNvSpPr txBox="1"/>
            <p:nvPr/>
          </p:nvSpPr>
          <p:spPr>
            <a:xfrm>
              <a:off x="5160010" y="3660907"/>
              <a:ext cx="2492990" cy="923330"/>
            </a:xfrm>
            <a:prstGeom prst="rect">
              <a:avLst/>
            </a:prstGeom>
            <a:noFill/>
          </p:spPr>
          <p:txBody>
            <a:bodyPr wrap="none" rtlCol="0">
              <a:spAutoFit/>
            </a:bodyPr>
            <a:lstStyle/>
            <a:p>
              <a:r>
                <a:rPr kumimoji="1" lang="ja-JP" altLang="en-US" dirty="0">
                  <a:solidFill>
                    <a:schemeClr val="bg1"/>
                  </a:solidFill>
                </a:rPr>
                <a:t>トカゲさんも無理やり</a:t>
              </a:r>
              <a:endParaRPr kumimoji="1" lang="en-US" altLang="ja-JP" dirty="0">
                <a:solidFill>
                  <a:schemeClr val="bg1"/>
                </a:solidFill>
              </a:endParaRPr>
            </a:p>
            <a:p>
              <a:r>
                <a:rPr kumimoji="1" lang="ja-JP" altLang="en-US" dirty="0">
                  <a:solidFill>
                    <a:schemeClr val="bg1"/>
                  </a:solidFill>
                </a:rPr>
                <a:t>一筆書きしたのは、</a:t>
              </a:r>
              <a:endParaRPr kumimoji="1" lang="en-US" altLang="ja-JP" dirty="0">
                <a:solidFill>
                  <a:schemeClr val="bg1"/>
                </a:solidFill>
              </a:endParaRPr>
            </a:p>
            <a:p>
              <a:r>
                <a:rPr kumimoji="1" lang="ja-JP" altLang="en-US" dirty="0">
                  <a:solidFill>
                    <a:schemeClr val="bg1"/>
                  </a:solidFill>
                </a:rPr>
                <a:t>なぜ？</a:t>
              </a:r>
            </a:p>
          </p:txBody>
        </p:sp>
      </p:grpSp>
    </p:spTree>
    <p:extLst>
      <p:ext uri="{BB962C8B-B14F-4D97-AF65-F5344CB8AC3E}">
        <p14:creationId xmlns:p14="http://schemas.microsoft.com/office/powerpoint/2010/main" val="254593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6C38C62E-1E95-1D64-41C7-0D593AB6F4E7}"/>
              </a:ext>
            </a:extLst>
          </p:cNvPr>
          <p:cNvGrpSpPr/>
          <p:nvPr/>
        </p:nvGrpSpPr>
        <p:grpSpPr>
          <a:xfrm>
            <a:off x="2253000" y="1863709"/>
            <a:ext cx="5400000" cy="3130582"/>
            <a:chOff x="2253000" y="1863709"/>
            <a:chExt cx="5400000" cy="3130582"/>
          </a:xfrm>
        </p:grpSpPr>
        <p:grpSp>
          <p:nvGrpSpPr>
            <p:cNvPr id="16" name="グループ化 15">
              <a:extLst>
                <a:ext uri="{FF2B5EF4-FFF2-40B4-BE49-F238E27FC236}">
                  <a16:creationId xmlns:a16="http://schemas.microsoft.com/office/drawing/2014/main" id="{E8671BEC-F1C3-E4C0-0287-BFB6065C632F}"/>
                </a:ext>
              </a:extLst>
            </p:cNvPr>
            <p:cNvGrpSpPr/>
            <p:nvPr/>
          </p:nvGrpSpPr>
          <p:grpSpPr>
            <a:xfrm>
              <a:off x="2253000" y="1863709"/>
              <a:ext cx="5400000" cy="3130582"/>
              <a:chOff x="2253000" y="1863709"/>
              <a:chExt cx="5400000" cy="3130582"/>
            </a:xfrm>
          </p:grpSpPr>
          <p:pic>
            <p:nvPicPr>
              <p:cNvPr id="3" name="図 2" descr="屋外, 乗る, 男, 雪 が含まれている画像&#10;&#10;自動的に生成された説明">
                <a:extLst>
                  <a:ext uri="{FF2B5EF4-FFF2-40B4-BE49-F238E27FC236}">
                    <a16:creationId xmlns:a16="http://schemas.microsoft.com/office/drawing/2014/main" id="{98715DFF-B81B-288A-CFE7-D7601ADAD27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53000" y="1863709"/>
                <a:ext cx="5400000" cy="3130582"/>
              </a:xfrm>
              <a:prstGeom prst="rect">
                <a:avLst/>
              </a:prstGeom>
            </p:spPr>
          </p:pic>
          <p:cxnSp>
            <p:nvCxnSpPr>
              <p:cNvPr id="4" name="直線矢印コネクタ 3">
                <a:extLst>
                  <a:ext uri="{FF2B5EF4-FFF2-40B4-BE49-F238E27FC236}">
                    <a16:creationId xmlns:a16="http://schemas.microsoft.com/office/drawing/2014/main" id="{54D75613-F3E1-062B-AA80-03909840D55D}"/>
                  </a:ext>
                </a:extLst>
              </p:cNvPr>
              <p:cNvCxnSpPr>
                <a:cxnSpLocks/>
              </p:cNvCxnSpPr>
              <p:nvPr/>
            </p:nvCxnSpPr>
            <p:spPr>
              <a:xfrm flipV="1">
                <a:off x="4953000" y="2401556"/>
                <a:ext cx="150235" cy="448004"/>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 name="直線矢印コネクタ 4">
                <a:extLst>
                  <a:ext uri="{FF2B5EF4-FFF2-40B4-BE49-F238E27FC236}">
                    <a16:creationId xmlns:a16="http://schemas.microsoft.com/office/drawing/2014/main" id="{32ED12BE-6376-82E8-EA98-FBC32017BAD3}"/>
                  </a:ext>
                </a:extLst>
              </p:cNvPr>
              <p:cNvCxnSpPr>
                <a:cxnSpLocks/>
              </p:cNvCxnSpPr>
              <p:nvPr/>
            </p:nvCxnSpPr>
            <p:spPr>
              <a:xfrm flipH="1">
                <a:off x="5252688" y="2723103"/>
                <a:ext cx="153324" cy="427950"/>
              </a:xfrm>
              <a:prstGeom prst="straightConnector1">
                <a:avLst/>
              </a:prstGeom>
              <a:ln w="381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2" name="テキスト ボックス 1">
              <a:extLst>
                <a:ext uri="{FF2B5EF4-FFF2-40B4-BE49-F238E27FC236}">
                  <a16:creationId xmlns:a16="http://schemas.microsoft.com/office/drawing/2014/main" id="{3C042EFA-2DAB-8FE2-3BA1-CBAE5A88BEC0}"/>
                </a:ext>
              </a:extLst>
            </p:cNvPr>
            <p:cNvSpPr txBox="1"/>
            <p:nvPr/>
          </p:nvSpPr>
          <p:spPr>
            <a:xfrm>
              <a:off x="5714007" y="3151053"/>
              <a:ext cx="1800493" cy="1477328"/>
            </a:xfrm>
            <a:prstGeom prst="rect">
              <a:avLst/>
            </a:prstGeom>
            <a:noFill/>
          </p:spPr>
          <p:txBody>
            <a:bodyPr wrap="none" rtlCol="0">
              <a:spAutoFit/>
            </a:bodyPr>
            <a:lstStyle/>
            <a:p>
              <a:r>
                <a:rPr kumimoji="1" lang="ja-JP" altLang="en-US" dirty="0">
                  <a:solidFill>
                    <a:schemeClr val="bg1"/>
                  </a:solidFill>
                </a:rPr>
                <a:t>ハチドリさんの</a:t>
              </a:r>
              <a:endParaRPr kumimoji="1" lang="en-US" altLang="ja-JP" dirty="0">
                <a:solidFill>
                  <a:schemeClr val="bg1"/>
                </a:solidFill>
              </a:endParaRPr>
            </a:p>
            <a:p>
              <a:r>
                <a:rPr kumimoji="1" lang="ja-JP" altLang="en-US" dirty="0">
                  <a:solidFill>
                    <a:schemeClr val="bg1"/>
                  </a:solidFill>
                </a:rPr>
                <a:t>長いくちばしが</a:t>
              </a:r>
              <a:endParaRPr kumimoji="1" lang="en-US" altLang="ja-JP" dirty="0">
                <a:solidFill>
                  <a:schemeClr val="bg1"/>
                </a:solidFill>
              </a:endParaRPr>
            </a:p>
            <a:p>
              <a:r>
                <a:rPr kumimoji="1" lang="ja-JP" altLang="en-US" dirty="0">
                  <a:solidFill>
                    <a:schemeClr val="bg1"/>
                  </a:solidFill>
                </a:rPr>
                <a:t>道につながって</a:t>
              </a:r>
              <a:endParaRPr kumimoji="1" lang="en-US" altLang="ja-JP" dirty="0">
                <a:solidFill>
                  <a:schemeClr val="bg1"/>
                </a:solidFill>
              </a:endParaRPr>
            </a:p>
            <a:p>
              <a:r>
                <a:rPr kumimoji="1" lang="ja-JP" altLang="en-US" dirty="0">
                  <a:solidFill>
                    <a:schemeClr val="bg1"/>
                  </a:solidFill>
                </a:rPr>
                <a:t>いるのは、</a:t>
              </a:r>
              <a:endParaRPr kumimoji="1" lang="en-US" altLang="ja-JP" dirty="0">
                <a:solidFill>
                  <a:schemeClr val="bg1"/>
                </a:solidFill>
              </a:endParaRPr>
            </a:p>
            <a:p>
              <a:r>
                <a:rPr kumimoji="1" lang="ja-JP" altLang="en-US" dirty="0">
                  <a:solidFill>
                    <a:schemeClr val="bg1"/>
                  </a:solidFill>
                </a:rPr>
                <a:t>なぜ？</a:t>
              </a:r>
            </a:p>
          </p:txBody>
        </p:sp>
      </p:grpSp>
    </p:spTree>
    <p:extLst>
      <p:ext uri="{BB962C8B-B14F-4D97-AF65-F5344CB8AC3E}">
        <p14:creationId xmlns:p14="http://schemas.microsoft.com/office/powerpoint/2010/main" val="3200412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B99E41A-8FAC-734C-0D0F-500B72419777}"/>
              </a:ext>
            </a:extLst>
          </p:cNvPr>
          <p:cNvSpPr txBox="1"/>
          <p:nvPr/>
        </p:nvSpPr>
        <p:spPr>
          <a:xfrm>
            <a:off x="3420098" y="1113334"/>
            <a:ext cx="3262432" cy="461665"/>
          </a:xfrm>
          <a:prstGeom prst="rect">
            <a:avLst/>
          </a:prstGeom>
          <a:noFill/>
        </p:spPr>
        <p:txBody>
          <a:bodyPr wrap="none" rtlCol="0">
            <a:spAutoFit/>
          </a:bodyPr>
          <a:lstStyle/>
          <a:p>
            <a:r>
              <a:rPr kumimoji="1" lang="ja-JP" altLang="en-US" sz="2400" dirty="0"/>
              <a:t>ハチドリ・スタジアム</a:t>
            </a:r>
          </a:p>
        </p:txBody>
      </p:sp>
      <p:grpSp>
        <p:nvGrpSpPr>
          <p:cNvPr id="6" name="グループ化 5">
            <a:extLst>
              <a:ext uri="{FF2B5EF4-FFF2-40B4-BE49-F238E27FC236}">
                <a16:creationId xmlns:a16="http://schemas.microsoft.com/office/drawing/2014/main" id="{EF2D7394-8195-170F-581F-C45AA55CF3F5}"/>
              </a:ext>
            </a:extLst>
          </p:cNvPr>
          <p:cNvGrpSpPr/>
          <p:nvPr/>
        </p:nvGrpSpPr>
        <p:grpSpPr>
          <a:xfrm>
            <a:off x="2351314" y="1844508"/>
            <a:ext cx="5462295" cy="3168983"/>
            <a:chOff x="2351314" y="1844508"/>
            <a:chExt cx="5462295" cy="3168983"/>
          </a:xfrm>
        </p:grpSpPr>
        <p:grpSp>
          <p:nvGrpSpPr>
            <p:cNvPr id="14" name="グループ化 13">
              <a:extLst>
                <a:ext uri="{FF2B5EF4-FFF2-40B4-BE49-F238E27FC236}">
                  <a16:creationId xmlns:a16="http://schemas.microsoft.com/office/drawing/2014/main" id="{7F2D5D30-318A-65A4-3436-B2247EF6CBAE}"/>
                </a:ext>
              </a:extLst>
            </p:cNvPr>
            <p:cNvGrpSpPr/>
            <p:nvPr/>
          </p:nvGrpSpPr>
          <p:grpSpPr>
            <a:xfrm>
              <a:off x="2351314" y="1844508"/>
              <a:ext cx="5400000" cy="3168983"/>
              <a:chOff x="1838130" y="2183187"/>
              <a:chExt cx="5400000" cy="3168983"/>
            </a:xfrm>
          </p:grpSpPr>
          <p:pic>
            <p:nvPicPr>
              <p:cNvPr id="13" name="図 12" descr="自然, 雪, 覆い, 山 が含まれている画像&#10;&#10;自動的に生成された説明">
                <a:extLst>
                  <a:ext uri="{FF2B5EF4-FFF2-40B4-BE49-F238E27FC236}">
                    <a16:creationId xmlns:a16="http://schemas.microsoft.com/office/drawing/2014/main" id="{3D82F324-86BE-7CFB-94B6-031089C84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130" y="2183187"/>
                <a:ext cx="5400000" cy="3168983"/>
              </a:xfrm>
              <a:prstGeom prst="rect">
                <a:avLst/>
              </a:prstGeom>
            </p:spPr>
          </p:pic>
          <p:cxnSp>
            <p:nvCxnSpPr>
              <p:cNvPr id="4" name="直線矢印コネクタ 3">
                <a:extLst>
                  <a:ext uri="{FF2B5EF4-FFF2-40B4-BE49-F238E27FC236}">
                    <a16:creationId xmlns:a16="http://schemas.microsoft.com/office/drawing/2014/main" id="{C1C3FE25-4EE1-4683-3342-261EC58996C7}"/>
                  </a:ext>
                </a:extLst>
              </p:cNvPr>
              <p:cNvCxnSpPr>
                <a:cxnSpLocks/>
              </p:cNvCxnSpPr>
              <p:nvPr/>
            </p:nvCxnSpPr>
            <p:spPr>
              <a:xfrm flipV="1">
                <a:off x="4792860" y="3183871"/>
                <a:ext cx="67535" cy="154399"/>
              </a:xfrm>
              <a:prstGeom prst="straightConnector1">
                <a:avLst/>
              </a:prstGeom>
              <a:ln w="6350">
                <a:solidFill>
                  <a:srgbClr val="FFFF00"/>
                </a:solidFill>
                <a:tailEnd type="triangle" w="sm" len="med"/>
              </a:ln>
            </p:spPr>
            <p:style>
              <a:lnRef idx="2">
                <a:schemeClr val="accent1"/>
              </a:lnRef>
              <a:fillRef idx="0">
                <a:schemeClr val="accent1"/>
              </a:fillRef>
              <a:effectRef idx="1">
                <a:schemeClr val="accent1"/>
              </a:effectRef>
              <a:fontRef idx="minor">
                <a:schemeClr val="tx1"/>
              </a:fontRef>
            </p:style>
          </p:cxnSp>
          <p:cxnSp>
            <p:nvCxnSpPr>
              <p:cNvPr id="5" name="直線矢印コネクタ 4">
                <a:extLst>
                  <a:ext uri="{FF2B5EF4-FFF2-40B4-BE49-F238E27FC236}">
                    <a16:creationId xmlns:a16="http://schemas.microsoft.com/office/drawing/2014/main" id="{DAEA7384-B358-B61D-315E-4855BAE968A4}"/>
                  </a:ext>
                </a:extLst>
              </p:cNvPr>
              <p:cNvCxnSpPr>
                <a:cxnSpLocks/>
              </p:cNvCxnSpPr>
              <p:nvPr/>
            </p:nvCxnSpPr>
            <p:spPr>
              <a:xfrm flipH="1">
                <a:off x="4896968" y="3261070"/>
                <a:ext cx="56032" cy="140066"/>
              </a:xfrm>
              <a:prstGeom prst="straightConnector1">
                <a:avLst/>
              </a:prstGeom>
              <a:ln w="6350">
                <a:solidFill>
                  <a:srgbClr val="FFFF00"/>
                </a:solidFill>
                <a:tailEnd type="triangle" w="sm" len="med"/>
              </a:ln>
            </p:spPr>
            <p:style>
              <a:lnRef idx="2">
                <a:schemeClr val="accent1"/>
              </a:lnRef>
              <a:fillRef idx="0">
                <a:schemeClr val="accent1"/>
              </a:fillRef>
              <a:effectRef idx="1">
                <a:schemeClr val="accent1"/>
              </a:effectRef>
              <a:fontRef idx="minor">
                <a:schemeClr val="tx1"/>
              </a:fontRef>
            </p:style>
          </p:cxnSp>
        </p:grpSp>
        <p:sp>
          <p:nvSpPr>
            <p:cNvPr id="3" name="テキスト ボックス 2">
              <a:extLst>
                <a:ext uri="{FF2B5EF4-FFF2-40B4-BE49-F238E27FC236}">
                  <a16:creationId xmlns:a16="http://schemas.microsoft.com/office/drawing/2014/main" id="{B14FFF97-49E1-6924-8F5D-E61348CEA9AF}"/>
                </a:ext>
              </a:extLst>
            </p:cNvPr>
            <p:cNvSpPr txBox="1"/>
            <p:nvPr/>
          </p:nvSpPr>
          <p:spPr>
            <a:xfrm>
              <a:off x="5782284" y="2845192"/>
              <a:ext cx="2031325" cy="923330"/>
            </a:xfrm>
            <a:prstGeom prst="rect">
              <a:avLst/>
            </a:prstGeom>
            <a:noFill/>
          </p:spPr>
          <p:txBody>
            <a:bodyPr wrap="none" rtlCol="0">
              <a:spAutoFit/>
            </a:bodyPr>
            <a:lstStyle/>
            <a:p>
              <a:pPr algn="r"/>
              <a:r>
                <a:rPr kumimoji="1" lang="ja-JP" altLang="en-US" dirty="0">
                  <a:solidFill>
                    <a:schemeClr val="bg1"/>
                  </a:solidFill>
                </a:rPr>
                <a:t>周りの丘の上から</a:t>
              </a:r>
              <a:endParaRPr kumimoji="1" lang="en-US" altLang="ja-JP" dirty="0">
                <a:solidFill>
                  <a:schemeClr val="bg1"/>
                </a:solidFill>
              </a:endParaRPr>
            </a:p>
            <a:p>
              <a:pPr algn="r"/>
              <a:r>
                <a:rPr kumimoji="1" lang="ja-JP" altLang="en-US" dirty="0">
                  <a:solidFill>
                    <a:schemeClr val="bg1"/>
                  </a:solidFill>
                </a:rPr>
                <a:t>みんなで応援</a:t>
              </a:r>
              <a:endParaRPr kumimoji="1" lang="en-US" altLang="ja-JP" dirty="0">
                <a:solidFill>
                  <a:schemeClr val="bg1"/>
                </a:solidFill>
              </a:endParaRPr>
            </a:p>
            <a:p>
              <a:pPr algn="r"/>
              <a:r>
                <a:rPr kumimoji="1" lang="ja-JP" altLang="en-US" dirty="0">
                  <a:solidFill>
                    <a:schemeClr val="bg1"/>
                  </a:solidFill>
                </a:rPr>
                <a:t>するため！？</a:t>
              </a:r>
            </a:p>
          </p:txBody>
        </p:sp>
      </p:grpSp>
    </p:spTree>
    <p:extLst>
      <p:ext uri="{BB962C8B-B14F-4D97-AF65-F5344CB8AC3E}">
        <p14:creationId xmlns:p14="http://schemas.microsoft.com/office/powerpoint/2010/main" val="150282259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279</TotalTime>
  <Words>239</Words>
  <Application>Microsoft Office PowerPoint</Application>
  <PresentationFormat>A4 210 x 297 mm</PresentationFormat>
  <Paragraphs>41</Paragraphs>
  <Slides>12</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12</vt:i4>
      </vt:variant>
    </vt:vector>
  </HeadingPairs>
  <TitlesOfParts>
    <vt:vector size="16" baseType="lpstr">
      <vt:lpstr>Aptos</vt:lpstr>
      <vt:lpstr>Aptos Display</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正二 尾田</dc:creator>
  <cp:lastModifiedBy>正二 尾田</cp:lastModifiedBy>
  <cp:revision>13</cp:revision>
  <cp:lastPrinted>2024-05-08T06:34:45Z</cp:lastPrinted>
  <dcterms:created xsi:type="dcterms:W3CDTF">2024-05-08T02:31:51Z</dcterms:created>
  <dcterms:modified xsi:type="dcterms:W3CDTF">2024-07-02T01:05:58Z</dcterms:modified>
</cp:coreProperties>
</file>