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66" r:id="rId3"/>
    <p:sldId id="259" r:id="rId4"/>
    <p:sldId id="417" r:id="rId5"/>
    <p:sldId id="423" r:id="rId6"/>
    <p:sldId id="945" r:id="rId7"/>
    <p:sldId id="949" r:id="rId8"/>
    <p:sldId id="950" r:id="rId9"/>
    <p:sldId id="948" r:id="rId10"/>
    <p:sldId id="951" r:id="rId11"/>
    <p:sldId id="258" r:id="rId12"/>
    <p:sldId id="260" r:id="rId13"/>
    <p:sldId id="257" r:id="rId14"/>
    <p:sldId id="261" r:id="rId15"/>
    <p:sldId id="952" r:id="rId16"/>
    <p:sldId id="264" r:id="rId17"/>
    <p:sldId id="265" r:id="rId18"/>
    <p:sldId id="954" r:id="rId19"/>
    <p:sldId id="953" r:id="rId20"/>
    <p:sldId id="955" r:id="rId21"/>
    <p:sldId id="956" r:id="rId22"/>
    <p:sldId id="958" r:id="rId23"/>
    <p:sldId id="957" r:id="rId24"/>
    <p:sldId id="262" r:id="rId25"/>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72" d="100"/>
          <a:sy n="72" d="100"/>
        </p:scale>
        <p:origin x="1123" y="53"/>
      </p:cViewPr>
      <p:guideLst/>
    </p:cSldViewPr>
  </p:slideViewPr>
  <p:notesTextViewPr>
    <p:cViewPr>
      <p:scale>
        <a:sx n="1" d="1"/>
        <a:sy n="1" d="1"/>
      </p:scale>
      <p:origin x="0" y="0"/>
    </p:cViewPr>
  </p:notesTextViewPr>
  <p:sorterViewPr>
    <p:cViewPr>
      <p:scale>
        <a:sx n="100" d="100"/>
        <a:sy n="100" d="100"/>
      </p:scale>
      <p:origin x="0" y="-51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6888"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5" y="0"/>
            <a:ext cx="4308475" cy="341313"/>
          </a:xfrm>
          <a:prstGeom prst="rect">
            <a:avLst/>
          </a:prstGeom>
        </p:spPr>
        <p:txBody>
          <a:bodyPr vert="horz" lIns="91440" tIns="45720" rIns="91440" bIns="45720" rtlCol="0"/>
          <a:lstStyle>
            <a:lvl1pPr algn="r">
              <a:defRPr sz="1200"/>
            </a:lvl1pPr>
          </a:lstStyle>
          <a:p>
            <a:fld id="{0AF0B1CA-227E-4CA9-BFF9-28F501C2195B}" type="datetimeFigureOut">
              <a:rPr kumimoji="1" lang="ja-JP" altLang="en-US" smtClean="0"/>
              <a:t>2024/10/28</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775" y="3276600"/>
            <a:ext cx="7951788" cy="26797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888"/>
            <a:ext cx="4306888" cy="3413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5" y="6465888"/>
            <a:ext cx="4308475" cy="341312"/>
          </a:xfrm>
          <a:prstGeom prst="rect">
            <a:avLst/>
          </a:prstGeom>
        </p:spPr>
        <p:txBody>
          <a:bodyPr vert="horz" lIns="91440" tIns="45720" rIns="91440" bIns="45720" rtlCol="0" anchor="b"/>
          <a:lstStyle>
            <a:lvl1pPr algn="r">
              <a:defRPr sz="1200"/>
            </a:lvl1pPr>
          </a:lstStyle>
          <a:p>
            <a:fld id="{A70DD24C-5E70-4060-A0A3-DFD380F4908B}" type="slidenum">
              <a:rPr kumimoji="1" lang="ja-JP" altLang="en-US" smtClean="0"/>
              <a:t>‹#›</a:t>
            </a:fld>
            <a:endParaRPr kumimoji="1" lang="ja-JP" altLang="en-US"/>
          </a:p>
        </p:txBody>
      </p:sp>
    </p:spTree>
    <p:extLst>
      <p:ext uri="{BB962C8B-B14F-4D97-AF65-F5344CB8AC3E}">
        <p14:creationId xmlns:p14="http://schemas.microsoft.com/office/powerpoint/2010/main" val="419972477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09938" y="850900"/>
            <a:ext cx="3319462" cy="2297113"/>
          </a:xfrm>
        </p:spPr>
      </p:sp>
      <p:sp>
        <p:nvSpPr>
          <p:cNvPr id="3" name="ノート プレースホルダー 2"/>
          <p:cNvSpPr>
            <a:spLocks noGrp="1"/>
          </p:cNvSpPr>
          <p:nvPr>
            <p:ph type="body" idx="1"/>
          </p:nvPr>
        </p:nvSpPr>
        <p:spPr/>
        <p:txBody>
          <a:bodyPr/>
          <a:lstStyle/>
          <a:p>
            <a:r>
              <a:rPr kumimoji="1" lang="en-US" altLang="ja-JP" dirty="0" err="1"/>
              <a:t>Takehana</a:t>
            </a:r>
            <a:r>
              <a:rPr kumimoji="1" lang="en-US" altLang="ja-JP" dirty="0"/>
              <a:t> </a:t>
            </a:r>
            <a:r>
              <a:rPr kumimoji="1" lang="en-US" altLang="ja-JP" i="1" dirty="0"/>
              <a:t>et al</a:t>
            </a:r>
            <a:r>
              <a:rPr kumimoji="1" lang="en-US" altLang="ja-JP" dirty="0"/>
              <a:t>. 2003 </a:t>
            </a:r>
            <a:r>
              <a:rPr kumimoji="1" lang="ja-JP" altLang="en-US" dirty="0"/>
              <a:t>の</a:t>
            </a:r>
            <a:r>
              <a:rPr kumimoji="1" lang="en-US" altLang="ja-JP" dirty="0" err="1"/>
              <a:t>cytb</a:t>
            </a:r>
            <a:r>
              <a:rPr kumimoji="1" lang="ja-JP" altLang="en-US" dirty="0"/>
              <a:t>と</a:t>
            </a:r>
            <a:r>
              <a:rPr kumimoji="1" lang="ja-JP" altLang="en-US"/>
              <a:t>合わせた系統樹</a:t>
            </a:r>
            <a:endParaRPr kumimoji="1" lang="en-US" altLang="ja-JP" dirty="0"/>
          </a:p>
          <a:p>
            <a:r>
              <a:rPr kumimoji="1" lang="en-US" altLang="ja-JP" dirty="0"/>
              <a:t>OUT</a:t>
            </a:r>
            <a:r>
              <a:rPr kumimoji="1" lang="ja-JP" altLang="en-US"/>
              <a:t>にマークをつけたパターン</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1ED9FA-7563-4D9A-A712-D04BA96C685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1630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0DD24C-5E70-4060-A0A3-DFD380F4908B}" type="slidenum">
              <a:rPr kumimoji="1" lang="ja-JP" altLang="en-US" smtClean="0"/>
              <a:t>10</a:t>
            </a:fld>
            <a:endParaRPr kumimoji="1" lang="ja-JP" altLang="en-US"/>
          </a:p>
        </p:txBody>
      </p:sp>
    </p:spTree>
    <p:extLst>
      <p:ext uri="{BB962C8B-B14F-4D97-AF65-F5344CB8AC3E}">
        <p14:creationId xmlns:p14="http://schemas.microsoft.com/office/powerpoint/2010/main" val="2645909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576309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359780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3815520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1240DDC-2D05-461F-AA35-A8F2657BF3BE}" type="datetime1">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138590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F14663F-9019-4D02-AD9A-F9CAB1FA1B73}" type="datetime1">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1022239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39476AF-A197-4B46-B5A0-913C4687001C}" type="datetime1">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363990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AC7AA2D-A762-425A-8BC4-21F905F954D1}" type="datetime1">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3858887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00A4E2A-DA28-4935-B18D-69FA4F2560A5}" type="datetime1">
              <a:rPr kumimoji="1" lang="ja-JP" altLang="en-US" smtClean="0"/>
              <a:t>2024/10/28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4004010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F83F5B6-3CE2-4BC8-BAA7-916730CC02B1}" type="datetime1">
              <a:rPr kumimoji="1" lang="ja-JP" altLang="en-US" smtClean="0"/>
              <a:t>2024/10/28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101040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0BA41-6DEE-494D-95E3-B03F238B66C3}" type="datetime1">
              <a:rPr kumimoji="1" lang="ja-JP" altLang="en-US" smtClean="0"/>
              <a:t>2024/10/28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3043973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C20569E-9E1C-4CD3-AB60-B8DD536FD47F}" type="datetime1">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942858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1751845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BFB919C-BB20-4E5E-A812-932F67163F33}" type="datetime1">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1630865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556DF6E-11B9-41F1-8555-651679871CB4}" type="datetime1">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709075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9FC8D97-4DB8-4159-B07B-69E80A78376F}" type="datetime1">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3366058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140778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227287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595613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6638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104116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369250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C05A34B-EDEA-434A-8C33-7F150DAF14F3}" type="datetimeFigureOut">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294399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05A34B-EDEA-434A-8C33-7F150DAF14F3}" type="datetimeFigureOut">
              <a:rPr kumimoji="1" lang="ja-JP" altLang="en-US" smtClean="0"/>
              <a:t>2024/10/28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698311-374E-49CE-90E4-142483CAF72B}" type="slidenum">
              <a:rPr kumimoji="1" lang="ja-JP" altLang="en-US" smtClean="0"/>
              <a:t>‹#›</a:t>
            </a:fld>
            <a:endParaRPr kumimoji="1" lang="ja-JP" altLang="en-US"/>
          </a:p>
        </p:txBody>
      </p:sp>
    </p:spTree>
    <p:extLst>
      <p:ext uri="{BB962C8B-B14F-4D97-AF65-F5344CB8AC3E}">
        <p14:creationId xmlns:p14="http://schemas.microsoft.com/office/powerpoint/2010/main" val="70364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90608-AC93-4C8C-A299-EC78CF2FF522}" type="datetime1">
              <a:rPr kumimoji="1" lang="ja-JP" altLang="en-US" smtClean="0"/>
              <a:t>2024/10/28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0FFD8-1193-47FE-97CA-8B356EED0836}" type="slidenum">
              <a:rPr kumimoji="1" lang="ja-JP" altLang="en-US" smtClean="0"/>
              <a:t>‹#›</a:t>
            </a:fld>
            <a:endParaRPr kumimoji="1" lang="ja-JP" altLang="en-US"/>
          </a:p>
        </p:txBody>
      </p:sp>
    </p:spTree>
    <p:extLst>
      <p:ext uri="{BB962C8B-B14F-4D97-AF65-F5344CB8AC3E}">
        <p14:creationId xmlns:p14="http://schemas.microsoft.com/office/powerpoint/2010/main" val="24492072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50821B8-25E4-B45F-58E2-BA758824C7B7}"/>
              </a:ext>
            </a:extLst>
          </p:cNvPr>
          <p:cNvSpPr txBox="1"/>
          <p:nvPr/>
        </p:nvSpPr>
        <p:spPr>
          <a:xfrm>
            <a:off x="1167348" y="1180618"/>
            <a:ext cx="7571303" cy="646331"/>
          </a:xfrm>
          <a:prstGeom prst="rect">
            <a:avLst/>
          </a:prstGeom>
          <a:noFill/>
        </p:spPr>
        <p:txBody>
          <a:bodyPr wrap="none" rtlCol="0">
            <a:spAutoFit/>
          </a:bodyPr>
          <a:lstStyle/>
          <a:p>
            <a:r>
              <a:rPr kumimoji="1" lang="ja-JP" altLang="en-US" sz="3600" dirty="0"/>
              <a:t>群馬県にメダカがいない理由の考察</a:t>
            </a:r>
          </a:p>
        </p:txBody>
      </p:sp>
      <p:pic>
        <p:nvPicPr>
          <p:cNvPr id="1026" name="Picture 2" descr="きゃらくたー一覧 – アニメ『ぐんまちゃん』オフィシャルサイト">
            <a:extLst>
              <a:ext uri="{FF2B5EF4-FFF2-40B4-BE49-F238E27FC236}">
                <a16:creationId xmlns:a16="http://schemas.microsoft.com/office/drawing/2014/main" id="{68F5016F-A488-5E12-1EE9-8C3DD5266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688" y="2716115"/>
            <a:ext cx="3601013" cy="231493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6F6926D8-98D7-F704-4DEB-D8A2A88D7068}"/>
              </a:ext>
            </a:extLst>
          </p:cNvPr>
          <p:cNvPicPr>
            <a:picLocks noChangeAspect="1"/>
          </p:cNvPicPr>
          <p:nvPr/>
        </p:nvPicPr>
        <p:blipFill>
          <a:blip r:embed="rId3"/>
          <a:stretch>
            <a:fillRect/>
          </a:stretch>
        </p:blipFill>
        <p:spPr>
          <a:xfrm>
            <a:off x="1793111" y="3879370"/>
            <a:ext cx="2128802" cy="1231730"/>
          </a:xfrm>
          <a:prstGeom prst="rect">
            <a:avLst/>
          </a:prstGeom>
        </p:spPr>
      </p:pic>
      <p:pic>
        <p:nvPicPr>
          <p:cNvPr id="2" name="Picture 2" descr="はてなパンダのフリーイラスト | フリーイラストIroFuri・いろふり">
            <a:extLst>
              <a:ext uri="{FF2B5EF4-FFF2-40B4-BE49-F238E27FC236}">
                <a16:creationId xmlns:a16="http://schemas.microsoft.com/office/drawing/2014/main" id="{2CEF117D-94AC-B7C3-6DEB-94DAF6EE3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3539" y="3131391"/>
            <a:ext cx="2805112" cy="216217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0AA12EB-D3BF-9558-3328-4EBBBC79B8EE}"/>
              </a:ext>
            </a:extLst>
          </p:cNvPr>
          <p:cNvSpPr txBox="1"/>
          <p:nvPr/>
        </p:nvSpPr>
        <p:spPr>
          <a:xfrm>
            <a:off x="4368298" y="6150828"/>
            <a:ext cx="1864613" cy="369332"/>
          </a:xfrm>
          <a:prstGeom prst="rect">
            <a:avLst/>
          </a:prstGeom>
          <a:noFill/>
        </p:spPr>
        <p:txBody>
          <a:bodyPr wrap="none" rtlCol="0">
            <a:spAutoFit/>
          </a:bodyPr>
          <a:lstStyle/>
          <a:p>
            <a:r>
              <a:rPr kumimoji="1" lang="en-US" altLang="ja-JP" dirty="0"/>
              <a:t>2024</a:t>
            </a:r>
            <a:r>
              <a:rPr kumimoji="1" lang="ja-JP" altLang="en-US" dirty="0"/>
              <a:t>年</a:t>
            </a:r>
            <a:r>
              <a:rPr kumimoji="1" lang="en-US" altLang="ja-JP" dirty="0"/>
              <a:t>10</a:t>
            </a:r>
            <a:r>
              <a:rPr kumimoji="1" lang="ja-JP" altLang="en-US" dirty="0"/>
              <a:t>月</a:t>
            </a:r>
            <a:r>
              <a:rPr kumimoji="1" lang="en-US" altLang="ja-JP" dirty="0"/>
              <a:t>11</a:t>
            </a:r>
            <a:r>
              <a:rPr kumimoji="1" lang="ja-JP" altLang="en-US" dirty="0"/>
              <a:t>日</a:t>
            </a:r>
          </a:p>
        </p:txBody>
      </p:sp>
      <p:sp>
        <p:nvSpPr>
          <p:cNvPr id="6" name="テキスト ボックス 5">
            <a:extLst>
              <a:ext uri="{FF2B5EF4-FFF2-40B4-BE49-F238E27FC236}">
                <a16:creationId xmlns:a16="http://schemas.microsoft.com/office/drawing/2014/main" id="{4FBFE0DF-7134-DC4B-D658-B4FEBE2D7701}"/>
              </a:ext>
            </a:extLst>
          </p:cNvPr>
          <p:cNvSpPr txBox="1"/>
          <p:nvPr/>
        </p:nvSpPr>
        <p:spPr>
          <a:xfrm>
            <a:off x="4305782" y="5658608"/>
            <a:ext cx="1989647" cy="523220"/>
          </a:xfrm>
          <a:prstGeom prst="rect">
            <a:avLst/>
          </a:prstGeom>
          <a:noFill/>
        </p:spPr>
        <p:txBody>
          <a:bodyPr wrap="none" rtlCol="0">
            <a:spAutoFit/>
          </a:bodyPr>
          <a:lstStyle/>
          <a:p>
            <a:r>
              <a:rPr kumimoji="1" lang="ja-JP" altLang="en-US" sz="2800" dirty="0"/>
              <a:t>尾 田   正 二</a:t>
            </a:r>
          </a:p>
        </p:txBody>
      </p:sp>
    </p:spTree>
    <p:extLst>
      <p:ext uri="{BB962C8B-B14F-4D97-AF65-F5344CB8AC3E}">
        <p14:creationId xmlns:p14="http://schemas.microsoft.com/office/powerpoint/2010/main" val="125215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EEC2-4F0C-A6C7-9994-F1F0EFE73CFC}"/>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CD3CF566-316C-B470-070F-93BDF03B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353377"/>
            <a:ext cx="3924300" cy="370239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9A027EFD-4DED-439B-D494-66D4272CB452}"/>
              </a:ext>
            </a:extLst>
          </p:cNvPr>
          <p:cNvSpPr txBox="1"/>
          <p:nvPr/>
        </p:nvSpPr>
        <p:spPr>
          <a:xfrm>
            <a:off x="698500" y="4266409"/>
            <a:ext cx="8508999" cy="1077218"/>
          </a:xfrm>
          <a:prstGeom prst="rect">
            <a:avLst/>
          </a:prstGeom>
          <a:noFill/>
        </p:spPr>
        <p:txBody>
          <a:bodyPr wrap="square" rtlCol="0">
            <a:spAutoFit/>
          </a:bodyPr>
          <a:lstStyle/>
          <a:p>
            <a:r>
              <a:rPr kumimoji="1" lang="ja-JP" altLang="en-US" sz="1600" dirty="0"/>
              <a:t>縄文時代前期である約</a:t>
            </a:r>
            <a:r>
              <a:rPr kumimoji="1" lang="en-US" altLang="ja-JP" sz="1600" dirty="0"/>
              <a:t>7,000</a:t>
            </a:r>
            <a:r>
              <a:rPr kumimoji="1" lang="ja-JP" altLang="en-US" sz="1600" dirty="0"/>
              <a:t>年前～</a:t>
            </a:r>
            <a:r>
              <a:rPr kumimoji="1" lang="en-US" altLang="ja-JP" sz="1600" dirty="0"/>
              <a:t>5,500</a:t>
            </a:r>
            <a:r>
              <a:rPr kumimoji="1" lang="ja-JP" altLang="en-US" sz="1600" dirty="0"/>
              <a:t>年前の期間に、全般に温暖化したことによって海面が現在よりも</a:t>
            </a:r>
            <a:r>
              <a:rPr kumimoji="1" lang="en-US" altLang="ja-JP" sz="1600" dirty="0"/>
              <a:t>4-5</a:t>
            </a:r>
            <a:r>
              <a:rPr kumimoji="1" lang="ja-JP" altLang="en-US" sz="1600" dirty="0"/>
              <a:t> </a:t>
            </a:r>
            <a:r>
              <a:rPr kumimoji="1" lang="en-US" altLang="ja-JP" sz="1600" dirty="0"/>
              <a:t>m</a:t>
            </a:r>
            <a:r>
              <a:rPr kumimoji="1" lang="ja-JP" altLang="en-US" sz="1600" dirty="0"/>
              <a:t> 上昇しました（縄文海進）。旧石器時代が終わる約</a:t>
            </a:r>
            <a:r>
              <a:rPr kumimoji="1" lang="en-US" altLang="ja-JP" sz="1600" dirty="0"/>
              <a:t>19,000</a:t>
            </a:r>
            <a:r>
              <a:rPr kumimoji="1" lang="ja-JP" altLang="en-US" sz="1600" dirty="0"/>
              <a:t>年前（この時期は氷期であり、海水面は現在よりも </a:t>
            </a:r>
            <a:r>
              <a:rPr kumimoji="1" lang="en-US" altLang="ja-JP" sz="1600" dirty="0"/>
              <a:t>120 m </a:t>
            </a:r>
            <a:r>
              <a:rPr kumimoji="1" lang="ja-JP" altLang="en-US" sz="1600" dirty="0"/>
              <a:t>低かった）から始まり、約</a:t>
            </a:r>
            <a:r>
              <a:rPr kumimoji="1" lang="en-US" altLang="ja-JP" sz="1600" dirty="0"/>
              <a:t>6,000</a:t>
            </a:r>
            <a:r>
              <a:rPr kumimoji="1" lang="ja-JP" altLang="en-US" sz="1600" dirty="0"/>
              <a:t>年前にピークとなりその後は弥生海退が起こりました。</a:t>
            </a:r>
          </a:p>
        </p:txBody>
      </p:sp>
      <p:sp>
        <p:nvSpPr>
          <p:cNvPr id="3" name="テキスト ボックス 2">
            <a:extLst>
              <a:ext uri="{FF2B5EF4-FFF2-40B4-BE49-F238E27FC236}">
                <a16:creationId xmlns:a16="http://schemas.microsoft.com/office/drawing/2014/main" id="{27D2EF25-B81B-CE6C-DA18-3B57A7AB47CF}"/>
              </a:ext>
            </a:extLst>
          </p:cNvPr>
          <p:cNvSpPr txBox="1"/>
          <p:nvPr/>
        </p:nvSpPr>
        <p:spPr>
          <a:xfrm>
            <a:off x="698500" y="5400380"/>
            <a:ext cx="8800999" cy="307777"/>
          </a:xfrm>
          <a:prstGeom prst="rect">
            <a:avLst/>
          </a:prstGeom>
          <a:noFill/>
        </p:spPr>
        <p:txBody>
          <a:bodyPr wrap="none" rtlCol="0">
            <a:spAutoFit/>
          </a:bodyPr>
          <a:lstStyle/>
          <a:p>
            <a:r>
              <a:rPr kumimoji="1" lang="en-US" altLang="ja-JP" sz="1400" dirty="0"/>
              <a:t>https://maps.gsi.go.jp/#5/36.104611/140.084556/&amp;base=std&amp;ls=std&amp;disp=1&amp;vs=c1g1j0h0k0l0u0t0z0r0s0m0f1</a:t>
            </a:r>
            <a:endParaRPr kumimoji="1" lang="ja-JP" altLang="en-US" sz="1400" dirty="0"/>
          </a:p>
        </p:txBody>
      </p:sp>
      <p:sp>
        <p:nvSpPr>
          <p:cNvPr id="4" name="テキスト ボックス 3">
            <a:extLst>
              <a:ext uri="{FF2B5EF4-FFF2-40B4-BE49-F238E27FC236}">
                <a16:creationId xmlns:a16="http://schemas.microsoft.com/office/drawing/2014/main" id="{9D381B5C-D84A-1C3B-48FC-30B4D4D69C70}"/>
              </a:ext>
            </a:extLst>
          </p:cNvPr>
          <p:cNvSpPr txBox="1"/>
          <p:nvPr/>
        </p:nvSpPr>
        <p:spPr>
          <a:xfrm>
            <a:off x="2806700" y="5943600"/>
            <a:ext cx="4801314" cy="369332"/>
          </a:xfrm>
          <a:prstGeom prst="rect">
            <a:avLst/>
          </a:prstGeom>
          <a:noFill/>
          <a:ln>
            <a:solidFill>
              <a:schemeClr val="tx1"/>
            </a:solidFill>
          </a:ln>
        </p:spPr>
        <p:txBody>
          <a:bodyPr wrap="none" rtlCol="0">
            <a:spAutoFit/>
          </a:bodyPr>
          <a:lstStyle/>
          <a:p>
            <a:r>
              <a:rPr kumimoji="1" lang="ja-JP" altLang="en-US" dirty="0"/>
              <a:t>群馬県にメダカがいないことに関係は無い。</a:t>
            </a:r>
          </a:p>
        </p:txBody>
      </p:sp>
    </p:spTree>
    <p:extLst>
      <p:ext uri="{BB962C8B-B14F-4D97-AF65-F5344CB8AC3E}">
        <p14:creationId xmlns:p14="http://schemas.microsoft.com/office/powerpoint/2010/main" val="2937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834491DE-52E8-7276-084E-A0FEB7B9195F}"/>
              </a:ext>
            </a:extLst>
          </p:cNvPr>
          <p:cNvGrpSpPr/>
          <p:nvPr/>
        </p:nvGrpSpPr>
        <p:grpSpPr>
          <a:xfrm>
            <a:off x="1454934" y="1950520"/>
            <a:ext cx="7421210" cy="3880348"/>
            <a:chOff x="864626" y="1467155"/>
            <a:chExt cx="7421210" cy="3880348"/>
          </a:xfrm>
        </p:grpSpPr>
        <p:sp>
          <p:nvSpPr>
            <p:cNvPr id="10" name="テキスト ボックス 9">
              <a:extLst>
                <a:ext uri="{FF2B5EF4-FFF2-40B4-BE49-F238E27FC236}">
                  <a16:creationId xmlns:a16="http://schemas.microsoft.com/office/drawing/2014/main" id="{E46C1A7D-4BCD-91D0-E0F5-C167C32BCA75}"/>
                </a:ext>
              </a:extLst>
            </p:cNvPr>
            <p:cNvSpPr txBox="1"/>
            <p:nvPr/>
          </p:nvSpPr>
          <p:spPr>
            <a:xfrm>
              <a:off x="5979037" y="4978171"/>
              <a:ext cx="1107996" cy="369332"/>
            </a:xfrm>
            <a:prstGeom prst="rect">
              <a:avLst/>
            </a:prstGeom>
            <a:noFill/>
          </p:spPr>
          <p:txBody>
            <a:bodyPr wrap="none" rtlCol="0">
              <a:spAutoFit/>
            </a:bodyPr>
            <a:lstStyle/>
            <a:p>
              <a:r>
                <a:rPr kumimoji="1" lang="ja-JP" altLang="en-US" dirty="0"/>
                <a:t>等高線図</a:t>
              </a:r>
            </a:p>
          </p:txBody>
        </p:sp>
        <p:sp>
          <p:nvSpPr>
            <p:cNvPr id="11" name="テキスト ボックス 10">
              <a:extLst>
                <a:ext uri="{FF2B5EF4-FFF2-40B4-BE49-F238E27FC236}">
                  <a16:creationId xmlns:a16="http://schemas.microsoft.com/office/drawing/2014/main" id="{453B1817-DFA4-BFE2-2F67-8B20B6ABBDB5}"/>
                </a:ext>
              </a:extLst>
            </p:cNvPr>
            <p:cNvSpPr txBox="1"/>
            <p:nvPr/>
          </p:nvSpPr>
          <p:spPr>
            <a:xfrm>
              <a:off x="2087193" y="4978171"/>
              <a:ext cx="877163" cy="369332"/>
            </a:xfrm>
            <a:prstGeom prst="rect">
              <a:avLst/>
            </a:prstGeom>
            <a:noFill/>
          </p:spPr>
          <p:txBody>
            <a:bodyPr wrap="none" rtlCol="0">
              <a:spAutoFit/>
            </a:bodyPr>
            <a:lstStyle/>
            <a:p>
              <a:r>
                <a:rPr kumimoji="1" lang="ja-JP" altLang="en-US" dirty="0"/>
                <a:t>河川図</a:t>
              </a:r>
            </a:p>
          </p:txBody>
        </p:sp>
        <p:pic>
          <p:nvPicPr>
            <p:cNvPr id="3" name="図 2">
              <a:extLst>
                <a:ext uri="{FF2B5EF4-FFF2-40B4-BE49-F238E27FC236}">
                  <a16:creationId xmlns:a16="http://schemas.microsoft.com/office/drawing/2014/main" id="{5B38FAAC-DD45-3C64-7029-8F1679386F0B}"/>
                </a:ext>
              </a:extLst>
            </p:cNvPr>
            <p:cNvPicPr>
              <a:picLocks noChangeAspect="1"/>
            </p:cNvPicPr>
            <p:nvPr/>
          </p:nvPicPr>
          <p:blipFill>
            <a:blip r:embed="rId2"/>
            <a:srcRect l="21254" r="-21254" b="12416"/>
            <a:stretch/>
          </p:blipFill>
          <p:spPr>
            <a:xfrm>
              <a:off x="864626" y="1492982"/>
              <a:ext cx="4870791" cy="3370749"/>
            </a:xfrm>
            <a:prstGeom prst="rect">
              <a:avLst/>
            </a:prstGeom>
          </p:spPr>
        </p:pic>
        <p:pic>
          <p:nvPicPr>
            <p:cNvPr id="9" name="図 8">
              <a:extLst>
                <a:ext uri="{FF2B5EF4-FFF2-40B4-BE49-F238E27FC236}">
                  <a16:creationId xmlns:a16="http://schemas.microsoft.com/office/drawing/2014/main" id="{BA5BCAAF-6F62-FF27-6079-A2345F37E3C4}"/>
                </a:ext>
              </a:extLst>
            </p:cNvPr>
            <p:cNvPicPr>
              <a:picLocks noChangeAspect="1"/>
            </p:cNvPicPr>
            <p:nvPr/>
          </p:nvPicPr>
          <p:blipFill>
            <a:blip r:embed="rId3"/>
            <a:srcRect l="25027" t="22232" r="14272" b="23535"/>
            <a:stretch/>
          </p:blipFill>
          <p:spPr>
            <a:xfrm>
              <a:off x="4493305" y="1467155"/>
              <a:ext cx="3792531" cy="3370749"/>
            </a:xfrm>
            <a:prstGeom prst="rect">
              <a:avLst/>
            </a:prstGeom>
          </p:spPr>
        </p:pic>
      </p:grpSp>
      <p:sp>
        <p:nvSpPr>
          <p:cNvPr id="2" name="テキスト ボックス 1">
            <a:extLst>
              <a:ext uri="{FF2B5EF4-FFF2-40B4-BE49-F238E27FC236}">
                <a16:creationId xmlns:a16="http://schemas.microsoft.com/office/drawing/2014/main" id="{0BA24682-9223-7F1D-0748-885F04C526C9}"/>
              </a:ext>
            </a:extLst>
          </p:cNvPr>
          <p:cNvSpPr txBox="1"/>
          <p:nvPr/>
        </p:nvSpPr>
        <p:spPr>
          <a:xfrm>
            <a:off x="1325387" y="5978486"/>
            <a:ext cx="7944133" cy="584775"/>
          </a:xfrm>
          <a:prstGeom prst="rect">
            <a:avLst/>
          </a:prstGeom>
          <a:noFill/>
        </p:spPr>
        <p:txBody>
          <a:bodyPr wrap="square" rtlCol="0">
            <a:spAutoFit/>
          </a:bodyPr>
          <a:lstStyle/>
          <a:p>
            <a:r>
              <a:rPr kumimoji="1" lang="ja-JP" altLang="en-US" sz="1600" dirty="0"/>
              <a:t>利根川本流の河口は銚子にあるが、もともとは江戸川として東京湾に注いでいた。江戸時代に掘削して利根川を鬼怒川につなげ、人為的に今の流路に変更したものである。</a:t>
            </a:r>
          </a:p>
        </p:txBody>
      </p:sp>
      <p:pic>
        <p:nvPicPr>
          <p:cNvPr id="7" name="図 6">
            <a:extLst>
              <a:ext uri="{FF2B5EF4-FFF2-40B4-BE49-F238E27FC236}">
                <a16:creationId xmlns:a16="http://schemas.microsoft.com/office/drawing/2014/main" id="{D5BB287E-BAF0-4B58-9BD5-5F60D1FF52BE}"/>
              </a:ext>
            </a:extLst>
          </p:cNvPr>
          <p:cNvPicPr>
            <a:picLocks noChangeAspect="1"/>
          </p:cNvPicPr>
          <p:nvPr/>
        </p:nvPicPr>
        <p:blipFill>
          <a:blip r:embed="rId4"/>
          <a:stretch>
            <a:fillRect/>
          </a:stretch>
        </p:blipFill>
        <p:spPr>
          <a:xfrm>
            <a:off x="4007471" y="194022"/>
            <a:ext cx="1525228" cy="1641897"/>
          </a:xfrm>
          <a:prstGeom prst="rect">
            <a:avLst/>
          </a:prstGeom>
        </p:spPr>
      </p:pic>
      <p:sp>
        <p:nvSpPr>
          <p:cNvPr id="8" name="テキスト ボックス 7">
            <a:extLst>
              <a:ext uri="{FF2B5EF4-FFF2-40B4-BE49-F238E27FC236}">
                <a16:creationId xmlns:a16="http://schemas.microsoft.com/office/drawing/2014/main" id="{922752B8-EE08-E742-45E2-BD74405C6EE6}"/>
              </a:ext>
            </a:extLst>
          </p:cNvPr>
          <p:cNvSpPr txBox="1"/>
          <p:nvPr/>
        </p:nvSpPr>
        <p:spPr>
          <a:xfrm>
            <a:off x="3284196" y="456978"/>
            <a:ext cx="723275" cy="307777"/>
          </a:xfrm>
          <a:prstGeom prst="rect">
            <a:avLst/>
          </a:prstGeom>
          <a:noFill/>
        </p:spPr>
        <p:txBody>
          <a:bodyPr wrap="square" rtlCol="0">
            <a:spAutoFit/>
          </a:bodyPr>
          <a:lstStyle/>
          <a:p>
            <a:r>
              <a:rPr kumimoji="1" lang="ja-JP" altLang="en-US" sz="1400" dirty="0">
                <a:solidFill>
                  <a:srgbClr val="FF0000"/>
                </a:solidFill>
              </a:rPr>
              <a:t>鬼怒川</a:t>
            </a:r>
          </a:p>
        </p:txBody>
      </p:sp>
      <p:sp>
        <p:nvSpPr>
          <p:cNvPr id="12" name="テキスト ボックス 11">
            <a:extLst>
              <a:ext uri="{FF2B5EF4-FFF2-40B4-BE49-F238E27FC236}">
                <a16:creationId xmlns:a16="http://schemas.microsoft.com/office/drawing/2014/main" id="{988C99F0-A7AE-527C-8D57-D534F10E1971}"/>
              </a:ext>
            </a:extLst>
          </p:cNvPr>
          <p:cNvSpPr txBox="1"/>
          <p:nvPr/>
        </p:nvSpPr>
        <p:spPr>
          <a:xfrm>
            <a:off x="4408447" y="3275111"/>
            <a:ext cx="723275" cy="307777"/>
          </a:xfrm>
          <a:prstGeom prst="rect">
            <a:avLst/>
          </a:prstGeom>
          <a:noFill/>
        </p:spPr>
        <p:txBody>
          <a:bodyPr wrap="square" rtlCol="0">
            <a:spAutoFit/>
          </a:bodyPr>
          <a:lstStyle/>
          <a:p>
            <a:r>
              <a:rPr kumimoji="1" lang="ja-JP" altLang="en-US" sz="1400" dirty="0">
                <a:solidFill>
                  <a:srgbClr val="FF0000"/>
                </a:solidFill>
              </a:rPr>
              <a:t>利根川</a:t>
            </a:r>
          </a:p>
        </p:txBody>
      </p:sp>
    </p:spTree>
    <p:extLst>
      <p:ext uri="{BB962C8B-B14F-4D97-AF65-F5344CB8AC3E}">
        <p14:creationId xmlns:p14="http://schemas.microsoft.com/office/powerpoint/2010/main" val="3929288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356B0-C49D-FF3E-8F92-9A4554DC8F9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7390A2C7-BAD6-950E-1996-D3481F737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695" y="606425"/>
            <a:ext cx="5998610" cy="35591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71CADF8-28EE-ADB0-7611-0C64AD29B6B9}"/>
              </a:ext>
            </a:extLst>
          </p:cNvPr>
          <p:cNvSpPr txBox="1"/>
          <p:nvPr/>
        </p:nvSpPr>
        <p:spPr>
          <a:xfrm>
            <a:off x="660400" y="4650343"/>
            <a:ext cx="8026400" cy="954107"/>
          </a:xfrm>
          <a:prstGeom prst="rect">
            <a:avLst/>
          </a:prstGeom>
          <a:noFill/>
        </p:spPr>
        <p:txBody>
          <a:bodyPr wrap="square" rtlCol="0">
            <a:spAutoFit/>
          </a:bodyPr>
          <a:lstStyle/>
          <a:p>
            <a:r>
              <a:rPr kumimoji="1" lang="ja-JP" altLang="en-US" sz="1400" dirty="0"/>
              <a:t>中世以前の利根川は、現在のように銚子市で太平洋に注ぐ形態を取っていなかった。当時は埼玉県羽生市上川俣で東と南の二股に分かれた後、南への分流（会の川）は南東に流路を取り、加須市川口で合流後再び本流となり現在の大落古利根川の流路をたどり荒川（現在の元荒川）などを合わせ、江戸湾（東京湾）へと注いだ。（ウィキペディアより）</a:t>
            </a:r>
          </a:p>
        </p:txBody>
      </p:sp>
    </p:spTree>
    <p:extLst>
      <p:ext uri="{BB962C8B-B14F-4D97-AF65-F5344CB8AC3E}">
        <p14:creationId xmlns:p14="http://schemas.microsoft.com/office/powerpoint/2010/main" val="544406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4D00FCD-4EFF-5AE8-3881-51FA1427D3F7}"/>
              </a:ext>
            </a:extLst>
          </p:cNvPr>
          <p:cNvPicPr>
            <a:picLocks noChangeAspect="1"/>
          </p:cNvPicPr>
          <p:nvPr/>
        </p:nvPicPr>
        <p:blipFill>
          <a:blip r:embed="rId2"/>
          <a:stretch>
            <a:fillRect/>
          </a:stretch>
        </p:blipFill>
        <p:spPr>
          <a:xfrm>
            <a:off x="2541341" y="2817487"/>
            <a:ext cx="4276710" cy="2246353"/>
          </a:xfrm>
          <a:prstGeom prst="rect">
            <a:avLst/>
          </a:prstGeom>
        </p:spPr>
      </p:pic>
      <p:grpSp>
        <p:nvGrpSpPr>
          <p:cNvPr id="2" name="グループ化 1">
            <a:extLst>
              <a:ext uri="{FF2B5EF4-FFF2-40B4-BE49-F238E27FC236}">
                <a16:creationId xmlns:a16="http://schemas.microsoft.com/office/drawing/2014/main" id="{771C34A5-7865-E115-1F88-B3A9EC97D440}"/>
              </a:ext>
            </a:extLst>
          </p:cNvPr>
          <p:cNvGrpSpPr/>
          <p:nvPr/>
        </p:nvGrpSpPr>
        <p:grpSpPr>
          <a:xfrm>
            <a:off x="2541341" y="226225"/>
            <a:ext cx="4276710" cy="2466176"/>
            <a:chOff x="2198441" y="162724"/>
            <a:chExt cx="5513352" cy="3179289"/>
          </a:xfrm>
        </p:grpSpPr>
        <p:pic>
          <p:nvPicPr>
            <p:cNvPr id="7" name="図 6">
              <a:extLst>
                <a:ext uri="{FF2B5EF4-FFF2-40B4-BE49-F238E27FC236}">
                  <a16:creationId xmlns:a16="http://schemas.microsoft.com/office/drawing/2014/main" id="{4A1C6E54-67E9-BC93-2326-EA9E513D72B8}"/>
                </a:ext>
              </a:extLst>
            </p:cNvPr>
            <p:cNvPicPr>
              <a:picLocks noChangeAspect="1"/>
            </p:cNvPicPr>
            <p:nvPr/>
          </p:nvPicPr>
          <p:blipFill>
            <a:blip r:embed="rId3"/>
            <a:stretch>
              <a:fillRect/>
            </a:stretch>
          </p:blipFill>
          <p:spPr>
            <a:xfrm>
              <a:off x="2198441" y="162724"/>
              <a:ext cx="5513352" cy="3179289"/>
            </a:xfrm>
            <a:prstGeom prst="rect">
              <a:avLst/>
            </a:prstGeom>
          </p:spPr>
        </p:pic>
        <p:sp>
          <p:nvSpPr>
            <p:cNvPr id="5" name="正方形/長方形 4">
              <a:extLst>
                <a:ext uri="{FF2B5EF4-FFF2-40B4-BE49-F238E27FC236}">
                  <a16:creationId xmlns:a16="http://schemas.microsoft.com/office/drawing/2014/main" id="{C536C57B-5AD6-E630-BC5D-120CE600910B}"/>
                </a:ext>
              </a:extLst>
            </p:cNvPr>
            <p:cNvSpPr/>
            <p:nvPr/>
          </p:nvSpPr>
          <p:spPr>
            <a:xfrm>
              <a:off x="3079859" y="673100"/>
              <a:ext cx="2425311" cy="1269999"/>
            </a:xfrm>
            <a:prstGeom prst="rect">
              <a:avLst/>
            </a:prstGeom>
            <a:no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EB7A4896-2BB9-8D54-9A5D-E09C44B729DB}"/>
              </a:ext>
            </a:extLst>
          </p:cNvPr>
          <p:cNvSpPr txBox="1"/>
          <p:nvPr/>
        </p:nvSpPr>
        <p:spPr>
          <a:xfrm>
            <a:off x="292100" y="5308336"/>
            <a:ext cx="9448800" cy="1077218"/>
          </a:xfrm>
          <a:prstGeom prst="rect">
            <a:avLst/>
          </a:prstGeom>
          <a:noFill/>
        </p:spPr>
        <p:txBody>
          <a:bodyPr wrap="square" rtlCol="0">
            <a:spAutoFit/>
          </a:bodyPr>
          <a:lstStyle/>
          <a:p>
            <a:r>
              <a:rPr kumimoji="1" lang="ja-JP" altLang="en-US" sz="1600" dirty="0"/>
              <a:t>赤堀川（あかほりがわ）は、茨城県古河市中田から同県猿島郡境町へ東に流れる現在の利根川の河道の一部の旧称である。茨城県古河市（北岸）と同県五霞町（南岸）との境を流れる。河道長は約</a:t>
            </a:r>
            <a:r>
              <a:rPr kumimoji="1" lang="en-US" altLang="ja-JP" sz="1600" dirty="0" err="1"/>
              <a:t>7km</a:t>
            </a:r>
            <a:r>
              <a:rPr kumimoji="1" lang="ja-JP" altLang="en-US" sz="1600" dirty="0"/>
              <a:t>。</a:t>
            </a:r>
          </a:p>
          <a:p>
            <a:r>
              <a:rPr kumimoji="1" lang="ja-JP" altLang="en-US" sz="1600" dirty="0"/>
              <a:t>江戸時代に江戸の水運を目的とし開削され、利根川から分水し常陸川（香取海を経て銚子・太平洋へ繋がる）の上流部へ流し水量を増強した。備前堀とも呼ばれた。 （ウィキペディアより）</a:t>
            </a:r>
          </a:p>
        </p:txBody>
      </p:sp>
    </p:spTree>
    <p:extLst>
      <p:ext uri="{BB962C8B-B14F-4D97-AF65-F5344CB8AC3E}">
        <p14:creationId xmlns:p14="http://schemas.microsoft.com/office/powerpoint/2010/main" val="3441913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408C-7DFB-99A2-E372-9AB966845F6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26E6ABD-F5A1-A01F-3411-5A30711DA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031" y="153753"/>
            <a:ext cx="50577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グループ化 24">
            <a:extLst>
              <a:ext uri="{FF2B5EF4-FFF2-40B4-BE49-F238E27FC236}">
                <a16:creationId xmlns:a16="http://schemas.microsoft.com/office/drawing/2014/main" id="{183F8F72-AA08-BD65-13E9-C328F7FC133D}"/>
              </a:ext>
            </a:extLst>
          </p:cNvPr>
          <p:cNvGrpSpPr/>
          <p:nvPr/>
        </p:nvGrpSpPr>
        <p:grpSpPr>
          <a:xfrm>
            <a:off x="4437372" y="1247577"/>
            <a:ext cx="3177462" cy="4001113"/>
            <a:chOff x="4437372" y="1247577"/>
            <a:chExt cx="3177462" cy="4001113"/>
          </a:xfrm>
          <a:solidFill>
            <a:srgbClr val="00B0F0"/>
          </a:solidFill>
        </p:grpSpPr>
        <p:sp>
          <p:nvSpPr>
            <p:cNvPr id="26" name="楕円 25">
              <a:extLst>
                <a:ext uri="{FF2B5EF4-FFF2-40B4-BE49-F238E27FC236}">
                  <a16:creationId xmlns:a16="http://schemas.microsoft.com/office/drawing/2014/main" id="{86E915E2-80F7-C956-A301-7D77CFFFC169}"/>
                </a:ext>
              </a:extLst>
            </p:cNvPr>
            <p:cNvSpPr/>
            <p:nvPr/>
          </p:nvSpPr>
          <p:spPr>
            <a:xfrm>
              <a:off x="5454618" y="338578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6ED6A244-B661-A54C-BD1D-DED27FACB7B4}"/>
                </a:ext>
              </a:extLst>
            </p:cNvPr>
            <p:cNvSpPr/>
            <p:nvPr/>
          </p:nvSpPr>
          <p:spPr>
            <a:xfrm>
              <a:off x="5836077" y="499265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507D84AE-FA8B-B67C-92C5-0DCCABFE328A}"/>
                </a:ext>
              </a:extLst>
            </p:cNvPr>
            <p:cNvSpPr/>
            <p:nvPr/>
          </p:nvSpPr>
          <p:spPr>
            <a:xfrm>
              <a:off x="6306273" y="417502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4083D9E2-2910-85BF-2671-00DB01815DA0}"/>
                </a:ext>
              </a:extLst>
            </p:cNvPr>
            <p:cNvSpPr/>
            <p:nvPr/>
          </p:nvSpPr>
          <p:spPr>
            <a:xfrm>
              <a:off x="5358945" y="462850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616F2E4F-608D-F080-B8A4-0FA004C44BCF}"/>
                </a:ext>
              </a:extLst>
            </p:cNvPr>
            <p:cNvSpPr/>
            <p:nvPr/>
          </p:nvSpPr>
          <p:spPr>
            <a:xfrm>
              <a:off x="6066559" y="236405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1858AEA2-2544-591B-389E-12C55D00B7CB}"/>
                </a:ext>
              </a:extLst>
            </p:cNvPr>
            <p:cNvSpPr/>
            <p:nvPr/>
          </p:nvSpPr>
          <p:spPr>
            <a:xfrm>
              <a:off x="6563879" y="439199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2" name="楕円 31">
              <a:extLst>
                <a:ext uri="{FF2B5EF4-FFF2-40B4-BE49-F238E27FC236}">
                  <a16:creationId xmlns:a16="http://schemas.microsoft.com/office/drawing/2014/main" id="{24A986CC-6A82-3EE9-AE32-32198A3EA26A}"/>
                </a:ext>
              </a:extLst>
            </p:cNvPr>
            <p:cNvSpPr/>
            <p:nvPr/>
          </p:nvSpPr>
          <p:spPr>
            <a:xfrm>
              <a:off x="6721733" y="506398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A8A6A48E-BBE4-72B5-57D0-919970C7FFA0}"/>
                </a:ext>
              </a:extLst>
            </p:cNvPr>
            <p:cNvSpPr/>
            <p:nvPr/>
          </p:nvSpPr>
          <p:spPr>
            <a:xfrm>
              <a:off x="5624419" y="407821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4" name="楕円 33">
              <a:extLst>
                <a:ext uri="{FF2B5EF4-FFF2-40B4-BE49-F238E27FC236}">
                  <a16:creationId xmlns:a16="http://schemas.microsoft.com/office/drawing/2014/main" id="{0BABA291-614F-B9BD-C87A-3152254A2EF7}"/>
                </a:ext>
              </a:extLst>
            </p:cNvPr>
            <p:cNvSpPr/>
            <p:nvPr/>
          </p:nvSpPr>
          <p:spPr>
            <a:xfrm>
              <a:off x="5446777" y="401282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5" name="楕円 34">
              <a:extLst>
                <a:ext uri="{FF2B5EF4-FFF2-40B4-BE49-F238E27FC236}">
                  <a16:creationId xmlns:a16="http://schemas.microsoft.com/office/drawing/2014/main" id="{203EFC50-3702-7911-9823-070DF122A483}"/>
                </a:ext>
              </a:extLst>
            </p:cNvPr>
            <p:cNvSpPr/>
            <p:nvPr/>
          </p:nvSpPr>
          <p:spPr>
            <a:xfrm>
              <a:off x="5355771" y="510603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6" name="楕円 35">
              <a:extLst>
                <a:ext uri="{FF2B5EF4-FFF2-40B4-BE49-F238E27FC236}">
                  <a16:creationId xmlns:a16="http://schemas.microsoft.com/office/drawing/2014/main" id="{870BD817-24B4-D8B1-79A6-09E9F4EC73D8}"/>
                </a:ext>
              </a:extLst>
            </p:cNvPr>
            <p:cNvSpPr/>
            <p:nvPr/>
          </p:nvSpPr>
          <p:spPr>
            <a:xfrm>
              <a:off x="4437372" y="497618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7" name="楕円 36">
              <a:extLst>
                <a:ext uri="{FF2B5EF4-FFF2-40B4-BE49-F238E27FC236}">
                  <a16:creationId xmlns:a16="http://schemas.microsoft.com/office/drawing/2014/main" id="{4654687F-3FD8-2FA7-38B9-FE2795BEA16D}"/>
                </a:ext>
              </a:extLst>
            </p:cNvPr>
            <p:cNvSpPr/>
            <p:nvPr/>
          </p:nvSpPr>
          <p:spPr>
            <a:xfrm>
              <a:off x="6887276" y="23754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8" name="楕円 37">
              <a:extLst>
                <a:ext uri="{FF2B5EF4-FFF2-40B4-BE49-F238E27FC236}">
                  <a16:creationId xmlns:a16="http://schemas.microsoft.com/office/drawing/2014/main" id="{EBE3E249-6AB8-12FC-00D3-7BF8B0204570}"/>
                </a:ext>
              </a:extLst>
            </p:cNvPr>
            <p:cNvSpPr/>
            <p:nvPr/>
          </p:nvSpPr>
          <p:spPr>
            <a:xfrm>
              <a:off x="6470641" y="387016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9" name="楕円 38">
              <a:extLst>
                <a:ext uri="{FF2B5EF4-FFF2-40B4-BE49-F238E27FC236}">
                  <a16:creationId xmlns:a16="http://schemas.microsoft.com/office/drawing/2014/main" id="{11518407-1406-D88B-0B3E-A27270B6563F}"/>
                </a:ext>
              </a:extLst>
            </p:cNvPr>
            <p:cNvSpPr/>
            <p:nvPr/>
          </p:nvSpPr>
          <p:spPr>
            <a:xfrm>
              <a:off x="5521860" y="439199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0" name="楕円 39">
              <a:extLst>
                <a:ext uri="{FF2B5EF4-FFF2-40B4-BE49-F238E27FC236}">
                  <a16:creationId xmlns:a16="http://schemas.microsoft.com/office/drawing/2014/main" id="{D881896D-9162-5276-818C-D0E1809CACF8}"/>
                </a:ext>
              </a:extLst>
            </p:cNvPr>
            <p:cNvSpPr/>
            <p:nvPr/>
          </p:nvSpPr>
          <p:spPr>
            <a:xfrm>
              <a:off x="6796816" y="417502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EF62D5B3-5BCA-693F-D633-19FCD3AE89C2}"/>
                </a:ext>
              </a:extLst>
            </p:cNvPr>
            <p:cNvSpPr/>
            <p:nvPr/>
          </p:nvSpPr>
          <p:spPr>
            <a:xfrm>
              <a:off x="6901765" y="251813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3C826E65-7691-74B9-34A4-4DA7EBE112D1}"/>
                </a:ext>
              </a:extLst>
            </p:cNvPr>
            <p:cNvSpPr/>
            <p:nvPr/>
          </p:nvSpPr>
          <p:spPr>
            <a:xfrm>
              <a:off x="7464668" y="12475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9629A67E-A79E-E2FB-4CBE-279254902E48}"/>
                </a:ext>
              </a:extLst>
            </p:cNvPr>
            <p:cNvSpPr/>
            <p:nvPr/>
          </p:nvSpPr>
          <p:spPr>
            <a:xfrm>
              <a:off x="6039546" y="138133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6" name="楕円 45">
              <a:extLst>
                <a:ext uri="{FF2B5EF4-FFF2-40B4-BE49-F238E27FC236}">
                  <a16:creationId xmlns:a16="http://schemas.microsoft.com/office/drawing/2014/main" id="{4C6041A6-0421-CBF6-80DB-C96CCB56A81C}"/>
                </a:ext>
              </a:extLst>
            </p:cNvPr>
            <p:cNvSpPr/>
            <p:nvPr/>
          </p:nvSpPr>
          <p:spPr>
            <a:xfrm>
              <a:off x="6236642" y="176663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1" name="楕円 50">
              <a:extLst>
                <a:ext uri="{FF2B5EF4-FFF2-40B4-BE49-F238E27FC236}">
                  <a16:creationId xmlns:a16="http://schemas.microsoft.com/office/drawing/2014/main" id="{3A63C3BD-63AB-4D7D-4A3C-959D9DBEF492}"/>
                </a:ext>
              </a:extLst>
            </p:cNvPr>
            <p:cNvSpPr/>
            <p:nvPr/>
          </p:nvSpPr>
          <p:spPr>
            <a:xfrm>
              <a:off x="5911160" y="183796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FAD6DF34-523F-042B-5F5D-EB440E30E7EA}"/>
                </a:ext>
              </a:extLst>
            </p:cNvPr>
            <p:cNvSpPr/>
            <p:nvPr/>
          </p:nvSpPr>
          <p:spPr>
            <a:xfrm>
              <a:off x="5687403" y="23041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EEDEE0B1-8F5B-F3B0-21C2-625DED551F12}"/>
                </a:ext>
              </a:extLst>
            </p:cNvPr>
            <p:cNvSpPr/>
            <p:nvPr/>
          </p:nvSpPr>
          <p:spPr>
            <a:xfrm>
              <a:off x="7045433" y="35135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5AFE7E43-499B-9C10-A18F-16CB72EC6594}"/>
                </a:ext>
              </a:extLst>
            </p:cNvPr>
            <p:cNvSpPr/>
            <p:nvPr/>
          </p:nvSpPr>
          <p:spPr>
            <a:xfrm>
              <a:off x="4903603" y="370384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CE30CD55-FE1F-5D8F-97E7-EE121A892492}"/>
                </a:ext>
              </a:extLst>
            </p:cNvPr>
            <p:cNvSpPr/>
            <p:nvPr/>
          </p:nvSpPr>
          <p:spPr>
            <a:xfrm>
              <a:off x="467855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8CF785E5-A1F6-BB11-9A2E-BDDF02E6C914}"/>
                </a:ext>
              </a:extLst>
            </p:cNvPr>
            <p:cNvSpPr/>
            <p:nvPr/>
          </p:nvSpPr>
          <p:spPr>
            <a:xfrm>
              <a:off x="4868720" y="3429191"/>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E8C09257-8604-3EF9-BD0F-786D36503875}"/>
                </a:ext>
              </a:extLst>
            </p:cNvPr>
            <p:cNvSpPr/>
            <p:nvPr/>
          </p:nvSpPr>
          <p:spPr>
            <a:xfrm>
              <a:off x="7100315" y="26441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1" name="楕円 60">
              <a:extLst>
                <a:ext uri="{FF2B5EF4-FFF2-40B4-BE49-F238E27FC236}">
                  <a16:creationId xmlns:a16="http://schemas.microsoft.com/office/drawing/2014/main" id="{FABC3514-E55F-AD6C-5BDD-49AA22D02A80}"/>
                </a:ext>
              </a:extLst>
            </p:cNvPr>
            <p:cNvSpPr/>
            <p:nvPr/>
          </p:nvSpPr>
          <p:spPr>
            <a:xfrm>
              <a:off x="5969263" y="470734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2" name="楕円 61">
              <a:extLst>
                <a:ext uri="{FF2B5EF4-FFF2-40B4-BE49-F238E27FC236}">
                  <a16:creationId xmlns:a16="http://schemas.microsoft.com/office/drawing/2014/main" id="{DD84673D-B762-A8A2-043B-3F6BCD95ACD9}"/>
                </a:ext>
              </a:extLst>
            </p:cNvPr>
            <p:cNvSpPr/>
            <p:nvPr/>
          </p:nvSpPr>
          <p:spPr>
            <a:xfrm>
              <a:off x="5843433" y="356416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3" name="楕円 62">
              <a:extLst>
                <a:ext uri="{FF2B5EF4-FFF2-40B4-BE49-F238E27FC236}">
                  <a16:creationId xmlns:a16="http://schemas.microsoft.com/office/drawing/2014/main" id="{E8B30D1E-DDB7-5EB7-F896-710FA3884AA6}"/>
                </a:ext>
              </a:extLst>
            </p:cNvPr>
            <p:cNvSpPr/>
            <p:nvPr/>
          </p:nvSpPr>
          <p:spPr>
            <a:xfrm>
              <a:off x="505376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24" name="楕円 1023">
              <a:extLst>
                <a:ext uri="{FF2B5EF4-FFF2-40B4-BE49-F238E27FC236}">
                  <a16:creationId xmlns:a16="http://schemas.microsoft.com/office/drawing/2014/main" id="{B2E3E0D3-6693-74DB-B563-B13AB68A175D}"/>
                </a:ext>
              </a:extLst>
            </p:cNvPr>
            <p:cNvSpPr/>
            <p:nvPr/>
          </p:nvSpPr>
          <p:spPr>
            <a:xfrm>
              <a:off x="5412647" y="283289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20" name="テキスト ボックス 19">
            <a:extLst>
              <a:ext uri="{FF2B5EF4-FFF2-40B4-BE49-F238E27FC236}">
                <a16:creationId xmlns:a16="http://schemas.microsoft.com/office/drawing/2014/main" id="{447C9AC4-CE59-6CC9-3B2A-4FD5B022301C}"/>
              </a:ext>
            </a:extLst>
          </p:cNvPr>
          <p:cNvSpPr txBox="1"/>
          <p:nvPr/>
        </p:nvSpPr>
        <p:spPr>
          <a:xfrm>
            <a:off x="570681" y="585858"/>
            <a:ext cx="1479764"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A02B93">
                    <a:lumMod val="60000"/>
                    <a:lumOff val="40000"/>
                  </a:srgbClr>
                </a:solidFill>
                <a:effectLst/>
                <a:uLnTx/>
                <a:uFillTx/>
                <a:latin typeface="Aptos" panose="02110004020202020204"/>
                <a:ea typeface="游ゴシック" panose="020B0400000000000000" pitchFamily="50" charset="-128"/>
                <a:cs typeface="+mn-cs"/>
              </a:rPr>
              <a:t>B-IX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A02B93">
                    <a:lumMod val="60000"/>
                    <a:lumOff val="40000"/>
                  </a:srgbClr>
                </a:solidFill>
                <a:effectLst/>
                <a:uLnTx/>
                <a:uFillTx/>
                <a:latin typeface="Aptos" panose="02110004020202020204"/>
                <a:ea typeface="游ゴシック" panose="020B0400000000000000" pitchFamily="50" charset="-128"/>
                <a:cs typeface="+mn-cs"/>
              </a:rPr>
              <a:t>(B-15)</a:t>
            </a:r>
            <a:endParaRPr kumimoji="1" lang="ja-JP" altLang="en-US" sz="4000" b="0" i="0" u="none" strike="noStrike" kern="1200" cap="none" spc="0" normalizeH="0" baseline="0" noProof="0" dirty="0">
              <a:ln>
                <a:noFill/>
              </a:ln>
              <a:solidFill>
                <a:srgbClr val="A02B93">
                  <a:lumMod val="60000"/>
                  <a:lumOff val="40000"/>
                </a:srgbClr>
              </a:solidFill>
              <a:effectLst/>
              <a:uLnTx/>
              <a:uFillTx/>
              <a:latin typeface="Aptos" panose="0211000402020202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9031B49D-1713-24FB-3BC3-57C53608A7F3}"/>
              </a:ext>
            </a:extLst>
          </p:cNvPr>
          <p:cNvSpPr/>
          <p:nvPr/>
        </p:nvSpPr>
        <p:spPr>
          <a:xfrm>
            <a:off x="5836077" y="4992655"/>
            <a:ext cx="150166" cy="142658"/>
          </a:xfrm>
          <a:prstGeom prst="ellipse">
            <a:avLst/>
          </a:prstGeom>
          <a:solidFill>
            <a:srgbClr val="FFFF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39A10DFA-3626-9320-1885-7F141DEBFDE4}"/>
              </a:ext>
            </a:extLst>
          </p:cNvPr>
          <p:cNvSpPr/>
          <p:nvPr/>
        </p:nvSpPr>
        <p:spPr>
          <a:xfrm>
            <a:off x="7061640" y="5650773"/>
            <a:ext cx="150166" cy="142658"/>
          </a:xfrm>
          <a:prstGeom prst="ellipse">
            <a:avLst/>
          </a:prstGeom>
          <a:solidFill>
            <a:srgbClr val="FFFF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765FC682-A6AA-37EA-8FD1-BCECF67F3481}"/>
              </a:ext>
            </a:extLst>
          </p:cNvPr>
          <p:cNvGrpSpPr/>
          <p:nvPr/>
        </p:nvGrpSpPr>
        <p:grpSpPr>
          <a:xfrm>
            <a:off x="4650352" y="1247577"/>
            <a:ext cx="2964482" cy="2762429"/>
            <a:chOff x="4650352" y="1247577"/>
            <a:chExt cx="2964482" cy="2762429"/>
          </a:xfrm>
          <a:solidFill>
            <a:schemeClr val="accent5">
              <a:lumMod val="60000"/>
              <a:lumOff val="40000"/>
            </a:schemeClr>
          </a:solidFill>
        </p:grpSpPr>
        <p:sp>
          <p:nvSpPr>
            <p:cNvPr id="2" name="楕円 1">
              <a:extLst>
                <a:ext uri="{FF2B5EF4-FFF2-40B4-BE49-F238E27FC236}">
                  <a16:creationId xmlns:a16="http://schemas.microsoft.com/office/drawing/2014/main" id="{C36EE086-5008-F517-3E86-79519F1357BA}"/>
                </a:ext>
              </a:extLst>
            </p:cNvPr>
            <p:cNvSpPr/>
            <p:nvPr/>
          </p:nvSpPr>
          <p:spPr>
            <a:xfrm>
              <a:off x="5454618" y="338578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80D7B578-19B8-6A2F-F083-57F9748CC2A4}"/>
                </a:ext>
              </a:extLst>
            </p:cNvPr>
            <p:cNvSpPr/>
            <p:nvPr/>
          </p:nvSpPr>
          <p:spPr>
            <a:xfrm>
              <a:off x="6066559" y="236405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21B16D44-86B5-073B-AE83-25AB9A3D8A07}"/>
                </a:ext>
              </a:extLst>
            </p:cNvPr>
            <p:cNvSpPr/>
            <p:nvPr/>
          </p:nvSpPr>
          <p:spPr>
            <a:xfrm>
              <a:off x="5464004" y="38673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D786AA47-5D5E-43C4-7FFF-436644CBE93A}"/>
                </a:ext>
              </a:extLst>
            </p:cNvPr>
            <p:cNvSpPr/>
            <p:nvPr/>
          </p:nvSpPr>
          <p:spPr>
            <a:xfrm>
              <a:off x="7464668" y="12475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10530D1F-FCB6-7E56-2585-585BA2BB9BB0}"/>
                </a:ext>
              </a:extLst>
            </p:cNvPr>
            <p:cNvSpPr/>
            <p:nvPr/>
          </p:nvSpPr>
          <p:spPr>
            <a:xfrm>
              <a:off x="5190549" y="2770306"/>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4748DF9E-2B0F-F301-94AF-D8BEB3528176}"/>
                </a:ext>
              </a:extLst>
            </p:cNvPr>
            <p:cNvSpPr/>
            <p:nvPr/>
          </p:nvSpPr>
          <p:spPr>
            <a:xfrm>
              <a:off x="6285506" y="190929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4E3D00FD-5684-E353-45C6-104C55D9EAD1}"/>
                </a:ext>
              </a:extLst>
            </p:cNvPr>
            <p:cNvSpPr/>
            <p:nvPr/>
          </p:nvSpPr>
          <p:spPr>
            <a:xfrm>
              <a:off x="5976301" y="191498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D328A722-4BC1-9616-FA04-3F2758556AC5}"/>
                </a:ext>
              </a:extLst>
            </p:cNvPr>
            <p:cNvSpPr/>
            <p:nvPr/>
          </p:nvSpPr>
          <p:spPr>
            <a:xfrm>
              <a:off x="5687403" y="23041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4B5047BC-234C-AEEE-E5DF-18A11F52624F}"/>
                </a:ext>
              </a:extLst>
            </p:cNvPr>
            <p:cNvSpPr/>
            <p:nvPr/>
          </p:nvSpPr>
          <p:spPr>
            <a:xfrm>
              <a:off x="7045433" y="35135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3A0BB08A-CF0E-2ED7-12CD-BD821E85CFA9}"/>
                </a:ext>
              </a:extLst>
            </p:cNvPr>
            <p:cNvSpPr/>
            <p:nvPr/>
          </p:nvSpPr>
          <p:spPr>
            <a:xfrm>
              <a:off x="505376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0" name="楕円 59">
              <a:extLst>
                <a:ext uri="{FF2B5EF4-FFF2-40B4-BE49-F238E27FC236}">
                  <a16:creationId xmlns:a16="http://schemas.microsoft.com/office/drawing/2014/main" id="{FBF8E111-2F7E-7450-5C72-86DB4F7FFECB}"/>
                </a:ext>
              </a:extLst>
            </p:cNvPr>
            <p:cNvSpPr/>
            <p:nvPr/>
          </p:nvSpPr>
          <p:spPr>
            <a:xfrm>
              <a:off x="5412647" y="283289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21EF5804-5A55-CF53-7491-91C2945270E7}"/>
                </a:ext>
              </a:extLst>
            </p:cNvPr>
            <p:cNvSpPr/>
            <p:nvPr/>
          </p:nvSpPr>
          <p:spPr>
            <a:xfrm>
              <a:off x="4800518" y="284163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FEA882C7-A211-A8A8-9A01-0876A8749A62}"/>
                </a:ext>
              </a:extLst>
            </p:cNvPr>
            <p:cNvSpPr/>
            <p:nvPr/>
          </p:nvSpPr>
          <p:spPr>
            <a:xfrm>
              <a:off x="4650352" y="262664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grpSp>
        <p:nvGrpSpPr>
          <p:cNvPr id="4" name="グループ化 3">
            <a:extLst>
              <a:ext uri="{FF2B5EF4-FFF2-40B4-BE49-F238E27FC236}">
                <a16:creationId xmlns:a16="http://schemas.microsoft.com/office/drawing/2014/main" id="{2D93817B-4109-C3D7-D1ED-CAF47BCC6E6F}"/>
              </a:ext>
            </a:extLst>
          </p:cNvPr>
          <p:cNvGrpSpPr/>
          <p:nvPr/>
        </p:nvGrpSpPr>
        <p:grpSpPr>
          <a:xfrm>
            <a:off x="4287206" y="1247577"/>
            <a:ext cx="3327628" cy="3887736"/>
            <a:chOff x="4287206" y="1247577"/>
            <a:chExt cx="3327628" cy="3887736"/>
          </a:xfrm>
        </p:grpSpPr>
        <p:sp>
          <p:nvSpPr>
            <p:cNvPr id="5" name="楕円 4">
              <a:extLst>
                <a:ext uri="{FF2B5EF4-FFF2-40B4-BE49-F238E27FC236}">
                  <a16:creationId xmlns:a16="http://schemas.microsoft.com/office/drawing/2014/main" id="{B23C28FF-2B62-73F7-B9BC-58858FFF0DFE}"/>
                </a:ext>
              </a:extLst>
            </p:cNvPr>
            <p:cNvSpPr/>
            <p:nvPr/>
          </p:nvSpPr>
          <p:spPr>
            <a:xfrm>
              <a:off x="5836077" y="4992655"/>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F3F51D47-45FB-08E1-2A13-ED43D6508A5B}"/>
                </a:ext>
              </a:extLst>
            </p:cNvPr>
            <p:cNvSpPr/>
            <p:nvPr/>
          </p:nvSpPr>
          <p:spPr>
            <a:xfrm>
              <a:off x="5446777" y="4012822"/>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7B446296-E52C-A70A-7AD0-FE9A9D0C6272}"/>
                </a:ext>
              </a:extLst>
            </p:cNvPr>
            <p:cNvSpPr/>
            <p:nvPr/>
          </p:nvSpPr>
          <p:spPr>
            <a:xfrm>
              <a:off x="6826682" y="405455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9A405DDD-3F95-2ACE-3C73-D9773183E217}"/>
                </a:ext>
              </a:extLst>
            </p:cNvPr>
            <p:cNvSpPr/>
            <p:nvPr/>
          </p:nvSpPr>
          <p:spPr>
            <a:xfrm>
              <a:off x="6553261" y="4620776"/>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6091A381-F3C0-DF05-02AB-AAC804FFED05}"/>
                </a:ext>
              </a:extLst>
            </p:cNvPr>
            <p:cNvSpPr/>
            <p:nvPr/>
          </p:nvSpPr>
          <p:spPr>
            <a:xfrm>
              <a:off x="6901765" y="2518135"/>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20EAF7C7-8BA9-A218-A9B8-6F735EDED2C5}"/>
                </a:ext>
              </a:extLst>
            </p:cNvPr>
            <p:cNvSpPr/>
            <p:nvPr/>
          </p:nvSpPr>
          <p:spPr>
            <a:xfrm>
              <a:off x="7464668" y="1247577"/>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B3302F1A-A2FA-AD15-CA07-4DA87C561B64}"/>
                </a:ext>
              </a:extLst>
            </p:cNvPr>
            <p:cNvSpPr/>
            <p:nvPr/>
          </p:nvSpPr>
          <p:spPr>
            <a:xfrm>
              <a:off x="5177502" y="276157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0F9E5EA4-6879-A834-FDBB-B1D19285A5E6}"/>
                </a:ext>
              </a:extLst>
            </p:cNvPr>
            <p:cNvSpPr/>
            <p:nvPr/>
          </p:nvSpPr>
          <p:spPr>
            <a:xfrm>
              <a:off x="4754239" y="2836161"/>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79CFAAC2-CC94-80F9-F7AD-2DD9A5AE58C2}"/>
                </a:ext>
              </a:extLst>
            </p:cNvPr>
            <p:cNvSpPr/>
            <p:nvPr/>
          </p:nvSpPr>
          <p:spPr>
            <a:xfrm>
              <a:off x="4287206" y="2446806"/>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60F0FB0B-9908-61DF-46AE-09A76F7FF229}"/>
                </a:ext>
              </a:extLst>
            </p:cNvPr>
            <p:cNvSpPr/>
            <p:nvPr/>
          </p:nvSpPr>
          <p:spPr>
            <a:xfrm>
              <a:off x="4868720" y="3429191"/>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AA9FCC2B-83E6-7C9E-0ABE-AA93082261F0}"/>
                </a:ext>
              </a:extLst>
            </p:cNvPr>
            <p:cNvSpPr/>
            <p:nvPr/>
          </p:nvSpPr>
          <p:spPr>
            <a:xfrm>
              <a:off x="4672696" y="250671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A06171A0-9E91-FAF9-7823-5B59484D0650}"/>
                </a:ext>
              </a:extLst>
            </p:cNvPr>
            <p:cNvSpPr/>
            <p:nvPr/>
          </p:nvSpPr>
          <p:spPr>
            <a:xfrm>
              <a:off x="5843433" y="3564164"/>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47FE5318-5382-EBDC-0A1E-55165D3D60A0}"/>
                </a:ext>
              </a:extLst>
            </p:cNvPr>
            <p:cNvSpPr/>
            <p:nvPr/>
          </p:nvSpPr>
          <p:spPr>
            <a:xfrm>
              <a:off x="5053769" y="3131913"/>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23619711-47DA-DD4E-B4AA-53875951F813}"/>
                </a:ext>
              </a:extLst>
            </p:cNvPr>
            <p:cNvSpPr/>
            <p:nvPr/>
          </p:nvSpPr>
          <p:spPr>
            <a:xfrm>
              <a:off x="5412647" y="2832899"/>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1025" name="テキスト ボックス 1024">
            <a:extLst>
              <a:ext uri="{FF2B5EF4-FFF2-40B4-BE49-F238E27FC236}">
                <a16:creationId xmlns:a16="http://schemas.microsoft.com/office/drawing/2014/main" id="{4C8CDB8F-0F55-7B83-811D-9E65D5440390}"/>
              </a:ext>
            </a:extLst>
          </p:cNvPr>
          <p:cNvSpPr txBox="1"/>
          <p:nvPr/>
        </p:nvSpPr>
        <p:spPr>
          <a:xfrm>
            <a:off x="547009" y="3416499"/>
            <a:ext cx="1479764"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00B0F0"/>
                </a:solidFill>
                <a:effectLst/>
                <a:uLnTx/>
                <a:uFillTx/>
                <a:latin typeface="Aptos" panose="02110004020202020204"/>
                <a:ea typeface="游ゴシック" panose="020B0400000000000000" pitchFamily="50" charset="-128"/>
                <a:cs typeface="+mn-cs"/>
              </a:rPr>
              <a:t>B-I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00B0F0"/>
                </a:solidFill>
                <a:effectLst/>
                <a:uLnTx/>
                <a:uFillTx/>
                <a:latin typeface="Aptos" panose="02110004020202020204"/>
                <a:ea typeface="游ゴシック" panose="020B0400000000000000" pitchFamily="50" charset="-128"/>
                <a:cs typeface="+mn-cs"/>
              </a:rPr>
              <a:t>(B-11)</a:t>
            </a:r>
            <a:endParaRPr kumimoji="1" lang="ja-JP" altLang="en-US" sz="4000" b="0" i="0" u="none" strike="noStrike" kern="1200" cap="none" spc="0" normalizeH="0" baseline="0" noProof="0" dirty="0">
              <a:ln>
                <a:noFill/>
              </a:ln>
              <a:solidFill>
                <a:srgbClr val="00B0F0"/>
              </a:solidFill>
              <a:effectLst/>
              <a:uLnTx/>
              <a:uFillTx/>
              <a:latin typeface="Aptos" panose="02110004020202020204"/>
              <a:ea typeface="游ゴシック" panose="020B0400000000000000" pitchFamily="50" charset="-128"/>
              <a:cs typeface="+mn-cs"/>
            </a:endParaRPr>
          </a:p>
        </p:txBody>
      </p:sp>
      <p:sp>
        <p:nvSpPr>
          <p:cNvPr id="1027" name="テキスト ボックス 1026">
            <a:extLst>
              <a:ext uri="{FF2B5EF4-FFF2-40B4-BE49-F238E27FC236}">
                <a16:creationId xmlns:a16="http://schemas.microsoft.com/office/drawing/2014/main" id="{D53ED56D-DE3D-5A77-41FA-AA11523BC91D}"/>
              </a:ext>
            </a:extLst>
          </p:cNvPr>
          <p:cNvSpPr txBox="1"/>
          <p:nvPr/>
        </p:nvSpPr>
        <p:spPr>
          <a:xfrm>
            <a:off x="566126" y="1947912"/>
            <a:ext cx="1478162"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B-VII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(B-</a:t>
            </a:r>
            <a:r>
              <a:rPr kumimoji="1" lang="en-US" altLang="ja-JP" sz="4000" b="0" i="0" u="none" strike="noStrike" kern="1200" cap="none" spc="0" normalizeH="0" baseline="0" noProof="0" dirty="0" err="1">
                <a:ln>
                  <a:noFill/>
                </a:ln>
                <a:solidFill>
                  <a:srgbClr val="FF0000"/>
                </a:solidFill>
                <a:effectLst/>
                <a:uLnTx/>
                <a:uFillTx/>
                <a:latin typeface="Aptos" panose="02110004020202020204"/>
                <a:ea typeface="游ゴシック" panose="020B0400000000000000" pitchFamily="50" charset="-128"/>
                <a:cs typeface="+mn-cs"/>
              </a:rPr>
              <a:t>1a</a:t>
            </a:r>
            <a:r>
              <a:rPr kumimoji="1" lang="en-US" altLang="ja-JP"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a:t>
            </a:r>
            <a:endParaRPr kumimoji="1" lang="ja-JP" altLang="en-US"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p:txBody>
      </p:sp>
      <p:sp>
        <p:nvSpPr>
          <p:cNvPr id="1028" name="テキスト ボックス 1027">
            <a:extLst>
              <a:ext uri="{FF2B5EF4-FFF2-40B4-BE49-F238E27FC236}">
                <a16:creationId xmlns:a16="http://schemas.microsoft.com/office/drawing/2014/main" id="{4AACA22F-C7A2-AC07-5A48-808E6A44A761}"/>
              </a:ext>
            </a:extLst>
          </p:cNvPr>
          <p:cNvSpPr txBox="1"/>
          <p:nvPr/>
        </p:nvSpPr>
        <p:spPr>
          <a:xfrm>
            <a:off x="165100" y="5358385"/>
            <a:ext cx="2530879" cy="584775"/>
          </a:xfrm>
          <a:prstGeom prst="rect">
            <a:avLst/>
          </a:prstGeom>
          <a:noFill/>
          <a:ln>
            <a:solidFill>
              <a:schemeClr val="tx1"/>
            </a:solidFill>
          </a:ln>
        </p:spPr>
        <p:txBody>
          <a:bodyPr wrap="square" rtlCol="0">
            <a:spAutoFit/>
          </a:bodyPr>
          <a:lstStyle/>
          <a:p>
            <a:r>
              <a:rPr kumimoji="1" lang="ja-JP" altLang="en-US" sz="1600" dirty="0"/>
              <a:t>メダカの分布は利根川の流路変更と関係は無い。</a:t>
            </a:r>
          </a:p>
        </p:txBody>
      </p:sp>
    </p:spTree>
    <p:extLst>
      <p:ext uri="{BB962C8B-B14F-4D97-AF65-F5344CB8AC3E}">
        <p14:creationId xmlns:p14="http://schemas.microsoft.com/office/powerpoint/2010/main" val="1989214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D8E168E-A52D-BC80-29EA-D3ADB93385D8}"/>
              </a:ext>
            </a:extLst>
          </p:cNvPr>
          <p:cNvGrpSpPr/>
          <p:nvPr/>
        </p:nvGrpSpPr>
        <p:grpSpPr>
          <a:xfrm>
            <a:off x="218338" y="310715"/>
            <a:ext cx="9469324" cy="5696385"/>
            <a:chOff x="150902" y="831415"/>
            <a:chExt cx="9469324" cy="5696385"/>
          </a:xfrm>
        </p:grpSpPr>
        <p:pic>
          <p:nvPicPr>
            <p:cNvPr id="5122" name="Picture 2">
              <a:extLst>
                <a:ext uri="{FF2B5EF4-FFF2-40B4-BE49-F238E27FC236}">
                  <a16:creationId xmlns:a16="http://schemas.microsoft.com/office/drawing/2014/main" id="{DF29A48F-D74E-D6D1-709D-9C03087CB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02" y="1721366"/>
              <a:ext cx="3976280" cy="45323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A670FF10-6BC8-8411-EEE8-10A5E70964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81" r="11331" b="26111"/>
            <a:stretch/>
          </p:blipFill>
          <p:spPr bwMode="auto">
            <a:xfrm>
              <a:off x="4756149" y="2247900"/>
              <a:ext cx="4484687" cy="42799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52F3665-462B-0F1A-F0E8-FB1DC033C31F}"/>
                </a:ext>
              </a:extLst>
            </p:cNvPr>
            <p:cNvSpPr txBox="1"/>
            <p:nvPr/>
          </p:nvSpPr>
          <p:spPr>
            <a:xfrm>
              <a:off x="6559910" y="1536700"/>
              <a:ext cx="877163" cy="369332"/>
            </a:xfrm>
            <a:prstGeom prst="rect">
              <a:avLst/>
            </a:prstGeom>
            <a:noFill/>
          </p:spPr>
          <p:txBody>
            <a:bodyPr wrap="none" rtlCol="0">
              <a:spAutoFit/>
            </a:bodyPr>
            <a:lstStyle/>
            <a:p>
              <a:r>
                <a:rPr kumimoji="1" lang="ja-JP" altLang="en-US"/>
                <a:t>赤城山</a:t>
              </a:r>
            </a:p>
          </p:txBody>
        </p:sp>
        <p:sp>
          <p:nvSpPr>
            <p:cNvPr id="6" name="テキスト ボックス 5">
              <a:extLst>
                <a:ext uri="{FF2B5EF4-FFF2-40B4-BE49-F238E27FC236}">
                  <a16:creationId xmlns:a16="http://schemas.microsoft.com/office/drawing/2014/main" id="{661ECAC8-9E81-C6CC-E88A-BAEBE99B07EB}"/>
                </a:ext>
              </a:extLst>
            </p:cNvPr>
            <p:cNvSpPr txBox="1"/>
            <p:nvPr/>
          </p:nvSpPr>
          <p:spPr>
            <a:xfrm>
              <a:off x="4628263" y="1634490"/>
              <a:ext cx="877163" cy="369332"/>
            </a:xfrm>
            <a:prstGeom prst="rect">
              <a:avLst/>
            </a:prstGeom>
            <a:noFill/>
          </p:spPr>
          <p:txBody>
            <a:bodyPr wrap="none" rtlCol="0">
              <a:spAutoFit/>
            </a:bodyPr>
            <a:lstStyle/>
            <a:p>
              <a:r>
                <a:rPr kumimoji="1" lang="ja-JP" altLang="en-US" dirty="0"/>
                <a:t>榛名山</a:t>
              </a:r>
            </a:p>
          </p:txBody>
        </p:sp>
        <p:cxnSp>
          <p:nvCxnSpPr>
            <p:cNvPr id="8" name="直線矢印コネクタ 7">
              <a:extLst>
                <a:ext uri="{FF2B5EF4-FFF2-40B4-BE49-F238E27FC236}">
                  <a16:creationId xmlns:a16="http://schemas.microsoft.com/office/drawing/2014/main" id="{E71B6CBA-5B49-A860-F5BA-B76919B36C5C}"/>
                </a:ext>
              </a:extLst>
            </p:cNvPr>
            <p:cNvCxnSpPr>
              <a:cxnSpLocks/>
            </p:cNvCxnSpPr>
            <p:nvPr/>
          </p:nvCxnSpPr>
          <p:spPr>
            <a:xfrm>
              <a:off x="5204006" y="2003822"/>
              <a:ext cx="588310" cy="1457371"/>
            </a:xfrm>
            <a:prstGeom prst="straightConnector1">
              <a:avLst/>
            </a:prstGeom>
            <a:ln w="4445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0" name="直線矢印コネクタ 9">
              <a:extLst>
                <a:ext uri="{FF2B5EF4-FFF2-40B4-BE49-F238E27FC236}">
                  <a16:creationId xmlns:a16="http://schemas.microsoft.com/office/drawing/2014/main" id="{7AC30D88-10E2-734A-8146-EDC6A55FBD70}"/>
                </a:ext>
              </a:extLst>
            </p:cNvPr>
            <p:cNvCxnSpPr>
              <a:cxnSpLocks/>
              <a:stCxn id="3" idx="2"/>
            </p:cNvCxnSpPr>
            <p:nvPr/>
          </p:nvCxnSpPr>
          <p:spPr>
            <a:xfrm flipH="1">
              <a:off x="6484923" y="1906032"/>
              <a:ext cx="513569" cy="1422384"/>
            </a:xfrm>
            <a:prstGeom prst="straightConnector1">
              <a:avLst/>
            </a:prstGeom>
            <a:ln w="4445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楕円 11">
              <a:extLst>
                <a:ext uri="{FF2B5EF4-FFF2-40B4-BE49-F238E27FC236}">
                  <a16:creationId xmlns:a16="http://schemas.microsoft.com/office/drawing/2014/main" id="{0737C750-425C-EF4B-6E60-D6D2554787F1}"/>
                </a:ext>
              </a:extLst>
            </p:cNvPr>
            <p:cNvSpPr/>
            <p:nvPr/>
          </p:nvSpPr>
          <p:spPr>
            <a:xfrm>
              <a:off x="6167075" y="3733800"/>
              <a:ext cx="152400" cy="152400"/>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F731571-F8DD-2297-492E-12D2F9436FEF}"/>
                </a:ext>
              </a:extLst>
            </p:cNvPr>
            <p:cNvSpPr/>
            <p:nvPr/>
          </p:nvSpPr>
          <p:spPr>
            <a:xfrm>
              <a:off x="6049433" y="3886200"/>
              <a:ext cx="152400" cy="152400"/>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DE29A2FD-B915-F4DE-A58D-120064958252}"/>
                </a:ext>
              </a:extLst>
            </p:cNvPr>
            <p:cNvSpPr txBox="1"/>
            <p:nvPr/>
          </p:nvSpPr>
          <p:spPr>
            <a:xfrm>
              <a:off x="5505426" y="977971"/>
              <a:ext cx="4114800" cy="523220"/>
            </a:xfrm>
            <a:prstGeom prst="rect">
              <a:avLst/>
            </a:prstGeom>
            <a:noFill/>
          </p:spPr>
          <p:txBody>
            <a:bodyPr wrap="square" rtlCol="0">
              <a:spAutoFit/>
            </a:bodyPr>
            <a:lstStyle/>
            <a:p>
              <a:r>
                <a:rPr kumimoji="1" lang="ja-JP" altLang="en-US" sz="1400" dirty="0"/>
                <a:t>約</a:t>
              </a:r>
              <a:r>
                <a:rPr kumimoji="1" lang="en-US" altLang="ja-JP" sz="1400" dirty="0"/>
                <a:t>50</a:t>
              </a:r>
              <a:r>
                <a:rPr kumimoji="1" lang="ja-JP" altLang="en-US" sz="1400" dirty="0"/>
                <a:t>万年前より活動が始まり、</a:t>
              </a:r>
              <a:r>
                <a:rPr kumimoji="1" lang="en-US" altLang="ja-JP" sz="1400" dirty="0"/>
                <a:t>15</a:t>
              </a:r>
              <a:r>
                <a:rPr kumimoji="1" lang="ja-JP" altLang="en-US" sz="1400" dirty="0"/>
                <a:t>万年前から</a:t>
              </a:r>
              <a:r>
                <a:rPr kumimoji="1" lang="en-US" altLang="ja-JP" sz="1400" dirty="0"/>
                <a:t>3</a:t>
              </a:r>
              <a:r>
                <a:rPr kumimoji="1" lang="ja-JP" altLang="en-US" sz="1400" dirty="0"/>
                <a:t>万年前まで活発に活動し現在の山体が形成された。</a:t>
              </a:r>
            </a:p>
          </p:txBody>
        </p:sp>
        <p:sp>
          <p:nvSpPr>
            <p:cNvPr id="19" name="テキスト ボックス 18">
              <a:extLst>
                <a:ext uri="{FF2B5EF4-FFF2-40B4-BE49-F238E27FC236}">
                  <a16:creationId xmlns:a16="http://schemas.microsoft.com/office/drawing/2014/main" id="{C1A51A44-13DB-5891-8464-4888C49F3334}"/>
                </a:ext>
              </a:extLst>
            </p:cNvPr>
            <p:cNvSpPr txBox="1"/>
            <p:nvPr/>
          </p:nvSpPr>
          <p:spPr>
            <a:xfrm>
              <a:off x="681567" y="831415"/>
              <a:ext cx="4823859" cy="738664"/>
            </a:xfrm>
            <a:prstGeom prst="rect">
              <a:avLst/>
            </a:prstGeom>
            <a:noFill/>
          </p:spPr>
          <p:txBody>
            <a:bodyPr wrap="square" rtlCol="0">
              <a:spAutoFit/>
            </a:bodyPr>
            <a:lstStyle/>
            <a:p>
              <a:r>
                <a:rPr kumimoji="1" lang="ja-JP" altLang="en-US" sz="1400" dirty="0"/>
                <a:t>約</a:t>
              </a:r>
              <a:r>
                <a:rPr kumimoji="1" lang="en-US" altLang="ja-JP" sz="1400" dirty="0"/>
                <a:t>50</a:t>
              </a:r>
              <a:r>
                <a:rPr kumimoji="1" lang="ja-JP" altLang="en-US" sz="1400" dirty="0"/>
                <a:t>万年前頃から活動を開始し、約</a:t>
              </a:r>
              <a:r>
                <a:rPr kumimoji="1" lang="en-US" altLang="ja-JP" sz="1400" dirty="0"/>
                <a:t>24</a:t>
              </a:r>
              <a:r>
                <a:rPr kumimoji="1" lang="ja-JP" altLang="en-US" sz="1400" dirty="0"/>
                <a:t>万年前にまで活動した。その後約</a:t>
              </a:r>
              <a:r>
                <a:rPr kumimoji="1" lang="en-US" altLang="ja-JP" sz="1400" dirty="0"/>
                <a:t>20</a:t>
              </a:r>
              <a:r>
                <a:rPr kumimoji="1" lang="ja-JP" altLang="en-US" sz="1400" dirty="0"/>
                <a:t>万年間の活動休止期を経て、約</a:t>
              </a:r>
              <a:r>
                <a:rPr kumimoji="1" lang="en-US" altLang="ja-JP" sz="1400" dirty="0"/>
                <a:t>5</a:t>
              </a:r>
              <a:r>
                <a:rPr kumimoji="1" lang="ja-JP" altLang="en-US" sz="1400" dirty="0"/>
                <a:t>万年前から</a:t>
              </a:r>
              <a:r>
                <a:rPr kumimoji="1" lang="en-US" altLang="ja-JP" sz="1400" dirty="0"/>
                <a:t>500</a:t>
              </a:r>
              <a:r>
                <a:rPr kumimoji="1" lang="ja-JP" altLang="en-US" sz="1400" dirty="0"/>
                <a:t>年前まで活発に活動した。</a:t>
              </a:r>
            </a:p>
          </p:txBody>
        </p:sp>
        <p:sp>
          <p:nvSpPr>
            <p:cNvPr id="20" name="楕円 19">
              <a:extLst>
                <a:ext uri="{FF2B5EF4-FFF2-40B4-BE49-F238E27FC236}">
                  <a16:creationId xmlns:a16="http://schemas.microsoft.com/office/drawing/2014/main" id="{77424564-4C12-9C4D-78C9-DEF25D46C847}"/>
                </a:ext>
              </a:extLst>
            </p:cNvPr>
            <p:cNvSpPr/>
            <p:nvPr/>
          </p:nvSpPr>
          <p:spPr>
            <a:xfrm>
              <a:off x="6379643" y="3929716"/>
              <a:ext cx="152400" cy="152400"/>
            </a:xfrm>
            <a:prstGeom prst="ellipse">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C2C26E1-35C6-E9CA-AEB7-DF1A29BA3A5C}"/>
                </a:ext>
              </a:extLst>
            </p:cNvPr>
            <p:cNvSpPr txBox="1"/>
            <p:nvPr/>
          </p:nvSpPr>
          <p:spPr>
            <a:xfrm>
              <a:off x="5819902" y="1620758"/>
              <a:ext cx="646331" cy="369332"/>
            </a:xfrm>
            <a:prstGeom prst="rect">
              <a:avLst/>
            </a:prstGeom>
            <a:noFill/>
          </p:spPr>
          <p:txBody>
            <a:bodyPr wrap="none" rtlCol="0">
              <a:spAutoFit/>
            </a:bodyPr>
            <a:lstStyle/>
            <a:p>
              <a:r>
                <a:rPr kumimoji="1" lang="ja-JP" altLang="en-US" dirty="0"/>
                <a:t>前橋</a:t>
              </a:r>
            </a:p>
          </p:txBody>
        </p:sp>
        <p:sp>
          <p:nvSpPr>
            <p:cNvPr id="22" name="テキスト ボックス 21">
              <a:extLst>
                <a:ext uri="{FF2B5EF4-FFF2-40B4-BE49-F238E27FC236}">
                  <a16:creationId xmlns:a16="http://schemas.microsoft.com/office/drawing/2014/main" id="{4A39F4B6-6BA5-C91B-9A3D-1DEFF0ED7478}"/>
                </a:ext>
              </a:extLst>
            </p:cNvPr>
            <p:cNvSpPr txBox="1"/>
            <p:nvPr/>
          </p:nvSpPr>
          <p:spPr>
            <a:xfrm>
              <a:off x="4081783" y="3520605"/>
              <a:ext cx="646331" cy="369332"/>
            </a:xfrm>
            <a:prstGeom prst="rect">
              <a:avLst/>
            </a:prstGeom>
            <a:noFill/>
          </p:spPr>
          <p:txBody>
            <a:bodyPr wrap="none" rtlCol="0">
              <a:spAutoFit/>
            </a:bodyPr>
            <a:lstStyle/>
            <a:p>
              <a:r>
                <a:rPr kumimoji="1" lang="ja-JP" altLang="en-US" dirty="0"/>
                <a:t>高崎</a:t>
              </a:r>
            </a:p>
          </p:txBody>
        </p:sp>
        <p:sp>
          <p:nvSpPr>
            <p:cNvPr id="23" name="テキスト ボックス 22">
              <a:extLst>
                <a:ext uri="{FF2B5EF4-FFF2-40B4-BE49-F238E27FC236}">
                  <a16:creationId xmlns:a16="http://schemas.microsoft.com/office/drawing/2014/main" id="{75F5E096-340D-2986-5787-0ECBEF7F2A05}"/>
                </a:ext>
              </a:extLst>
            </p:cNvPr>
            <p:cNvSpPr txBox="1"/>
            <p:nvPr/>
          </p:nvSpPr>
          <p:spPr>
            <a:xfrm>
              <a:off x="7812087" y="1718969"/>
              <a:ext cx="877163" cy="369332"/>
            </a:xfrm>
            <a:prstGeom prst="rect">
              <a:avLst/>
            </a:prstGeom>
            <a:noFill/>
          </p:spPr>
          <p:txBody>
            <a:bodyPr wrap="none" rtlCol="0">
              <a:spAutoFit/>
            </a:bodyPr>
            <a:lstStyle/>
            <a:p>
              <a:r>
                <a:rPr kumimoji="1" lang="ja-JP" altLang="en-US" dirty="0"/>
                <a:t>伊勢崎</a:t>
              </a:r>
            </a:p>
          </p:txBody>
        </p:sp>
        <p:cxnSp>
          <p:nvCxnSpPr>
            <p:cNvPr id="24" name="直線矢印コネクタ 23">
              <a:extLst>
                <a:ext uri="{FF2B5EF4-FFF2-40B4-BE49-F238E27FC236}">
                  <a16:creationId xmlns:a16="http://schemas.microsoft.com/office/drawing/2014/main" id="{FBFE7863-211A-7332-A15A-EF703E29F05E}"/>
                </a:ext>
              </a:extLst>
            </p:cNvPr>
            <p:cNvCxnSpPr>
              <a:cxnSpLocks/>
              <a:stCxn id="22" idx="3"/>
            </p:cNvCxnSpPr>
            <p:nvPr/>
          </p:nvCxnSpPr>
          <p:spPr>
            <a:xfrm>
              <a:off x="4728114" y="3705271"/>
              <a:ext cx="1218026" cy="207095"/>
            </a:xfrm>
            <a:prstGeom prst="straightConnector1">
              <a:avLst/>
            </a:prstGeom>
            <a:ln w="1270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E60D1ABC-5ED0-3BE5-5F4B-A6A56489FC98}"/>
                </a:ext>
              </a:extLst>
            </p:cNvPr>
            <p:cNvCxnSpPr>
              <a:cxnSpLocks/>
            </p:cNvCxnSpPr>
            <p:nvPr/>
          </p:nvCxnSpPr>
          <p:spPr>
            <a:xfrm>
              <a:off x="6143068" y="2003822"/>
              <a:ext cx="74116" cy="1715313"/>
            </a:xfrm>
            <a:prstGeom prst="straightConnector1">
              <a:avLst/>
            </a:prstGeom>
            <a:ln w="1270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D7D9A54B-E239-2EF9-CB4B-023E154207D0}"/>
                </a:ext>
              </a:extLst>
            </p:cNvPr>
            <p:cNvCxnSpPr>
              <a:cxnSpLocks/>
            </p:cNvCxnSpPr>
            <p:nvPr/>
          </p:nvCxnSpPr>
          <p:spPr>
            <a:xfrm flipH="1">
              <a:off x="6550723" y="2066655"/>
              <a:ext cx="1712086" cy="1833519"/>
            </a:xfrm>
            <a:prstGeom prst="straightConnector1">
              <a:avLst/>
            </a:prstGeom>
            <a:ln w="12700">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pic>
          <p:nvPicPr>
            <p:cNvPr id="5" name="図 4">
              <a:extLst>
                <a:ext uri="{FF2B5EF4-FFF2-40B4-BE49-F238E27FC236}">
                  <a16:creationId xmlns:a16="http://schemas.microsoft.com/office/drawing/2014/main" id="{259653C3-81BB-1DEF-2A78-006E04657FD6}"/>
                </a:ext>
              </a:extLst>
            </p:cNvPr>
            <p:cNvPicPr>
              <a:picLocks noChangeAspect="1"/>
            </p:cNvPicPr>
            <p:nvPr/>
          </p:nvPicPr>
          <p:blipFill>
            <a:blip r:embed="rId4"/>
            <a:stretch>
              <a:fillRect/>
            </a:stretch>
          </p:blipFill>
          <p:spPr>
            <a:xfrm>
              <a:off x="4861652" y="2282136"/>
              <a:ext cx="2525260" cy="2617383"/>
            </a:xfrm>
            <a:prstGeom prst="rect">
              <a:avLst/>
            </a:prstGeom>
          </p:spPr>
        </p:pic>
      </p:grpSp>
      <p:sp>
        <p:nvSpPr>
          <p:cNvPr id="7" name="テキスト ボックス 6">
            <a:extLst>
              <a:ext uri="{FF2B5EF4-FFF2-40B4-BE49-F238E27FC236}">
                <a16:creationId xmlns:a16="http://schemas.microsoft.com/office/drawing/2014/main" id="{92F900A5-D6FD-E87F-C74A-452733B06EE8}"/>
              </a:ext>
            </a:extLst>
          </p:cNvPr>
          <p:cNvSpPr txBox="1"/>
          <p:nvPr/>
        </p:nvSpPr>
        <p:spPr>
          <a:xfrm>
            <a:off x="1029680" y="6282193"/>
            <a:ext cx="7846640" cy="369332"/>
          </a:xfrm>
          <a:prstGeom prst="rect">
            <a:avLst/>
          </a:prstGeom>
          <a:noFill/>
          <a:ln>
            <a:solidFill>
              <a:schemeClr val="tx1"/>
            </a:solidFill>
          </a:ln>
        </p:spPr>
        <p:txBody>
          <a:bodyPr wrap="square" rtlCol="0">
            <a:spAutoFit/>
          </a:bodyPr>
          <a:lstStyle/>
          <a:p>
            <a:r>
              <a:rPr kumimoji="1" lang="ja-JP" altLang="en-US" dirty="0"/>
              <a:t>そもそも、群馬県でメダカの生息に適する「平野」は県南東部の一部のみ</a:t>
            </a:r>
          </a:p>
        </p:txBody>
      </p:sp>
    </p:spTree>
    <p:extLst>
      <p:ext uri="{BB962C8B-B14F-4D97-AF65-F5344CB8AC3E}">
        <p14:creationId xmlns:p14="http://schemas.microsoft.com/office/powerpoint/2010/main" val="310852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80145AE-5889-C133-F036-624118B5CA34}"/>
              </a:ext>
            </a:extLst>
          </p:cNvPr>
          <p:cNvPicPr>
            <a:picLocks noChangeAspect="1"/>
          </p:cNvPicPr>
          <p:nvPr/>
        </p:nvPicPr>
        <p:blipFill>
          <a:blip r:embed="rId2"/>
          <a:stretch>
            <a:fillRect/>
          </a:stretch>
        </p:blipFill>
        <p:spPr>
          <a:xfrm>
            <a:off x="968128" y="950071"/>
            <a:ext cx="7633202" cy="4225835"/>
          </a:xfrm>
          <a:prstGeom prst="rect">
            <a:avLst/>
          </a:prstGeom>
        </p:spPr>
      </p:pic>
      <p:sp>
        <p:nvSpPr>
          <p:cNvPr id="2" name="テキスト ボックス 1">
            <a:extLst>
              <a:ext uri="{FF2B5EF4-FFF2-40B4-BE49-F238E27FC236}">
                <a16:creationId xmlns:a16="http://schemas.microsoft.com/office/drawing/2014/main" id="{998CC202-31EC-AD23-B3FD-EAB9449B678C}"/>
              </a:ext>
            </a:extLst>
          </p:cNvPr>
          <p:cNvSpPr txBox="1"/>
          <p:nvPr/>
        </p:nvSpPr>
        <p:spPr>
          <a:xfrm>
            <a:off x="1454331" y="5305425"/>
            <a:ext cx="6660798" cy="307777"/>
          </a:xfrm>
          <a:prstGeom prst="rect">
            <a:avLst/>
          </a:prstGeom>
          <a:noFill/>
        </p:spPr>
        <p:txBody>
          <a:bodyPr wrap="none" rtlCol="0">
            <a:spAutoFit/>
          </a:bodyPr>
          <a:lstStyle/>
          <a:p>
            <a:r>
              <a:rPr kumimoji="1" lang="ja-JP" altLang="en-US" sz="1400" dirty="0"/>
              <a:t>農林水産省農村振興局「農業生産基盤の整備状況について」（令和</a:t>
            </a:r>
            <a:r>
              <a:rPr kumimoji="1" lang="en-US" altLang="ja-JP" sz="1400" dirty="0"/>
              <a:t>4</a:t>
            </a:r>
            <a:r>
              <a:rPr kumimoji="1" lang="ja-JP" altLang="en-US" sz="1400" dirty="0"/>
              <a:t>年</a:t>
            </a:r>
            <a:r>
              <a:rPr kumimoji="1" lang="en-US" altLang="ja-JP" sz="1400" dirty="0"/>
              <a:t>3</a:t>
            </a:r>
            <a:r>
              <a:rPr kumimoji="1" lang="ja-JP" altLang="en-US" sz="1400" dirty="0"/>
              <a:t>月）より</a:t>
            </a:r>
          </a:p>
        </p:txBody>
      </p:sp>
      <p:sp>
        <p:nvSpPr>
          <p:cNvPr id="5" name="テキスト ボックス 4">
            <a:extLst>
              <a:ext uri="{FF2B5EF4-FFF2-40B4-BE49-F238E27FC236}">
                <a16:creationId xmlns:a16="http://schemas.microsoft.com/office/drawing/2014/main" id="{91C1691A-96BB-7A7C-C0A4-6E6BEF13CC58}"/>
              </a:ext>
            </a:extLst>
          </p:cNvPr>
          <p:cNvSpPr txBox="1"/>
          <p:nvPr/>
        </p:nvSpPr>
        <p:spPr>
          <a:xfrm>
            <a:off x="1571766" y="5738652"/>
            <a:ext cx="6425926" cy="338554"/>
          </a:xfrm>
          <a:prstGeom prst="rect">
            <a:avLst/>
          </a:prstGeom>
          <a:noFill/>
        </p:spPr>
        <p:txBody>
          <a:bodyPr wrap="none" rtlCol="0">
            <a:spAutoFit/>
          </a:bodyPr>
          <a:lstStyle/>
          <a:p>
            <a:r>
              <a:rPr kumimoji="1" lang="en-US" altLang="ja-JP" sz="1600" dirty="0"/>
              <a:t>(https://www.maff.go.jp/j/nousin/sekkei/totikai/attach/pdf/index-3.pdf)</a:t>
            </a:r>
            <a:endParaRPr kumimoji="1" lang="ja-JP" altLang="en-US" sz="1600" dirty="0"/>
          </a:p>
        </p:txBody>
      </p:sp>
      <p:sp>
        <p:nvSpPr>
          <p:cNvPr id="7" name="テキスト ボックス 6">
            <a:extLst>
              <a:ext uri="{FF2B5EF4-FFF2-40B4-BE49-F238E27FC236}">
                <a16:creationId xmlns:a16="http://schemas.microsoft.com/office/drawing/2014/main" id="{E537E2A4-0CC8-CD53-9272-B4B9F37C461E}"/>
              </a:ext>
            </a:extLst>
          </p:cNvPr>
          <p:cNvSpPr txBox="1"/>
          <p:nvPr/>
        </p:nvSpPr>
        <p:spPr>
          <a:xfrm>
            <a:off x="2268656" y="451220"/>
            <a:ext cx="5032147" cy="369332"/>
          </a:xfrm>
          <a:prstGeom prst="rect">
            <a:avLst/>
          </a:prstGeom>
          <a:noFill/>
        </p:spPr>
        <p:txBody>
          <a:bodyPr wrap="none" rtlCol="0">
            <a:spAutoFit/>
          </a:bodyPr>
          <a:lstStyle/>
          <a:p>
            <a:r>
              <a:rPr kumimoji="1" lang="ja-JP" altLang="en-US" b="1" dirty="0"/>
              <a:t>都道府県別の田の整備状況（区画の整備状況）</a:t>
            </a:r>
          </a:p>
        </p:txBody>
      </p:sp>
      <p:sp>
        <p:nvSpPr>
          <p:cNvPr id="3" name="正方形/長方形 2">
            <a:extLst>
              <a:ext uri="{FF2B5EF4-FFF2-40B4-BE49-F238E27FC236}">
                <a16:creationId xmlns:a16="http://schemas.microsoft.com/office/drawing/2014/main" id="{33B9CB9E-6AE5-97BE-32DD-69BE5B4232D1}"/>
              </a:ext>
            </a:extLst>
          </p:cNvPr>
          <p:cNvSpPr/>
          <p:nvPr/>
        </p:nvSpPr>
        <p:spPr>
          <a:xfrm>
            <a:off x="2805193" y="4579751"/>
            <a:ext cx="123987" cy="4179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CA4051C-7FF8-91BA-9891-0DF377DA5F80}"/>
              </a:ext>
            </a:extLst>
          </p:cNvPr>
          <p:cNvSpPr txBox="1"/>
          <p:nvPr/>
        </p:nvSpPr>
        <p:spPr>
          <a:xfrm>
            <a:off x="1691574" y="6202656"/>
            <a:ext cx="6186309" cy="369332"/>
          </a:xfrm>
          <a:prstGeom prst="rect">
            <a:avLst/>
          </a:prstGeom>
          <a:noFill/>
          <a:ln>
            <a:solidFill>
              <a:schemeClr val="tx1"/>
            </a:solidFill>
          </a:ln>
        </p:spPr>
        <p:txBody>
          <a:bodyPr wrap="none" rtlCol="0">
            <a:spAutoFit/>
          </a:bodyPr>
          <a:lstStyle/>
          <a:p>
            <a:r>
              <a:rPr kumimoji="1" lang="ja-JP" altLang="en-US" dirty="0"/>
              <a:t>関東の県の中で、群馬県の水田面積は埼玉県よりも狭い。</a:t>
            </a:r>
          </a:p>
        </p:txBody>
      </p:sp>
    </p:spTree>
    <p:extLst>
      <p:ext uri="{BB962C8B-B14F-4D97-AF65-F5344CB8AC3E}">
        <p14:creationId xmlns:p14="http://schemas.microsoft.com/office/powerpoint/2010/main" val="286864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C06E449-9777-056E-46CD-933B4D3B6125}"/>
              </a:ext>
            </a:extLst>
          </p:cNvPr>
          <p:cNvPicPr>
            <a:picLocks noChangeAspect="1"/>
          </p:cNvPicPr>
          <p:nvPr/>
        </p:nvPicPr>
        <p:blipFill>
          <a:blip r:embed="rId2"/>
          <a:srcRect t="6179"/>
          <a:stretch/>
        </p:blipFill>
        <p:spPr>
          <a:xfrm>
            <a:off x="1130758" y="922755"/>
            <a:ext cx="6859185" cy="4226400"/>
          </a:xfrm>
          <a:prstGeom prst="rect">
            <a:avLst/>
          </a:prstGeom>
        </p:spPr>
      </p:pic>
      <p:sp>
        <p:nvSpPr>
          <p:cNvPr id="2" name="テキスト ボックス 1">
            <a:extLst>
              <a:ext uri="{FF2B5EF4-FFF2-40B4-BE49-F238E27FC236}">
                <a16:creationId xmlns:a16="http://schemas.microsoft.com/office/drawing/2014/main" id="{65193E60-E89B-9700-EADF-F5BFC016DBD1}"/>
              </a:ext>
            </a:extLst>
          </p:cNvPr>
          <p:cNvSpPr txBox="1"/>
          <p:nvPr/>
        </p:nvSpPr>
        <p:spPr>
          <a:xfrm>
            <a:off x="1454331" y="5305425"/>
            <a:ext cx="6660798" cy="307777"/>
          </a:xfrm>
          <a:prstGeom prst="rect">
            <a:avLst/>
          </a:prstGeom>
          <a:noFill/>
        </p:spPr>
        <p:txBody>
          <a:bodyPr wrap="none" rtlCol="0">
            <a:spAutoFit/>
          </a:bodyPr>
          <a:lstStyle/>
          <a:p>
            <a:r>
              <a:rPr kumimoji="1" lang="ja-JP" altLang="en-US" sz="1400" dirty="0"/>
              <a:t>農林水産省農村振興局「農業生産基盤の整備状況について」（令和</a:t>
            </a:r>
            <a:r>
              <a:rPr kumimoji="1" lang="en-US" altLang="ja-JP" sz="1400" dirty="0"/>
              <a:t>4</a:t>
            </a:r>
            <a:r>
              <a:rPr kumimoji="1" lang="ja-JP" altLang="en-US" sz="1400" dirty="0"/>
              <a:t>年</a:t>
            </a:r>
            <a:r>
              <a:rPr kumimoji="1" lang="en-US" altLang="ja-JP" sz="1400" dirty="0"/>
              <a:t>3</a:t>
            </a:r>
            <a:r>
              <a:rPr kumimoji="1" lang="ja-JP" altLang="en-US" sz="1400" dirty="0"/>
              <a:t>月）より</a:t>
            </a:r>
          </a:p>
        </p:txBody>
      </p:sp>
      <p:sp>
        <p:nvSpPr>
          <p:cNvPr id="3" name="テキスト ボックス 2">
            <a:extLst>
              <a:ext uri="{FF2B5EF4-FFF2-40B4-BE49-F238E27FC236}">
                <a16:creationId xmlns:a16="http://schemas.microsoft.com/office/drawing/2014/main" id="{AFEAF380-1A4E-9281-27A4-7312A333AFF6}"/>
              </a:ext>
            </a:extLst>
          </p:cNvPr>
          <p:cNvSpPr txBox="1"/>
          <p:nvPr/>
        </p:nvSpPr>
        <p:spPr>
          <a:xfrm>
            <a:off x="1571766" y="5613202"/>
            <a:ext cx="6425926" cy="338554"/>
          </a:xfrm>
          <a:prstGeom prst="rect">
            <a:avLst/>
          </a:prstGeom>
          <a:noFill/>
        </p:spPr>
        <p:txBody>
          <a:bodyPr wrap="none" rtlCol="0">
            <a:spAutoFit/>
          </a:bodyPr>
          <a:lstStyle/>
          <a:p>
            <a:r>
              <a:rPr kumimoji="1" lang="en-US" altLang="ja-JP" sz="1600" dirty="0"/>
              <a:t>(https://www.maff.go.jp/j/nousin/sekkei/totikai/attach/pdf/index-3.pdf)</a:t>
            </a:r>
            <a:endParaRPr kumimoji="1" lang="ja-JP" altLang="en-US" sz="1600" dirty="0"/>
          </a:p>
        </p:txBody>
      </p:sp>
      <p:sp>
        <p:nvSpPr>
          <p:cNvPr id="4" name="テキスト ボックス 3">
            <a:extLst>
              <a:ext uri="{FF2B5EF4-FFF2-40B4-BE49-F238E27FC236}">
                <a16:creationId xmlns:a16="http://schemas.microsoft.com/office/drawing/2014/main" id="{DFFE87AC-5EF0-A845-A6FB-8B2C4027AD5A}"/>
              </a:ext>
            </a:extLst>
          </p:cNvPr>
          <p:cNvSpPr txBox="1"/>
          <p:nvPr/>
        </p:nvSpPr>
        <p:spPr>
          <a:xfrm>
            <a:off x="2268656" y="451220"/>
            <a:ext cx="5032147" cy="369332"/>
          </a:xfrm>
          <a:prstGeom prst="rect">
            <a:avLst/>
          </a:prstGeom>
          <a:noFill/>
        </p:spPr>
        <p:txBody>
          <a:bodyPr wrap="none" rtlCol="0">
            <a:spAutoFit/>
          </a:bodyPr>
          <a:lstStyle/>
          <a:p>
            <a:r>
              <a:rPr kumimoji="1" lang="ja-JP" altLang="en-US" b="1" dirty="0"/>
              <a:t>都道府県別の畑の整備状況（区画の整備状況）</a:t>
            </a:r>
          </a:p>
        </p:txBody>
      </p:sp>
      <p:sp>
        <p:nvSpPr>
          <p:cNvPr id="5" name="正方形/長方形 4">
            <a:extLst>
              <a:ext uri="{FF2B5EF4-FFF2-40B4-BE49-F238E27FC236}">
                <a16:creationId xmlns:a16="http://schemas.microsoft.com/office/drawing/2014/main" id="{D5D73548-FBEE-6216-0A27-D0DA2AB1D08D}"/>
              </a:ext>
            </a:extLst>
          </p:cNvPr>
          <p:cNvSpPr/>
          <p:nvPr/>
        </p:nvSpPr>
        <p:spPr>
          <a:xfrm>
            <a:off x="2898181" y="4633994"/>
            <a:ext cx="123987" cy="4179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988AF87-FC8E-4ED5-A04C-55D45D659688}"/>
              </a:ext>
            </a:extLst>
          </p:cNvPr>
          <p:cNvSpPr txBox="1"/>
          <p:nvPr/>
        </p:nvSpPr>
        <p:spPr>
          <a:xfrm>
            <a:off x="1793174" y="6222114"/>
            <a:ext cx="5724644" cy="369332"/>
          </a:xfrm>
          <a:prstGeom prst="rect">
            <a:avLst/>
          </a:prstGeom>
          <a:noFill/>
          <a:ln>
            <a:solidFill>
              <a:schemeClr val="tx1"/>
            </a:solidFill>
          </a:ln>
        </p:spPr>
        <p:txBody>
          <a:bodyPr wrap="none" rtlCol="0">
            <a:spAutoFit/>
          </a:bodyPr>
          <a:lstStyle/>
          <a:p>
            <a:r>
              <a:rPr kumimoji="1" lang="ja-JP" altLang="en-US" dirty="0"/>
              <a:t>群馬県の畑の面積は埼玉県よりも栃木県よりも広い。</a:t>
            </a:r>
          </a:p>
        </p:txBody>
      </p:sp>
    </p:spTree>
    <p:extLst>
      <p:ext uri="{BB962C8B-B14F-4D97-AF65-F5344CB8AC3E}">
        <p14:creationId xmlns:p14="http://schemas.microsoft.com/office/powerpoint/2010/main" val="271933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2A560-62A3-4611-12FF-3DEBAFD4D5E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AEA0E44-75C3-2067-C58E-F3561785DE2B}"/>
              </a:ext>
            </a:extLst>
          </p:cNvPr>
          <p:cNvSpPr txBox="1"/>
          <p:nvPr/>
        </p:nvSpPr>
        <p:spPr>
          <a:xfrm>
            <a:off x="673887" y="228725"/>
            <a:ext cx="6934911" cy="369332"/>
          </a:xfrm>
          <a:prstGeom prst="rect">
            <a:avLst/>
          </a:prstGeom>
          <a:noFill/>
        </p:spPr>
        <p:txBody>
          <a:bodyPr wrap="square" rtlCol="0">
            <a:spAutoFit/>
          </a:bodyPr>
          <a:lstStyle/>
          <a:p>
            <a:r>
              <a:rPr kumimoji="1" lang="ja-JP" altLang="en-US" dirty="0"/>
              <a:t>群馬県でメダカの生息に適する「平野」は県南東部のみ。</a:t>
            </a:r>
          </a:p>
        </p:txBody>
      </p:sp>
      <p:sp>
        <p:nvSpPr>
          <p:cNvPr id="3" name="テキスト ボックス 2">
            <a:extLst>
              <a:ext uri="{FF2B5EF4-FFF2-40B4-BE49-F238E27FC236}">
                <a16:creationId xmlns:a16="http://schemas.microsoft.com/office/drawing/2014/main" id="{6A575834-A193-3346-D00E-DBE1129E9A11}"/>
              </a:ext>
            </a:extLst>
          </p:cNvPr>
          <p:cNvSpPr txBox="1"/>
          <p:nvPr/>
        </p:nvSpPr>
        <p:spPr>
          <a:xfrm>
            <a:off x="754934" y="2224107"/>
            <a:ext cx="7026586" cy="646331"/>
          </a:xfrm>
          <a:prstGeom prst="rect">
            <a:avLst/>
          </a:prstGeom>
          <a:noFill/>
        </p:spPr>
        <p:txBody>
          <a:bodyPr wrap="square" rtlCol="0">
            <a:spAutoFit/>
          </a:bodyPr>
          <a:lstStyle/>
          <a:p>
            <a:r>
              <a:rPr kumimoji="1" lang="ja-JP" altLang="en-US" dirty="0"/>
              <a:t>群馬県の水田面積は栃木県の４分の１。埼玉県の約２分の１。</a:t>
            </a:r>
            <a:endParaRPr kumimoji="1" lang="en-US" altLang="ja-JP" dirty="0"/>
          </a:p>
          <a:p>
            <a:r>
              <a:rPr kumimoji="1" lang="ja-JP" altLang="en-US" dirty="0"/>
              <a:t>一方、畑の面積は栃木県よりも埼玉県よりも広い。</a:t>
            </a:r>
          </a:p>
        </p:txBody>
      </p:sp>
      <p:sp>
        <p:nvSpPr>
          <p:cNvPr id="4" name="矢印: 右 3">
            <a:extLst>
              <a:ext uri="{FF2B5EF4-FFF2-40B4-BE49-F238E27FC236}">
                <a16:creationId xmlns:a16="http://schemas.microsoft.com/office/drawing/2014/main" id="{52A08EED-9C66-EE84-11BC-8743C2EC4BF3}"/>
              </a:ext>
            </a:extLst>
          </p:cNvPr>
          <p:cNvSpPr/>
          <p:nvPr/>
        </p:nvSpPr>
        <p:spPr>
          <a:xfrm>
            <a:off x="1621880" y="2973790"/>
            <a:ext cx="333205" cy="273308"/>
          </a:xfrm>
          <a:prstGeom prst="rightArrow">
            <a:avLst/>
          </a:prstGeom>
          <a:no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3427665-B1E4-F9F1-78B4-5485A41D299D}"/>
              </a:ext>
            </a:extLst>
          </p:cNvPr>
          <p:cNvSpPr txBox="1"/>
          <p:nvPr/>
        </p:nvSpPr>
        <p:spPr>
          <a:xfrm>
            <a:off x="2213154" y="2918066"/>
            <a:ext cx="6647974" cy="369332"/>
          </a:xfrm>
          <a:prstGeom prst="rect">
            <a:avLst/>
          </a:prstGeom>
          <a:noFill/>
          <a:ln>
            <a:noFill/>
          </a:ln>
        </p:spPr>
        <p:txBody>
          <a:bodyPr wrap="none" rtlCol="0">
            <a:spAutoFit/>
          </a:bodyPr>
          <a:lstStyle/>
          <a:p>
            <a:r>
              <a:rPr kumimoji="1" lang="ja-JP" altLang="en-US" u="sng" dirty="0"/>
              <a:t>群馬県には水田（メダカの生息）に適した低湿地が少ない。</a:t>
            </a:r>
          </a:p>
        </p:txBody>
      </p:sp>
      <p:sp>
        <p:nvSpPr>
          <p:cNvPr id="6" name="テキスト ボックス 5">
            <a:extLst>
              <a:ext uri="{FF2B5EF4-FFF2-40B4-BE49-F238E27FC236}">
                <a16:creationId xmlns:a16="http://schemas.microsoft.com/office/drawing/2014/main" id="{B476FD53-21D6-6895-8CAA-0492B8C91374}"/>
              </a:ext>
            </a:extLst>
          </p:cNvPr>
          <p:cNvSpPr txBox="1"/>
          <p:nvPr/>
        </p:nvSpPr>
        <p:spPr>
          <a:xfrm>
            <a:off x="628916" y="704358"/>
            <a:ext cx="8695193" cy="646331"/>
          </a:xfrm>
          <a:prstGeom prst="rect">
            <a:avLst/>
          </a:prstGeom>
          <a:noFill/>
        </p:spPr>
        <p:txBody>
          <a:bodyPr wrap="square" rtlCol="0">
            <a:spAutoFit/>
          </a:bodyPr>
          <a:lstStyle/>
          <a:p>
            <a:r>
              <a:rPr kumimoji="1" lang="ja-JP" altLang="en-US" dirty="0"/>
              <a:t>直近の </a:t>
            </a:r>
            <a:r>
              <a:rPr kumimoji="1" lang="en-US" altLang="ja-JP" dirty="0"/>
              <a:t>50 </a:t>
            </a:r>
            <a:r>
              <a:rPr kumimoji="1" lang="ja-JP" altLang="en-US" dirty="0"/>
              <a:t>万年の間（ごく最近まで）、県中央部では榛名山、赤城山が活発に火山活動を行ってきた。</a:t>
            </a:r>
          </a:p>
        </p:txBody>
      </p:sp>
      <p:sp>
        <p:nvSpPr>
          <p:cNvPr id="7" name="テキスト ボックス 6">
            <a:extLst>
              <a:ext uri="{FF2B5EF4-FFF2-40B4-BE49-F238E27FC236}">
                <a16:creationId xmlns:a16="http://schemas.microsoft.com/office/drawing/2014/main" id="{EADC311A-8291-DFB7-1CC4-609FE0FD975E}"/>
              </a:ext>
            </a:extLst>
          </p:cNvPr>
          <p:cNvSpPr txBox="1"/>
          <p:nvPr/>
        </p:nvSpPr>
        <p:spPr>
          <a:xfrm>
            <a:off x="1058992" y="4349099"/>
            <a:ext cx="8263801" cy="369332"/>
          </a:xfrm>
          <a:prstGeom prst="rect">
            <a:avLst/>
          </a:prstGeom>
          <a:noFill/>
          <a:ln>
            <a:noFill/>
          </a:ln>
        </p:spPr>
        <p:txBody>
          <a:bodyPr wrap="none" rtlCol="0">
            <a:spAutoFit/>
          </a:bodyPr>
          <a:lstStyle/>
          <a:p>
            <a:r>
              <a:rPr kumimoji="1" lang="ja-JP" altLang="en-US" u="sng" dirty="0"/>
              <a:t>結論として、群馬県は湿地が少なくメダカにとって住みにくい土地であった。</a:t>
            </a:r>
            <a:endParaRPr kumimoji="1" lang="en-US" altLang="ja-JP" u="sng" dirty="0"/>
          </a:p>
        </p:txBody>
      </p:sp>
      <p:sp>
        <p:nvSpPr>
          <p:cNvPr id="8" name="テキスト ボックス 7">
            <a:extLst>
              <a:ext uri="{FF2B5EF4-FFF2-40B4-BE49-F238E27FC236}">
                <a16:creationId xmlns:a16="http://schemas.microsoft.com/office/drawing/2014/main" id="{59BB971E-69E2-EA83-37D0-2623914B4DBA}"/>
              </a:ext>
            </a:extLst>
          </p:cNvPr>
          <p:cNvSpPr txBox="1"/>
          <p:nvPr/>
        </p:nvSpPr>
        <p:spPr>
          <a:xfrm>
            <a:off x="935182" y="5069123"/>
            <a:ext cx="8388927" cy="584775"/>
          </a:xfrm>
          <a:prstGeom prst="rect">
            <a:avLst/>
          </a:prstGeom>
          <a:noFill/>
        </p:spPr>
        <p:txBody>
          <a:bodyPr wrap="square" rtlCol="0">
            <a:spAutoFit/>
          </a:bodyPr>
          <a:lstStyle/>
          <a:p>
            <a:r>
              <a:rPr kumimoji="1" lang="ja-JP" altLang="en-US" sz="1600" dirty="0"/>
              <a:t>だから、古く関東平野に進出したクレード </a:t>
            </a:r>
            <a:r>
              <a:rPr kumimoji="1" lang="en-US" altLang="ja-JP" sz="1600" dirty="0"/>
              <a:t>B-IX</a:t>
            </a:r>
            <a:r>
              <a:rPr kumimoji="1" lang="ja-JP" altLang="en-US" sz="1600" dirty="0"/>
              <a:t>、</a:t>
            </a:r>
            <a:r>
              <a:rPr kumimoji="1" lang="en-US" altLang="ja-JP" sz="1600" dirty="0"/>
              <a:t>B-VII </a:t>
            </a:r>
            <a:r>
              <a:rPr kumimoji="1" lang="ja-JP" altLang="en-US" sz="1600" dirty="0"/>
              <a:t>は分布しているが、新参のクレード </a:t>
            </a:r>
            <a:r>
              <a:rPr kumimoji="1" lang="en-US" altLang="ja-JP" sz="1600" dirty="0"/>
              <a:t>B-I </a:t>
            </a:r>
            <a:r>
              <a:rPr kumimoji="1" lang="ja-JP" altLang="en-US" sz="1600" dirty="0"/>
              <a:t>は群馬県内に住みつけていない（群馬県には新参者が入り込む余裕がない）</a:t>
            </a:r>
          </a:p>
        </p:txBody>
      </p:sp>
      <p:sp>
        <p:nvSpPr>
          <p:cNvPr id="9" name="テキスト ボックス 8">
            <a:extLst>
              <a:ext uri="{FF2B5EF4-FFF2-40B4-BE49-F238E27FC236}">
                <a16:creationId xmlns:a16="http://schemas.microsoft.com/office/drawing/2014/main" id="{08E5B188-3DCB-D370-3E79-B62C724E2F63}"/>
              </a:ext>
            </a:extLst>
          </p:cNvPr>
          <p:cNvSpPr txBox="1"/>
          <p:nvPr/>
        </p:nvSpPr>
        <p:spPr>
          <a:xfrm>
            <a:off x="1621880" y="5861254"/>
            <a:ext cx="6125375" cy="584775"/>
          </a:xfrm>
          <a:prstGeom prst="rect">
            <a:avLst/>
          </a:prstGeom>
          <a:noFill/>
        </p:spPr>
        <p:txBody>
          <a:bodyPr wrap="square" rtlCol="0">
            <a:spAutoFit/>
          </a:bodyPr>
          <a:lstStyle/>
          <a:p>
            <a:r>
              <a:rPr kumimoji="1" lang="ja-JP" altLang="en-US" sz="1600" dirty="0"/>
              <a:t>群馬県内の水道水の硬度は </a:t>
            </a:r>
            <a:r>
              <a:rPr kumimoji="1" lang="en-US" altLang="ja-JP" sz="1600" dirty="0"/>
              <a:t>40-50 </a:t>
            </a:r>
            <a:r>
              <a:rPr kumimoji="1" lang="ja-JP" altLang="en-US" sz="1600" dirty="0"/>
              <a:t>であって全国平均と大差なく、メダカの生息に問題は無いはず。</a:t>
            </a:r>
            <a:endParaRPr kumimoji="1" lang="en-US" altLang="ja-JP" sz="1600" dirty="0"/>
          </a:p>
        </p:txBody>
      </p:sp>
      <p:sp>
        <p:nvSpPr>
          <p:cNvPr id="11" name="テキスト ボックス 10">
            <a:extLst>
              <a:ext uri="{FF2B5EF4-FFF2-40B4-BE49-F238E27FC236}">
                <a16:creationId xmlns:a16="http://schemas.microsoft.com/office/drawing/2014/main" id="{1E124940-2724-8E63-C2D5-6C6E240BAD61}"/>
              </a:ext>
            </a:extLst>
          </p:cNvPr>
          <p:cNvSpPr txBox="1"/>
          <p:nvPr/>
        </p:nvSpPr>
        <p:spPr>
          <a:xfrm>
            <a:off x="447641" y="3539425"/>
            <a:ext cx="9263518" cy="584775"/>
          </a:xfrm>
          <a:prstGeom prst="rect">
            <a:avLst/>
          </a:prstGeom>
          <a:noFill/>
        </p:spPr>
        <p:txBody>
          <a:bodyPr wrap="square" rtlCol="0">
            <a:spAutoFit/>
          </a:bodyPr>
          <a:lstStyle/>
          <a:p>
            <a:r>
              <a:rPr kumimoji="1" lang="ja-JP" altLang="en-US" sz="1600" dirty="0"/>
              <a:t>さらに近年になって県南部の平野部の都市化と水田の土地改良が進められた結果、もともと水田面積が狭い群馬県ではメダカの生息に適した「昔ながらの水田」が急速に減少したことが推測される。</a:t>
            </a:r>
            <a:endParaRPr kumimoji="1" lang="en-US" altLang="ja-JP" sz="1600" dirty="0"/>
          </a:p>
        </p:txBody>
      </p:sp>
      <p:sp>
        <p:nvSpPr>
          <p:cNvPr id="10" name="テキスト ボックス 9">
            <a:extLst>
              <a:ext uri="{FF2B5EF4-FFF2-40B4-BE49-F238E27FC236}">
                <a16:creationId xmlns:a16="http://schemas.microsoft.com/office/drawing/2014/main" id="{1D1E475E-0567-45EF-E0C9-7215CB40CB86}"/>
              </a:ext>
            </a:extLst>
          </p:cNvPr>
          <p:cNvSpPr txBox="1"/>
          <p:nvPr/>
        </p:nvSpPr>
        <p:spPr>
          <a:xfrm>
            <a:off x="447641" y="1393386"/>
            <a:ext cx="9057742" cy="584775"/>
          </a:xfrm>
          <a:prstGeom prst="rect">
            <a:avLst/>
          </a:prstGeom>
          <a:noFill/>
        </p:spPr>
        <p:txBody>
          <a:bodyPr wrap="square" rtlCol="0">
            <a:spAutoFit/>
          </a:bodyPr>
          <a:lstStyle/>
          <a:p>
            <a:r>
              <a:rPr kumimoji="1" lang="ja-JP" altLang="en-US" sz="1600" dirty="0"/>
              <a:t>赤城山、榛名山の山麓に位置する高崎市、前橋市は両火山の火山噴出物が堆積する水はけがよく保水力の弱い台地にあり、利根川、烏川などの河川流域の低地と高低差が大きい。</a:t>
            </a:r>
            <a:endParaRPr kumimoji="1" lang="en-US" altLang="ja-JP" sz="1600" dirty="0"/>
          </a:p>
        </p:txBody>
      </p:sp>
    </p:spTree>
    <p:extLst>
      <p:ext uri="{BB962C8B-B14F-4D97-AF65-F5344CB8AC3E}">
        <p14:creationId xmlns:p14="http://schemas.microsoft.com/office/powerpoint/2010/main" val="376400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 折れ線グラフ&#10;&#10;自動的に生成された説明">
            <a:extLst>
              <a:ext uri="{FF2B5EF4-FFF2-40B4-BE49-F238E27FC236}">
                <a16:creationId xmlns:a16="http://schemas.microsoft.com/office/drawing/2014/main" id="{B56F3E7B-5333-2A4A-C083-899D9EBDC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27" y="847137"/>
            <a:ext cx="4505325" cy="2447925"/>
          </a:xfrm>
          <a:prstGeom prst="rect">
            <a:avLst/>
          </a:prstGeom>
        </p:spPr>
      </p:pic>
      <p:pic>
        <p:nvPicPr>
          <p:cNvPr id="7" name="図 6">
            <a:extLst>
              <a:ext uri="{FF2B5EF4-FFF2-40B4-BE49-F238E27FC236}">
                <a16:creationId xmlns:a16="http://schemas.microsoft.com/office/drawing/2014/main" id="{C0AA5E61-BFA7-08A9-1F5A-8F2620D29190}"/>
              </a:ext>
            </a:extLst>
          </p:cNvPr>
          <p:cNvPicPr>
            <a:picLocks noChangeAspect="1"/>
          </p:cNvPicPr>
          <p:nvPr/>
        </p:nvPicPr>
        <p:blipFill>
          <a:blip r:embed="rId3"/>
          <a:stretch>
            <a:fillRect/>
          </a:stretch>
        </p:blipFill>
        <p:spPr>
          <a:xfrm>
            <a:off x="6030410" y="847137"/>
            <a:ext cx="2782079" cy="2411135"/>
          </a:xfrm>
          <a:prstGeom prst="rect">
            <a:avLst/>
          </a:prstGeom>
        </p:spPr>
      </p:pic>
      <p:pic>
        <p:nvPicPr>
          <p:cNvPr id="9" name="図 8">
            <a:extLst>
              <a:ext uri="{FF2B5EF4-FFF2-40B4-BE49-F238E27FC236}">
                <a16:creationId xmlns:a16="http://schemas.microsoft.com/office/drawing/2014/main" id="{C5C78368-6AAA-1F42-6B8C-A88B67A009EE}"/>
              </a:ext>
            </a:extLst>
          </p:cNvPr>
          <p:cNvPicPr>
            <a:picLocks noChangeAspect="1"/>
          </p:cNvPicPr>
          <p:nvPr/>
        </p:nvPicPr>
        <p:blipFill>
          <a:blip r:embed="rId4"/>
          <a:stretch>
            <a:fillRect/>
          </a:stretch>
        </p:blipFill>
        <p:spPr>
          <a:xfrm>
            <a:off x="5884898" y="3526149"/>
            <a:ext cx="3772543" cy="2730291"/>
          </a:xfrm>
          <a:prstGeom prst="rect">
            <a:avLst/>
          </a:prstGeom>
        </p:spPr>
      </p:pic>
      <p:pic>
        <p:nvPicPr>
          <p:cNvPr id="11" name="図 10" descr="グラフ, 折れ線グラフ&#10;&#10;自動的に生成された説明">
            <a:extLst>
              <a:ext uri="{FF2B5EF4-FFF2-40B4-BE49-F238E27FC236}">
                <a16:creationId xmlns:a16="http://schemas.microsoft.com/office/drawing/2014/main" id="{A37A16C5-53AF-5A54-7E34-83F8DC0C4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27" y="3699359"/>
            <a:ext cx="5150203" cy="2457450"/>
          </a:xfrm>
          <a:prstGeom prst="rect">
            <a:avLst/>
          </a:prstGeom>
        </p:spPr>
      </p:pic>
    </p:spTree>
    <p:extLst>
      <p:ext uri="{BB962C8B-B14F-4D97-AF65-F5344CB8AC3E}">
        <p14:creationId xmlns:p14="http://schemas.microsoft.com/office/powerpoint/2010/main" val="1826909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C9DD3-0A7D-8A4D-989B-88F12505492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0BA2DC1-B054-1A19-6AC2-26DE36107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978" y="-119269"/>
            <a:ext cx="5057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関東地方 地勢図 | ベクター地図素材のダウンロード販売 | アフロモール">
            <a:extLst>
              <a:ext uri="{FF2B5EF4-FFF2-40B4-BE49-F238E27FC236}">
                <a16:creationId xmlns:a16="http://schemas.microsoft.com/office/drawing/2014/main" id="{731A5A0D-5086-FC0E-FBDA-0F00659A0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669" y="-209520"/>
            <a:ext cx="6128647" cy="675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888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栃木県の土地利用">
            <a:extLst>
              <a:ext uri="{FF2B5EF4-FFF2-40B4-BE49-F238E27FC236}">
                <a16:creationId xmlns:a16="http://schemas.microsoft.com/office/drawing/2014/main" id="{A52F257B-7890-307F-42E4-6016905899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39" b="23038"/>
          <a:stretch/>
        </p:blipFill>
        <p:spPr bwMode="auto">
          <a:xfrm>
            <a:off x="4946820" y="1064869"/>
            <a:ext cx="4530083" cy="438234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A4E3F38-7F8D-AA13-FE28-35F31BC5DA41}"/>
              </a:ext>
            </a:extLst>
          </p:cNvPr>
          <p:cNvSpPr txBox="1"/>
          <p:nvPr/>
        </p:nvSpPr>
        <p:spPr>
          <a:xfrm>
            <a:off x="5776925" y="6163353"/>
            <a:ext cx="3553428" cy="523220"/>
          </a:xfrm>
          <a:prstGeom prst="rect">
            <a:avLst/>
          </a:prstGeom>
          <a:noFill/>
        </p:spPr>
        <p:txBody>
          <a:bodyPr wrap="square" rtlCol="0">
            <a:spAutoFit/>
          </a:bodyPr>
          <a:lstStyle/>
          <a:p>
            <a:r>
              <a:rPr kumimoji="1" lang="en-US" altLang="ja-JP" sz="1400" dirty="0"/>
              <a:t>https://adeac.jp/takanezawa-lib/text-list/d100050/ht000660</a:t>
            </a:r>
            <a:endParaRPr kumimoji="1" lang="ja-JP" altLang="en-US" sz="1400" dirty="0"/>
          </a:p>
        </p:txBody>
      </p:sp>
      <p:pic>
        <p:nvPicPr>
          <p:cNvPr id="1028" name="Picture 4" descr="群馬県：統計でみる都道府県のすがた｜社会科調べ学習（しらべがくしゅう）用 統計データ｜株式会社帝国書院">
            <a:extLst>
              <a:ext uri="{FF2B5EF4-FFF2-40B4-BE49-F238E27FC236}">
                <a16:creationId xmlns:a16="http://schemas.microsoft.com/office/drawing/2014/main" id="{4960C63E-DCD1-FD11-88ED-486C326D9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69" y="1064870"/>
            <a:ext cx="4738451" cy="438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23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B12D9C1-8FDD-B7DE-2D52-C0C58D104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62478" y="-1121274"/>
            <a:ext cx="6581044" cy="9100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666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705420E2-CEBC-990C-63CA-2780E9AA0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27032" y="-1276601"/>
            <a:ext cx="6725440" cy="9510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719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C5C06762-208A-2972-05FD-B251BFE962FF}"/>
              </a:ext>
            </a:extLst>
          </p:cNvPr>
          <p:cNvPicPr>
            <a:picLocks noChangeAspect="1"/>
          </p:cNvPicPr>
          <p:nvPr/>
        </p:nvPicPr>
        <p:blipFill>
          <a:blip r:embed="rId2"/>
          <a:stretch>
            <a:fillRect/>
          </a:stretch>
        </p:blipFill>
        <p:spPr>
          <a:xfrm>
            <a:off x="3701383" y="492596"/>
            <a:ext cx="2836722" cy="2001292"/>
          </a:xfrm>
          <a:prstGeom prst="rect">
            <a:avLst/>
          </a:prstGeom>
        </p:spPr>
      </p:pic>
      <p:sp>
        <p:nvSpPr>
          <p:cNvPr id="2" name="テキスト ボックス 1">
            <a:extLst>
              <a:ext uri="{FF2B5EF4-FFF2-40B4-BE49-F238E27FC236}">
                <a16:creationId xmlns:a16="http://schemas.microsoft.com/office/drawing/2014/main" id="{FD394859-016D-F230-601A-EA5E59856E51}"/>
              </a:ext>
            </a:extLst>
          </p:cNvPr>
          <p:cNvSpPr txBox="1"/>
          <p:nvPr/>
        </p:nvSpPr>
        <p:spPr>
          <a:xfrm>
            <a:off x="4546358" y="2582317"/>
            <a:ext cx="1107996" cy="369332"/>
          </a:xfrm>
          <a:prstGeom prst="rect">
            <a:avLst/>
          </a:prstGeom>
          <a:noFill/>
        </p:spPr>
        <p:txBody>
          <a:bodyPr wrap="none" rtlCol="0">
            <a:spAutoFit/>
          </a:bodyPr>
          <a:lstStyle/>
          <a:p>
            <a:r>
              <a:rPr kumimoji="1" lang="ja-JP" altLang="en-US" dirty="0"/>
              <a:t>荒川水系</a:t>
            </a:r>
          </a:p>
        </p:txBody>
      </p:sp>
      <p:pic>
        <p:nvPicPr>
          <p:cNvPr id="4" name="図 3">
            <a:extLst>
              <a:ext uri="{FF2B5EF4-FFF2-40B4-BE49-F238E27FC236}">
                <a16:creationId xmlns:a16="http://schemas.microsoft.com/office/drawing/2014/main" id="{124B164A-C7C4-8EEF-E78B-CD3149E0251B}"/>
              </a:ext>
            </a:extLst>
          </p:cNvPr>
          <p:cNvPicPr>
            <a:picLocks noChangeAspect="1"/>
          </p:cNvPicPr>
          <p:nvPr/>
        </p:nvPicPr>
        <p:blipFill>
          <a:blip r:embed="rId3"/>
          <a:stretch>
            <a:fillRect/>
          </a:stretch>
        </p:blipFill>
        <p:spPr>
          <a:xfrm>
            <a:off x="431500" y="492596"/>
            <a:ext cx="3083752" cy="2001292"/>
          </a:xfrm>
          <a:prstGeom prst="rect">
            <a:avLst/>
          </a:prstGeom>
        </p:spPr>
      </p:pic>
      <p:sp>
        <p:nvSpPr>
          <p:cNvPr id="5" name="テキスト ボックス 4">
            <a:extLst>
              <a:ext uri="{FF2B5EF4-FFF2-40B4-BE49-F238E27FC236}">
                <a16:creationId xmlns:a16="http://schemas.microsoft.com/office/drawing/2014/main" id="{6947CC31-7CBF-D74D-732A-FC408A3E5334}"/>
              </a:ext>
            </a:extLst>
          </p:cNvPr>
          <p:cNvSpPr txBox="1"/>
          <p:nvPr/>
        </p:nvSpPr>
        <p:spPr>
          <a:xfrm>
            <a:off x="1188546" y="2582317"/>
            <a:ext cx="1569660" cy="369332"/>
          </a:xfrm>
          <a:prstGeom prst="rect">
            <a:avLst/>
          </a:prstGeom>
          <a:noFill/>
        </p:spPr>
        <p:txBody>
          <a:bodyPr wrap="none" rtlCol="0">
            <a:spAutoFit/>
          </a:bodyPr>
          <a:lstStyle/>
          <a:p>
            <a:r>
              <a:rPr kumimoji="1" lang="ja-JP" altLang="en-US" dirty="0"/>
              <a:t>多摩荒川水系</a:t>
            </a:r>
          </a:p>
        </p:txBody>
      </p:sp>
      <p:pic>
        <p:nvPicPr>
          <p:cNvPr id="7" name="図 6">
            <a:extLst>
              <a:ext uri="{FF2B5EF4-FFF2-40B4-BE49-F238E27FC236}">
                <a16:creationId xmlns:a16="http://schemas.microsoft.com/office/drawing/2014/main" id="{FCFFF774-BAAD-CD04-2435-53FF301AC5AC}"/>
              </a:ext>
            </a:extLst>
          </p:cNvPr>
          <p:cNvPicPr>
            <a:picLocks noChangeAspect="1"/>
          </p:cNvPicPr>
          <p:nvPr/>
        </p:nvPicPr>
        <p:blipFill>
          <a:blip r:embed="rId4"/>
          <a:srcRect t="6073"/>
          <a:stretch/>
        </p:blipFill>
        <p:spPr>
          <a:xfrm>
            <a:off x="6724235" y="531527"/>
            <a:ext cx="2775373" cy="2205323"/>
          </a:xfrm>
          <a:prstGeom prst="rect">
            <a:avLst/>
          </a:prstGeom>
        </p:spPr>
      </p:pic>
      <p:sp>
        <p:nvSpPr>
          <p:cNvPr id="8" name="テキスト ボックス 7">
            <a:extLst>
              <a:ext uri="{FF2B5EF4-FFF2-40B4-BE49-F238E27FC236}">
                <a16:creationId xmlns:a16="http://schemas.microsoft.com/office/drawing/2014/main" id="{4D869FCA-CC82-DC78-29C2-6D721BCD8206}"/>
              </a:ext>
            </a:extLst>
          </p:cNvPr>
          <p:cNvSpPr txBox="1"/>
          <p:nvPr/>
        </p:nvSpPr>
        <p:spPr>
          <a:xfrm>
            <a:off x="7442507" y="2882602"/>
            <a:ext cx="1338828" cy="369332"/>
          </a:xfrm>
          <a:prstGeom prst="rect">
            <a:avLst/>
          </a:prstGeom>
          <a:noFill/>
        </p:spPr>
        <p:txBody>
          <a:bodyPr wrap="none" rtlCol="0">
            <a:spAutoFit/>
          </a:bodyPr>
          <a:lstStyle/>
          <a:p>
            <a:r>
              <a:rPr kumimoji="1" lang="ja-JP" altLang="en-US" dirty="0"/>
              <a:t>利根川水系</a:t>
            </a:r>
          </a:p>
        </p:txBody>
      </p:sp>
      <p:pic>
        <p:nvPicPr>
          <p:cNvPr id="3" name="図 2">
            <a:extLst>
              <a:ext uri="{FF2B5EF4-FFF2-40B4-BE49-F238E27FC236}">
                <a16:creationId xmlns:a16="http://schemas.microsoft.com/office/drawing/2014/main" id="{AA947722-D77B-8E2E-CDC4-025C25E6EFC9}"/>
              </a:ext>
            </a:extLst>
          </p:cNvPr>
          <p:cNvPicPr>
            <a:picLocks noChangeAspect="1"/>
          </p:cNvPicPr>
          <p:nvPr/>
        </p:nvPicPr>
        <p:blipFill>
          <a:blip r:embed="rId5"/>
          <a:srcRect l="20446"/>
          <a:stretch/>
        </p:blipFill>
        <p:spPr>
          <a:xfrm>
            <a:off x="447515" y="3154709"/>
            <a:ext cx="2253696" cy="2197948"/>
          </a:xfrm>
          <a:prstGeom prst="rect">
            <a:avLst/>
          </a:prstGeom>
        </p:spPr>
      </p:pic>
      <p:pic>
        <p:nvPicPr>
          <p:cNvPr id="6" name="図 5">
            <a:extLst>
              <a:ext uri="{FF2B5EF4-FFF2-40B4-BE49-F238E27FC236}">
                <a16:creationId xmlns:a16="http://schemas.microsoft.com/office/drawing/2014/main" id="{95680058-C0C6-7F77-0973-A33FAC6977CD}"/>
              </a:ext>
            </a:extLst>
          </p:cNvPr>
          <p:cNvPicPr>
            <a:picLocks noChangeAspect="1"/>
          </p:cNvPicPr>
          <p:nvPr/>
        </p:nvPicPr>
        <p:blipFill>
          <a:blip r:embed="rId6"/>
          <a:stretch>
            <a:fillRect/>
          </a:stretch>
        </p:blipFill>
        <p:spPr>
          <a:xfrm>
            <a:off x="2956452" y="3157438"/>
            <a:ext cx="2860017" cy="2195219"/>
          </a:xfrm>
          <a:prstGeom prst="rect">
            <a:avLst/>
          </a:prstGeom>
        </p:spPr>
      </p:pic>
      <p:sp>
        <p:nvSpPr>
          <p:cNvPr id="9" name="テキスト ボックス 8">
            <a:extLst>
              <a:ext uri="{FF2B5EF4-FFF2-40B4-BE49-F238E27FC236}">
                <a16:creationId xmlns:a16="http://schemas.microsoft.com/office/drawing/2014/main" id="{88029E50-1E42-40E7-421F-F6A4645A3F3C}"/>
              </a:ext>
            </a:extLst>
          </p:cNvPr>
          <p:cNvSpPr txBox="1"/>
          <p:nvPr/>
        </p:nvSpPr>
        <p:spPr>
          <a:xfrm>
            <a:off x="3876944" y="5421846"/>
            <a:ext cx="1338828" cy="369332"/>
          </a:xfrm>
          <a:prstGeom prst="rect">
            <a:avLst/>
          </a:prstGeom>
          <a:noFill/>
        </p:spPr>
        <p:txBody>
          <a:bodyPr wrap="none" rtlCol="0">
            <a:spAutoFit/>
          </a:bodyPr>
          <a:lstStyle/>
          <a:p>
            <a:r>
              <a:rPr kumimoji="1" lang="ja-JP" altLang="en-US" dirty="0"/>
              <a:t>那珂川水系</a:t>
            </a:r>
          </a:p>
        </p:txBody>
      </p:sp>
      <p:sp>
        <p:nvSpPr>
          <p:cNvPr id="10" name="テキスト ボックス 9">
            <a:extLst>
              <a:ext uri="{FF2B5EF4-FFF2-40B4-BE49-F238E27FC236}">
                <a16:creationId xmlns:a16="http://schemas.microsoft.com/office/drawing/2014/main" id="{16E0EA23-4E8E-F890-8C7A-A555B0F237D4}"/>
              </a:ext>
            </a:extLst>
          </p:cNvPr>
          <p:cNvSpPr txBox="1"/>
          <p:nvPr/>
        </p:nvSpPr>
        <p:spPr>
          <a:xfrm>
            <a:off x="904949" y="5471955"/>
            <a:ext cx="1338828" cy="369332"/>
          </a:xfrm>
          <a:prstGeom prst="rect">
            <a:avLst/>
          </a:prstGeom>
          <a:noFill/>
        </p:spPr>
        <p:txBody>
          <a:bodyPr wrap="none" rtlCol="0">
            <a:spAutoFit/>
          </a:bodyPr>
          <a:lstStyle/>
          <a:p>
            <a:r>
              <a:rPr kumimoji="1" lang="ja-JP" altLang="en-US" dirty="0"/>
              <a:t>久慈川水系</a:t>
            </a:r>
          </a:p>
        </p:txBody>
      </p:sp>
      <p:sp>
        <p:nvSpPr>
          <p:cNvPr id="11" name="テキスト ボックス 10">
            <a:extLst>
              <a:ext uri="{FF2B5EF4-FFF2-40B4-BE49-F238E27FC236}">
                <a16:creationId xmlns:a16="http://schemas.microsoft.com/office/drawing/2014/main" id="{C8F96BE2-0782-CDE6-9D8E-BB8E7091C1F3}"/>
              </a:ext>
            </a:extLst>
          </p:cNvPr>
          <p:cNvSpPr txBox="1"/>
          <p:nvPr/>
        </p:nvSpPr>
        <p:spPr>
          <a:xfrm>
            <a:off x="928276" y="6013478"/>
            <a:ext cx="8382936" cy="738664"/>
          </a:xfrm>
          <a:prstGeom prst="rect">
            <a:avLst/>
          </a:prstGeom>
          <a:noFill/>
        </p:spPr>
        <p:txBody>
          <a:bodyPr wrap="none" rtlCol="0">
            <a:spAutoFit/>
          </a:bodyPr>
          <a:lstStyle/>
          <a:p>
            <a:r>
              <a:rPr kumimoji="1" lang="ja-JP" altLang="en-US" sz="1400" dirty="0"/>
              <a:t>日本全国河川マップ（地図） </a:t>
            </a:r>
            <a:r>
              <a:rPr kumimoji="1" lang="en-US" altLang="ja-JP" sz="1400" dirty="0"/>
              <a:t>| </a:t>
            </a:r>
            <a:r>
              <a:rPr kumimoji="1" lang="ja-JP" altLang="en-US" sz="1400" dirty="0"/>
              <a:t>国土数値情報河川データセットにおいて作成</a:t>
            </a:r>
          </a:p>
          <a:p>
            <a:r>
              <a:rPr kumimoji="1" lang="en-US" altLang="ja-JP" sz="1400" dirty="0"/>
              <a:t>(https://geoshape.ex.nii.ac.jp/river/vector/)</a:t>
            </a:r>
          </a:p>
          <a:p>
            <a:r>
              <a:rPr kumimoji="1" lang="en-US" altLang="ja-JP" sz="1400" dirty="0"/>
              <a:t>by </a:t>
            </a:r>
            <a:r>
              <a:rPr kumimoji="1" lang="en-US" altLang="ja-JP" sz="1400" dirty="0" err="1"/>
              <a:t>Asanobu</a:t>
            </a:r>
            <a:r>
              <a:rPr kumimoji="1" lang="en-US" altLang="ja-JP" sz="1400" dirty="0"/>
              <a:t> </a:t>
            </a:r>
            <a:r>
              <a:rPr kumimoji="1" lang="en-US" altLang="ja-JP" sz="1400" dirty="0" err="1"/>
              <a:t>KITAMOTO</a:t>
            </a:r>
            <a:r>
              <a:rPr kumimoji="1" lang="en-US" altLang="ja-JP" sz="1400" dirty="0"/>
              <a:t>, ROIS-DS Center for Open Data in the Humanities, National Institute of Informatics.</a:t>
            </a:r>
            <a:endParaRPr kumimoji="1" lang="ja-JP" altLang="en-US" sz="1400" dirty="0"/>
          </a:p>
        </p:txBody>
      </p:sp>
    </p:spTree>
    <p:extLst>
      <p:ext uri="{BB962C8B-B14F-4D97-AF65-F5344CB8AC3E}">
        <p14:creationId xmlns:p14="http://schemas.microsoft.com/office/powerpoint/2010/main" val="2170709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グラフ が含まれている画像&#10;&#10;自動的に生成された説明">
            <a:extLst>
              <a:ext uri="{FF2B5EF4-FFF2-40B4-BE49-F238E27FC236}">
                <a16:creationId xmlns:a16="http://schemas.microsoft.com/office/drawing/2014/main" id="{8DE49BA0-FF42-60E5-D5A8-54DC2CD4C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1" y="784746"/>
            <a:ext cx="9813983" cy="3367745"/>
          </a:xfrm>
          <a:prstGeom prst="rect">
            <a:avLst/>
          </a:prstGeom>
        </p:spPr>
      </p:pic>
      <p:sp>
        <p:nvSpPr>
          <p:cNvPr id="40" name="テキスト ボックス 39">
            <a:extLst>
              <a:ext uri="{FF2B5EF4-FFF2-40B4-BE49-F238E27FC236}">
                <a16:creationId xmlns:a16="http://schemas.microsoft.com/office/drawing/2014/main" id="{BD84A51E-78A7-0206-EAEB-7C62EC73FFEC}"/>
              </a:ext>
            </a:extLst>
          </p:cNvPr>
          <p:cNvSpPr txBox="1"/>
          <p:nvPr/>
        </p:nvSpPr>
        <p:spPr>
          <a:xfrm>
            <a:off x="1497799" y="242889"/>
            <a:ext cx="691040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cytochrome</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2400" b="1"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t>
            </a:r>
            <a:r>
              <a:rPr kumimoji="0"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系統樹</a:t>
            </a:r>
            <a:endParaRPr kumimoji="0" lang="ja-JP" altLang="en"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4B09C3C7-F0DE-0166-C0EB-ECB57E772D8A}"/>
              </a:ext>
            </a:extLst>
          </p:cNvPr>
          <p:cNvSpPr txBox="1"/>
          <p:nvPr/>
        </p:nvSpPr>
        <p:spPr>
          <a:xfrm>
            <a:off x="49078" y="4634246"/>
            <a:ext cx="7106179"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近隣結合法（</a:t>
            </a:r>
            <a:r>
              <a:rPr kumimoji="0"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Tamura-</a:t>
            </a:r>
            <a:r>
              <a:rPr kumimoji="0" lang="en-US" altLang="ja-JP" sz="13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Nei</a:t>
            </a:r>
            <a:r>
              <a:rPr kumimoji="0"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method, Bootstrapping: 1000</a:t>
            </a:r>
            <a:r>
              <a:rPr kumimoji="0"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cytochrome </a:t>
            </a:r>
            <a:r>
              <a:rPr kumimoji="0" lang="en-US" altLang="ja-JP" sz="1300" b="0" i="1"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t>
            </a:r>
            <a:r>
              <a:rPr kumimoji="0"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(1141 bp)</a:t>
            </a:r>
          </a:p>
        </p:txBody>
      </p:sp>
      <p:sp>
        <p:nvSpPr>
          <p:cNvPr id="22" name="テキスト ボックス 21">
            <a:extLst>
              <a:ext uri="{FF2B5EF4-FFF2-40B4-BE49-F238E27FC236}">
                <a16:creationId xmlns:a16="http://schemas.microsoft.com/office/drawing/2014/main" id="{936F02C5-73D6-9C9F-731D-881509AB19D6}"/>
              </a:ext>
            </a:extLst>
          </p:cNvPr>
          <p:cNvSpPr txBox="1"/>
          <p:nvPr/>
        </p:nvSpPr>
        <p:spPr>
          <a:xfrm>
            <a:off x="8688978" y="4028865"/>
            <a:ext cx="558981" cy="5425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a:t>
            </a: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Ⅰ</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3B82EAE3-3030-4870-C6FB-DA92CF01696C}"/>
              </a:ext>
            </a:extLst>
          </p:cNvPr>
          <p:cNvSpPr txBox="1"/>
          <p:nvPr/>
        </p:nvSpPr>
        <p:spPr>
          <a:xfrm>
            <a:off x="7631716" y="4030871"/>
            <a:ext cx="1018903"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A-Ⅱ</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D7369D56-F002-FA39-4030-5CA79614B760}"/>
              </a:ext>
            </a:extLst>
          </p:cNvPr>
          <p:cNvSpPr txBox="1"/>
          <p:nvPr/>
        </p:nvSpPr>
        <p:spPr>
          <a:xfrm>
            <a:off x="7368746" y="4315177"/>
            <a:ext cx="595006"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A-Ⅲ</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553BB0E9-8DED-7003-FDE4-74672F91B718}"/>
              </a:ext>
            </a:extLst>
          </p:cNvPr>
          <p:cNvSpPr txBox="1"/>
          <p:nvPr/>
        </p:nvSpPr>
        <p:spPr>
          <a:xfrm>
            <a:off x="7060774" y="4016504"/>
            <a:ext cx="1489996"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B-Ⅰ</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135BA12D-7FC8-47AB-BC39-17E823E6A1F8}"/>
              </a:ext>
            </a:extLst>
          </p:cNvPr>
          <p:cNvSpPr txBox="1"/>
          <p:nvPr/>
        </p:nvSpPr>
        <p:spPr>
          <a:xfrm>
            <a:off x="6478469" y="4004458"/>
            <a:ext cx="905484"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B-Ⅱ</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B771740B-B3C6-9FF8-9595-923A02709B54}"/>
              </a:ext>
            </a:extLst>
          </p:cNvPr>
          <p:cNvSpPr txBox="1"/>
          <p:nvPr/>
        </p:nvSpPr>
        <p:spPr>
          <a:xfrm>
            <a:off x="6105639" y="4307736"/>
            <a:ext cx="707372"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B-Ⅲ</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8FEF3151-E083-1154-5517-7BBCDE5EA37D}"/>
              </a:ext>
            </a:extLst>
          </p:cNvPr>
          <p:cNvSpPr txBox="1"/>
          <p:nvPr/>
        </p:nvSpPr>
        <p:spPr>
          <a:xfrm>
            <a:off x="5776589" y="4014496"/>
            <a:ext cx="1246750"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B-Ⅳ</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44A21688-19DA-8699-FC25-427B1F3D1F77}"/>
              </a:ext>
            </a:extLst>
          </p:cNvPr>
          <p:cNvSpPr txBox="1"/>
          <p:nvPr/>
        </p:nvSpPr>
        <p:spPr>
          <a:xfrm>
            <a:off x="5563555" y="4311752"/>
            <a:ext cx="554301" cy="5425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B-Ⅴ</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2E890325-3FB7-21E9-2E2A-69006D4F06FB}"/>
              </a:ext>
            </a:extLst>
          </p:cNvPr>
          <p:cNvSpPr txBox="1"/>
          <p:nvPr/>
        </p:nvSpPr>
        <p:spPr>
          <a:xfrm>
            <a:off x="5279741" y="4008473"/>
            <a:ext cx="1174569"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B-Ⅵ</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A06E3D32-8B40-6208-BF9A-9DB03E30A374}"/>
              </a:ext>
            </a:extLst>
          </p:cNvPr>
          <p:cNvSpPr txBox="1"/>
          <p:nvPr/>
        </p:nvSpPr>
        <p:spPr>
          <a:xfrm>
            <a:off x="4368286" y="4006466"/>
            <a:ext cx="663692"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B-Ⅶ</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A27CCAC5-B73F-00FB-7B7D-BA39577F0BA7}"/>
              </a:ext>
            </a:extLst>
          </p:cNvPr>
          <p:cNvSpPr txBox="1"/>
          <p:nvPr/>
        </p:nvSpPr>
        <p:spPr>
          <a:xfrm>
            <a:off x="3602168" y="4008473"/>
            <a:ext cx="600051"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B-Ⅷ</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23CE97F5-8EFE-7B5C-9F64-ACF57C22FCE5}"/>
              </a:ext>
            </a:extLst>
          </p:cNvPr>
          <p:cNvSpPr txBox="1"/>
          <p:nvPr/>
        </p:nvSpPr>
        <p:spPr>
          <a:xfrm>
            <a:off x="3088792" y="4012489"/>
            <a:ext cx="890429"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B-Ⅸ</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02954107-6A2A-D449-3EC8-C8381664847F}"/>
              </a:ext>
            </a:extLst>
          </p:cNvPr>
          <p:cNvSpPr txBox="1"/>
          <p:nvPr/>
        </p:nvSpPr>
        <p:spPr>
          <a:xfrm>
            <a:off x="2208278" y="4010481"/>
            <a:ext cx="693420"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B-Ⅹ</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86F6FCD3-BBD1-42C7-7BE2-1094A4A30DC0}"/>
              </a:ext>
            </a:extLst>
          </p:cNvPr>
          <p:cNvSpPr txBox="1"/>
          <p:nvPr/>
        </p:nvSpPr>
        <p:spPr>
          <a:xfrm>
            <a:off x="1140208" y="4002450"/>
            <a:ext cx="792480"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B-Ⅺ</a:t>
            </a:r>
            <a:endParaRPr kumimoji="0" lang="ja-JP" altLang="en-US"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466EBE11-0991-97BF-D96C-934D4739C11D}"/>
              </a:ext>
            </a:extLst>
          </p:cNvPr>
          <p:cNvSpPr txBox="1"/>
          <p:nvPr/>
        </p:nvSpPr>
        <p:spPr>
          <a:xfrm>
            <a:off x="647174" y="4022685"/>
            <a:ext cx="434888" cy="3174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6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endParaRPr kumimoji="0" lang="ja-JP" altLang="en-US" sz="146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A9BC3925-0F25-7277-DF35-8C4C1A1700A9}"/>
              </a:ext>
            </a:extLst>
          </p:cNvPr>
          <p:cNvSpPr txBox="1"/>
          <p:nvPr/>
        </p:nvSpPr>
        <p:spPr>
          <a:xfrm rot="5400000">
            <a:off x="7454824" y="2267240"/>
            <a:ext cx="933995" cy="2423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7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Clade A</a:t>
            </a:r>
            <a:endParaRPr kumimoji="0" lang="ja-JP" altLang="en-US" sz="97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631B4882-D2E5-C2A5-4B15-3C2A2417BC45}"/>
              </a:ext>
            </a:extLst>
          </p:cNvPr>
          <p:cNvSpPr txBox="1"/>
          <p:nvPr/>
        </p:nvSpPr>
        <p:spPr>
          <a:xfrm rot="5400000">
            <a:off x="1741280" y="2347431"/>
            <a:ext cx="933995" cy="2423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7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Clade B</a:t>
            </a:r>
            <a:endParaRPr kumimoji="0" lang="ja-JP" altLang="en-US" sz="97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935661B9-C9E2-DEA8-AC25-01F25A4DD77A}"/>
              </a:ext>
            </a:extLst>
          </p:cNvPr>
          <p:cNvSpPr txBox="1"/>
          <p:nvPr/>
        </p:nvSpPr>
        <p:spPr>
          <a:xfrm rot="5400000">
            <a:off x="562786" y="2192219"/>
            <a:ext cx="603662" cy="3924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7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Clade C</a:t>
            </a:r>
            <a:endParaRPr kumimoji="0" lang="ja-JP" altLang="en-US" sz="975"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44" name="直線コネクタ 43">
            <a:extLst>
              <a:ext uri="{FF2B5EF4-FFF2-40B4-BE49-F238E27FC236}">
                <a16:creationId xmlns:a16="http://schemas.microsoft.com/office/drawing/2014/main" id="{0B2F3A49-80C5-CFB5-37D0-DCC12334827D}"/>
              </a:ext>
            </a:extLst>
          </p:cNvPr>
          <p:cNvCxnSpPr>
            <a:cxnSpLocks/>
          </p:cNvCxnSpPr>
          <p:nvPr/>
        </p:nvCxnSpPr>
        <p:spPr>
          <a:xfrm>
            <a:off x="5769185" y="4002450"/>
            <a:ext cx="7240" cy="3528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894E65B-6F50-DFF8-D614-240149F87D6C}"/>
              </a:ext>
            </a:extLst>
          </p:cNvPr>
          <p:cNvCxnSpPr>
            <a:cxnSpLocks/>
          </p:cNvCxnSpPr>
          <p:nvPr/>
        </p:nvCxnSpPr>
        <p:spPr>
          <a:xfrm>
            <a:off x="7627326" y="4019523"/>
            <a:ext cx="0" cy="3216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355A393-85F5-3D8E-7D31-E36BBE3347C1}"/>
              </a:ext>
            </a:extLst>
          </p:cNvPr>
          <p:cNvCxnSpPr>
            <a:cxnSpLocks/>
          </p:cNvCxnSpPr>
          <p:nvPr/>
        </p:nvCxnSpPr>
        <p:spPr>
          <a:xfrm>
            <a:off x="6253246" y="3998434"/>
            <a:ext cx="82946" cy="356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BABDBAEB-19E5-8402-C16D-85F277B7802F}"/>
              </a:ext>
            </a:extLst>
          </p:cNvPr>
          <p:cNvSpPr/>
          <p:nvPr/>
        </p:nvSpPr>
        <p:spPr>
          <a:xfrm>
            <a:off x="7045021" y="4022685"/>
            <a:ext cx="501358" cy="228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15C9675A-904A-D8C3-3426-8992F901F777}"/>
              </a:ext>
            </a:extLst>
          </p:cNvPr>
          <p:cNvSpPr/>
          <p:nvPr/>
        </p:nvSpPr>
        <p:spPr>
          <a:xfrm>
            <a:off x="3057298" y="4034784"/>
            <a:ext cx="501358" cy="228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正方形/長方形 54">
            <a:extLst>
              <a:ext uri="{FF2B5EF4-FFF2-40B4-BE49-F238E27FC236}">
                <a16:creationId xmlns:a16="http://schemas.microsoft.com/office/drawing/2014/main" id="{A4378E81-10CE-EFA4-A0D8-7A8B36A7B43A}"/>
              </a:ext>
            </a:extLst>
          </p:cNvPr>
          <p:cNvSpPr/>
          <p:nvPr/>
        </p:nvSpPr>
        <p:spPr>
          <a:xfrm>
            <a:off x="4393911" y="4034784"/>
            <a:ext cx="501358" cy="228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正方形/長方形 55">
            <a:extLst>
              <a:ext uri="{FF2B5EF4-FFF2-40B4-BE49-F238E27FC236}">
                <a16:creationId xmlns:a16="http://schemas.microsoft.com/office/drawing/2014/main" id="{431063F1-B5BA-5D67-8597-35695DB1EB8C}"/>
              </a:ext>
            </a:extLst>
          </p:cNvPr>
          <p:cNvSpPr/>
          <p:nvPr/>
        </p:nvSpPr>
        <p:spPr>
          <a:xfrm>
            <a:off x="6478469" y="4034783"/>
            <a:ext cx="501358" cy="2288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6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8C86D627-A1FC-51F5-0A29-C63D9BB909EF}"/>
              </a:ext>
            </a:extLst>
          </p:cNvPr>
          <p:cNvSpPr txBox="1"/>
          <p:nvPr/>
        </p:nvSpPr>
        <p:spPr>
          <a:xfrm>
            <a:off x="243083" y="5227356"/>
            <a:ext cx="94321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関東平野には、関東タイプ（</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）のほか、瀬戸内型（</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B-VII</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）、北部九州型（</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B-IX</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、ヒメダカ型（</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B-II</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が生息している。</a:t>
            </a:r>
          </a:p>
        </p:txBody>
      </p:sp>
      <p:sp>
        <p:nvSpPr>
          <p:cNvPr id="3" name="スライド番号プレースホルダー 2">
            <a:extLst>
              <a:ext uri="{FF2B5EF4-FFF2-40B4-BE49-F238E27FC236}">
                <a16:creationId xmlns:a16="http://schemas.microsoft.com/office/drawing/2014/main" id="{4D0150BB-ED45-348B-E39B-14712F1B16E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E0FFD8-1193-47FE-97CA-8B356EED0836}" type="slidenum">
              <a:rPr kumimoji="1" lang="ja-JP" altLang="en-US" sz="20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20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5" name="グループ化 494">
            <a:extLst>
              <a:ext uri="{FF2B5EF4-FFF2-40B4-BE49-F238E27FC236}">
                <a16:creationId xmlns:a16="http://schemas.microsoft.com/office/drawing/2014/main" id="{D24EE319-0CD7-0E3E-B89B-6980BA1DD501}"/>
              </a:ext>
            </a:extLst>
          </p:cNvPr>
          <p:cNvGrpSpPr/>
          <p:nvPr/>
        </p:nvGrpSpPr>
        <p:grpSpPr>
          <a:xfrm>
            <a:off x="229156" y="-418305"/>
            <a:ext cx="9671421" cy="7059610"/>
            <a:chOff x="428579" y="-272314"/>
            <a:chExt cx="9671421" cy="7059610"/>
          </a:xfrm>
        </p:grpSpPr>
        <p:grpSp>
          <p:nvGrpSpPr>
            <p:cNvPr id="2" name="グループ化 1">
              <a:extLst>
                <a:ext uri="{FF2B5EF4-FFF2-40B4-BE49-F238E27FC236}">
                  <a16:creationId xmlns:a16="http://schemas.microsoft.com/office/drawing/2014/main" id="{CBF8E650-37CA-CB4D-BEF1-06B7570D907B}"/>
                </a:ext>
              </a:extLst>
            </p:cNvPr>
            <p:cNvGrpSpPr/>
            <p:nvPr/>
          </p:nvGrpSpPr>
          <p:grpSpPr>
            <a:xfrm>
              <a:off x="3606095" y="1666146"/>
              <a:ext cx="4979810" cy="3340679"/>
              <a:chOff x="2005720" y="740594"/>
              <a:chExt cx="8999598" cy="6037332"/>
            </a:xfrm>
          </p:grpSpPr>
          <p:pic>
            <p:nvPicPr>
              <p:cNvPr id="7" name="図 6" descr="ダイアグラム&#10;&#10;自動的に生成された説明">
                <a:extLst>
                  <a:ext uri="{FF2B5EF4-FFF2-40B4-BE49-F238E27FC236}">
                    <a16:creationId xmlns:a16="http://schemas.microsoft.com/office/drawing/2014/main" id="{F15ADF4F-CF53-202A-E3F5-3870BAFC3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405" y="740594"/>
                <a:ext cx="8255058" cy="5974207"/>
              </a:xfrm>
              <a:prstGeom prst="rect">
                <a:avLst/>
              </a:prstGeom>
            </p:spPr>
          </p:pic>
          <p:sp>
            <p:nvSpPr>
              <p:cNvPr id="14" name="テキスト ボックス 13">
                <a:extLst>
                  <a:ext uri="{FF2B5EF4-FFF2-40B4-BE49-F238E27FC236}">
                    <a16:creationId xmlns:a16="http://schemas.microsoft.com/office/drawing/2014/main" id="{54F794FC-D206-20E0-0AF0-3E4F2D45570E}"/>
                  </a:ext>
                </a:extLst>
              </p:cNvPr>
              <p:cNvSpPr txBox="1"/>
              <p:nvPr/>
            </p:nvSpPr>
            <p:spPr>
              <a:xfrm>
                <a:off x="2005720" y="5387258"/>
                <a:ext cx="183384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B-Ⅰ</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03A0D476-93F2-ED96-97C4-95E479DEFB5D}"/>
                  </a:ext>
                </a:extLst>
              </p:cNvPr>
              <p:cNvSpPr txBox="1"/>
              <p:nvPr/>
            </p:nvSpPr>
            <p:spPr>
              <a:xfrm>
                <a:off x="2686978" y="4282394"/>
                <a:ext cx="1114442"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B-Ⅱ</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D3A6AEA5-A103-3148-FF17-60725A606238}"/>
                  </a:ext>
                </a:extLst>
              </p:cNvPr>
              <p:cNvSpPr txBox="1"/>
              <p:nvPr/>
            </p:nvSpPr>
            <p:spPr>
              <a:xfrm>
                <a:off x="3839561" y="5465999"/>
                <a:ext cx="870612"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B-Ⅲ</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4C9FAEC-6726-AABC-A3DA-2E737C37C61E}"/>
                  </a:ext>
                </a:extLst>
              </p:cNvPr>
              <p:cNvSpPr txBox="1"/>
              <p:nvPr/>
            </p:nvSpPr>
            <p:spPr>
              <a:xfrm>
                <a:off x="5895862" y="6388572"/>
                <a:ext cx="153446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B-Ⅳ</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D7716438-50C5-CBDC-7E00-2F71AC770E8D}"/>
                  </a:ext>
                </a:extLst>
              </p:cNvPr>
              <p:cNvSpPr txBox="1"/>
              <p:nvPr/>
            </p:nvSpPr>
            <p:spPr>
              <a:xfrm>
                <a:off x="6405260" y="5713876"/>
                <a:ext cx="682217" cy="6118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B-Ⅴ</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3BF12837-0794-6860-7DF7-6CC3209BB62E}"/>
                  </a:ext>
                </a:extLst>
              </p:cNvPr>
              <p:cNvSpPr txBox="1"/>
              <p:nvPr/>
            </p:nvSpPr>
            <p:spPr>
              <a:xfrm>
                <a:off x="7213800" y="4887951"/>
                <a:ext cx="144562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B-Ⅵ</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2FA2AED3-DB14-AAAA-4F3A-FAA6913C7229}"/>
                  </a:ext>
                </a:extLst>
              </p:cNvPr>
              <p:cNvSpPr txBox="1"/>
              <p:nvPr/>
            </p:nvSpPr>
            <p:spPr>
              <a:xfrm>
                <a:off x="2427346" y="1118823"/>
                <a:ext cx="81685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B-Ⅶ</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C2C93A7D-8166-EBDF-D2BB-29B3A944EE13}"/>
                  </a:ext>
                </a:extLst>
              </p:cNvPr>
              <p:cNvSpPr txBox="1"/>
              <p:nvPr/>
            </p:nvSpPr>
            <p:spPr>
              <a:xfrm>
                <a:off x="5157339" y="3381281"/>
                <a:ext cx="738525"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B-Ⅷ</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7F7A618-E1AE-113B-9FB6-25F7380915FE}"/>
                  </a:ext>
                </a:extLst>
              </p:cNvPr>
              <p:cNvSpPr txBox="1"/>
              <p:nvPr/>
            </p:nvSpPr>
            <p:spPr>
              <a:xfrm>
                <a:off x="6584026" y="824232"/>
                <a:ext cx="1095913"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B-Ⅸ</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F97403A-FBB8-6525-5E85-A951791435A5}"/>
                  </a:ext>
                </a:extLst>
              </p:cNvPr>
              <p:cNvSpPr txBox="1"/>
              <p:nvPr/>
            </p:nvSpPr>
            <p:spPr>
              <a:xfrm>
                <a:off x="9455243" y="2497585"/>
                <a:ext cx="97536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B-Ⅺ</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731589B4-7FC5-BFA3-6B4B-F0E8C4DFE102}"/>
                  </a:ext>
                </a:extLst>
              </p:cNvPr>
              <p:cNvSpPr txBox="1"/>
              <p:nvPr/>
            </p:nvSpPr>
            <p:spPr>
              <a:xfrm>
                <a:off x="2300524" y="2866917"/>
                <a:ext cx="535247"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テキスト ボックス 32">
                <a:extLst>
                  <a:ext uri="{FF2B5EF4-FFF2-40B4-BE49-F238E27FC236}">
                    <a16:creationId xmlns:a16="http://schemas.microsoft.com/office/drawing/2014/main" id="{5ED9CE1E-E28D-A6C6-1680-E182CE679F73}"/>
                  </a:ext>
                </a:extLst>
              </p:cNvPr>
              <p:cNvSpPr txBox="1"/>
              <p:nvPr/>
            </p:nvSpPr>
            <p:spPr>
              <a:xfrm>
                <a:off x="8232704" y="1946201"/>
                <a:ext cx="853440"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B-Ⅹ</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C2E41FE4-BCE9-82FE-551A-06C7438E92C0}"/>
                  </a:ext>
                </a:extLst>
              </p:cNvPr>
              <p:cNvSpPr txBox="1"/>
              <p:nvPr/>
            </p:nvSpPr>
            <p:spPr>
              <a:xfrm>
                <a:off x="2624267" y="3652207"/>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106</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5" name="テキスト ボックス 34">
                <a:extLst>
                  <a:ext uri="{FF2B5EF4-FFF2-40B4-BE49-F238E27FC236}">
                    <a16:creationId xmlns:a16="http://schemas.microsoft.com/office/drawing/2014/main" id="{AD9D2D88-F895-B47C-191C-2EC6C84D574A}"/>
                  </a:ext>
                </a:extLst>
              </p:cNvPr>
              <p:cNvSpPr txBox="1"/>
              <p:nvPr/>
            </p:nvSpPr>
            <p:spPr>
              <a:xfrm>
                <a:off x="7450374" y="4255143"/>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41</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F2D7529B-AB5C-935E-8DDA-344267F76BAE}"/>
                  </a:ext>
                </a:extLst>
              </p:cNvPr>
              <p:cNvSpPr txBox="1"/>
              <p:nvPr/>
            </p:nvSpPr>
            <p:spPr>
              <a:xfrm>
                <a:off x="6077207" y="4395705"/>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12</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BFE4F184-A171-39BA-756E-314A08E572EA}"/>
                  </a:ext>
                </a:extLst>
              </p:cNvPr>
              <p:cNvSpPr txBox="1"/>
              <p:nvPr/>
            </p:nvSpPr>
            <p:spPr>
              <a:xfrm>
                <a:off x="5733209" y="4795619"/>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9</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63766FE3-BA26-5D14-B6BF-AE9BACBECFA0}"/>
                  </a:ext>
                </a:extLst>
              </p:cNvPr>
              <p:cNvSpPr txBox="1"/>
              <p:nvPr/>
            </p:nvSpPr>
            <p:spPr>
              <a:xfrm>
                <a:off x="5076927" y="4789291"/>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13</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3065666B-9FC1-BECC-09CE-73EBEFFC801D}"/>
                  </a:ext>
                </a:extLst>
              </p:cNvPr>
              <p:cNvSpPr txBox="1"/>
              <p:nvPr/>
            </p:nvSpPr>
            <p:spPr>
              <a:xfrm>
                <a:off x="6473504" y="3216644"/>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13</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BB716431-11F2-72D5-00D1-AE5628704633}"/>
                  </a:ext>
                </a:extLst>
              </p:cNvPr>
              <p:cNvSpPr txBox="1"/>
              <p:nvPr/>
            </p:nvSpPr>
            <p:spPr>
              <a:xfrm>
                <a:off x="3420363" y="4699579"/>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8</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2" name="テキスト ボックス 41">
                <a:extLst>
                  <a:ext uri="{FF2B5EF4-FFF2-40B4-BE49-F238E27FC236}">
                    <a16:creationId xmlns:a16="http://schemas.microsoft.com/office/drawing/2014/main" id="{58C0AD8A-B6FD-BCB1-03BB-7D52211BF96D}"/>
                  </a:ext>
                </a:extLst>
              </p:cNvPr>
              <p:cNvSpPr txBox="1"/>
              <p:nvPr/>
            </p:nvSpPr>
            <p:spPr>
              <a:xfrm>
                <a:off x="4455309" y="4699579"/>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8</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116488F4-2267-E8D1-E2BC-DF902D0D633C}"/>
                  </a:ext>
                </a:extLst>
              </p:cNvPr>
              <p:cNvSpPr txBox="1"/>
              <p:nvPr/>
            </p:nvSpPr>
            <p:spPr>
              <a:xfrm>
                <a:off x="6061350" y="2671240"/>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10</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B016A374-3C86-635F-9D8B-993F722278C1}"/>
                  </a:ext>
                </a:extLst>
              </p:cNvPr>
              <p:cNvSpPr txBox="1"/>
              <p:nvPr/>
            </p:nvSpPr>
            <p:spPr>
              <a:xfrm>
                <a:off x="9392538" y="3776092"/>
                <a:ext cx="656284"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20</a:t>
                </a:r>
                <a:endParaRPr kumimoji="0" lang="ja-JP" altLang="en-US" sz="800" b="0" i="0" u="none" strike="noStrike" kern="1200" cap="none" spc="0" normalizeH="0" baseline="0" noProof="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46" name="円/楕円 45">
                <a:extLst>
                  <a:ext uri="{FF2B5EF4-FFF2-40B4-BE49-F238E27FC236}">
                    <a16:creationId xmlns:a16="http://schemas.microsoft.com/office/drawing/2014/main" id="{3CEE81BB-F1EC-37A6-FF00-5D152C3541C9}"/>
                  </a:ext>
                </a:extLst>
              </p:cNvPr>
              <p:cNvSpPr/>
              <p:nvPr/>
            </p:nvSpPr>
            <p:spPr>
              <a:xfrm>
                <a:off x="4068117" y="1307290"/>
                <a:ext cx="243937" cy="249605"/>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円/楕円 46">
                <a:extLst>
                  <a:ext uri="{FF2B5EF4-FFF2-40B4-BE49-F238E27FC236}">
                    <a16:creationId xmlns:a16="http://schemas.microsoft.com/office/drawing/2014/main" id="{67149AD7-F783-F827-0F47-9ED4D62490F0}"/>
                  </a:ext>
                </a:extLst>
              </p:cNvPr>
              <p:cNvSpPr/>
              <p:nvPr/>
            </p:nvSpPr>
            <p:spPr>
              <a:xfrm>
                <a:off x="4325117" y="1467376"/>
                <a:ext cx="250556" cy="177647"/>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円/楕円 47">
                <a:extLst>
                  <a:ext uri="{FF2B5EF4-FFF2-40B4-BE49-F238E27FC236}">
                    <a16:creationId xmlns:a16="http://schemas.microsoft.com/office/drawing/2014/main" id="{F9FE3044-9636-DB8D-2C61-455841F0615B}"/>
                  </a:ext>
                </a:extLst>
              </p:cNvPr>
              <p:cNvSpPr/>
              <p:nvPr/>
            </p:nvSpPr>
            <p:spPr>
              <a:xfrm>
                <a:off x="4962042" y="1818402"/>
                <a:ext cx="210729" cy="189946"/>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円/楕円 48">
                <a:extLst>
                  <a:ext uri="{FF2B5EF4-FFF2-40B4-BE49-F238E27FC236}">
                    <a16:creationId xmlns:a16="http://schemas.microsoft.com/office/drawing/2014/main" id="{3D3FA70E-0B05-E96A-EA35-626041256832}"/>
                  </a:ext>
                </a:extLst>
              </p:cNvPr>
              <p:cNvSpPr/>
              <p:nvPr/>
            </p:nvSpPr>
            <p:spPr>
              <a:xfrm>
                <a:off x="4345497" y="1928390"/>
                <a:ext cx="191238" cy="202834"/>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円/楕円 49">
                <a:extLst>
                  <a:ext uri="{FF2B5EF4-FFF2-40B4-BE49-F238E27FC236}">
                    <a16:creationId xmlns:a16="http://schemas.microsoft.com/office/drawing/2014/main" id="{A9DEDF75-3D16-067D-12D8-812C66A506DE}"/>
                  </a:ext>
                </a:extLst>
              </p:cNvPr>
              <p:cNvSpPr/>
              <p:nvPr/>
            </p:nvSpPr>
            <p:spPr>
              <a:xfrm>
                <a:off x="3858992" y="3304551"/>
                <a:ext cx="415875" cy="324852"/>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円/楕円 50">
                <a:extLst>
                  <a:ext uri="{FF2B5EF4-FFF2-40B4-BE49-F238E27FC236}">
                    <a16:creationId xmlns:a16="http://schemas.microsoft.com/office/drawing/2014/main" id="{31FB5751-390F-097C-DE3D-387ECB004F3C}"/>
                  </a:ext>
                </a:extLst>
              </p:cNvPr>
              <p:cNvSpPr/>
              <p:nvPr/>
            </p:nvSpPr>
            <p:spPr>
              <a:xfrm rot="673362">
                <a:off x="4343058" y="2308749"/>
                <a:ext cx="200248" cy="214306"/>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円/楕円 51">
                <a:extLst>
                  <a:ext uri="{FF2B5EF4-FFF2-40B4-BE49-F238E27FC236}">
                    <a16:creationId xmlns:a16="http://schemas.microsoft.com/office/drawing/2014/main" id="{C6997975-B40E-21FF-E666-D606CEAD26BC}"/>
                  </a:ext>
                </a:extLst>
              </p:cNvPr>
              <p:cNvSpPr/>
              <p:nvPr/>
            </p:nvSpPr>
            <p:spPr>
              <a:xfrm>
                <a:off x="9387424" y="3251489"/>
                <a:ext cx="255736" cy="242154"/>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円/楕円 52">
                <a:extLst>
                  <a:ext uri="{FF2B5EF4-FFF2-40B4-BE49-F238E27FC236}">
                    <a16:creationId xmlns:a16="http://schemas.microsoft.com/office/drawing/2014/main" id="{32F40D53-72CA-D645-80EF-9A305E049808}"/>
                  </a:ext>
                </a:extLst>
              </p:cNvPr>
              <p:cNvSpPr/>
              <p:nvPr/>
            </p:nvSpPr>
            <p:spPr>
              <a:xfrm>
                <a:off x="9643160" y="2932406"/>
                <a:ext cx="211717" cy="189044"/>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円/楕円 53">
                <a:extLst>
                  <a:ext uri="{FF2B5EF4-FFF2-40B4-BE49-F238E27FC236}">
                    <a16:creationId xmlns:a16="http://schemas.microsoft.com/office/drawing/2014/main" id="{596BD72D-C2E9-4C43-0862-FE5428ABC4F8}"/>
                  </a:ext>
                </a:extLst>
              </p:cNvPr>
              <p:cNvSpPr/>
              <p:nvPr/>
            </p:nvSpPr>
            <p:spPr>
              <a:xfrm rot="1107967">
                <a:off x="7821717" y="3413560"/>
                <a:ext cx="204806" cy="170907"/>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5" name="テキスト ボックス 54">
                <a:extLst>
                  <a:ext uri="{FF2B5EF4-FFF2-40B4-BE49-F238E27FC236}">
                    <a16:creationId xmlns:a16="http://schemas.microsoft.com/office/drawing/2014/main" id="{8B184CAD-0108-1D4E-C141-32355793DEA1}"/>
                  </a:ext>
                </a:extLst>
              </p:cNvPr>
              <p:cNvSpPr txBox="1"/>
              <p:nvPr/>
            </p:nvSpPr>
            <p:spPr>
              <a:xfrm>
                <a:off x="9547093" y="3398354"/>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ST2</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739315A2-0267-6CB2-F293-5D7B68F090F4}"/>
                  </a:ext>
                </a:extLst>
              </p:cNvPr>
              <p:cNvSpPr txBox="1"/>
              <p:nvPr/>
            </p:nvSpPr>
            <p:spPr>
              <a:xfrm>
                <a:off x="9782427" y="3014919"/>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ST3</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57" name="テキスト ボックス 56">
                <a:extLst>
                  <a:ext uri="{FF2B5EF4-FFF2-40B4-BE49-F238E27FC236}">
                    <a16:creationId xmlns:a16="http://schemas.microsoft.com/office/drawing/2014/main" id="{838EF39E-E41D-BEB5-7130-5DBC3218CA6A}"/>
                  </a:ext>
                </a:extLst>
              </p:cNvPr>
              <p:cNvSpPr txBox="1"/>
              <p:nvPr/>
            </p:nvSpPr>
            <p:spPr>
              <a:xfrm>
                <a:off x="7571107" y="3539811"/>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ST9</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58" name="円/楕円 57">
                <a:extLst>
                  <a:ext uri="{FF2B5EF4-FFF2-40B4-BE49-F238E27FC236}">
                    <a16:creationId xmlns:a16="http://schemas.microsoft.com/office/drawing/2014/main" id="{3EB5A092-9F1B-86F7-822F-07551E2050C8}"/>
                  </a:ext>
                </a:extLst>
              </p:cNvPr>
              <p:cNvSpPr/>
              <p:nvPr/>
            </p:nvSpPr>
            <p:spPr>
              <a:xfrm rot="1107967">
                <a:off x="7917854" y="3132798"/>
                <a:ext cx="164539" cy="188416"/>
              </a:xfrm>
              <a:prstGeom prst="ellipse">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テキスト ボックス 60">
                <a:extLst>
                  <a:ext uri="{FF2B5EF4-FFF2-40B4-BE49-F238E27FC236}">
                    <a16:creationId xmlns:a16="http://schemas.microsoft.com/office/drawing/2014/main" id="{09226B30-3018-8519-FDF8-EB122A66D732}"/>
                  </a:ext>
                </a:extLst>
              </p:cNvPr>
              <p:cNvSpPr txBox="1"/>
              <p:nvPr/>
            </p:nvSpPr>
            <p:spPr>
              <a:xfrm>
                <a:off x="7976298" y="3235929"/>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ST8</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2" name="テキスト ボックス 61">
                <a:extLst>
                  <a:ext uri="{FF2B5EF4-FFF2-40B4-BE49-F238E27FC236}">
                    <a16:creationId xmlns:a16="http://schemas.microsoft.com/office/drawing/2014/main" id="{F1C4959D-DAEB-C4C6-248C-32B1D0C8BC98}"/>
                  </a:ext>
                </a:extLst>
              </p:cNvPr>
              <p:cNvSpPr txBox="1"/>
              <p:nvPr/>
            </p:nvSpPr>
            <p:spPr>
              <a:xfrm>
                <a:off x="3754882" y="1102269"/>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ST4</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1C9CA7E2-ADCF-7315-FB2E-3DD7FC188D26}"/>
                  </a:ext>
                </a:extLst>
              </p:cNvPr>
              <p:cNvSpPr txBox="1"/>
              <p:nvPr/>
            </p:nvSpPr>
            <p:spPr>
              <a:xfrm>
                <a:off x="4434557" y="1298634"/>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ST7</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4" name="テキスト ボックス 63">
                <a:extLst>
                  <a:ext uri="{FF2B5EF4-FFF2-40B4-BE49-F238E27FC236}">
                    <a16:creationId xmlns:a16="http://schemas.microsoft.com/office/drawing/2014/main" id="{18B17D04-7525-34CD-CB22-74120224EDAD}"/>
                  </a:ext>
                </a:extLst>
              </p:cNvPr>
              <p:cNvSpPr txBox="1"/>
              <p:nvPr/>
            </p:nvSpPr>
            <p:spPr>
              <a:xfrm>
                <a:off x="4822199" y="2051452"/>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ST5</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5" name="テキスト ボックス 64">
                <a:extLst>
                  <a:ext uri="{FF2B5EF4-FFF2-40B4-BE49-F238E27FC236}">
                    <a16:creationId xmlns:a16="http://schemas.microsoft.com/office/drawing/2014/main" id="{B493B826-F5DB-FA95-A913-4D05BCEB3F06}"/>
                  </a:ext>
                </a:extLst>
              </p:cNvPr>
              <p:cNvSpPr txBox="1"/>
              <p:nvPr/>
            </p:nvSpPr>
            <p:spPr>
              <a:xfrm>
                <a:off x="3831964" y="1934857"/>
                <a:ext cx="558166" cy="834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ST10</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6" name="テキスト ボックス 65">
                <a:extLst>
                  <a:ext uri="{FF2B5EF4-FFF2-40B4-BE49-F238E27FC236}">
                    <a16:creationId xmlns:a16="http://schemas.microsoft.com/office/drawing/2014/main" id="{7B206BEF-D8FD-9F7E-A11B-7897B23DCB0F}"/>
                  </a:ext>
                </a:extLst>
              </p:cNvPr>
              <p:cNvSpPr txBox="1"/>
              <p:nvPr/>
            </p:nvSpPr>
            <p:spPr>
              <a:xfrm>
                <a:off x="4127467" y="2498022"/>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ST6</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7" name="テキスト ボックス 66">
                <a:extLst>
                  <a:ext uri="{FF2B5EF4-FFF2-40B4-BE49-F238E27FC236}">
                    <a16:creationId xmlns:a16="http://schemas.microsoft.com/office/drawing/2014/main" id="{048C3DF3-F123-260A-79D5-C0C5E631C548}"/>
                  </a:ext>
                </a:extLst>
              </p:cNvPr>
              <p:cNvSpPr txBox="1"/>
              <p:nvPr/>
            </p:nvSpPr>
            <p:spPr>
              <a:xfrm>
                <a:off x="3405392" y="3304551"/>
                <a:ext cx="1165411" cy="3893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ST1</a:t>
                </a:r>
                <a:endParaRPr kumimoji="0" lang="ja-JP" altLang="en-US" sz="800" b="1" i="0" u="none" strike="noStrike" kern="1200" cap="none" spc="0" normalizeH="0" baseline="0" noProof="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69" name="テキスト ボックス 68">
                <a:extLst>
                  <a:ext uri="{FF2B5EF4-FFF2-40B4-BE49-F238E27FC236}">
                    <a16:creationId xmlns:a16="http://schemas.microsoft.com/office/drawing/2014/main" id="{0DAC55F4-AE6F-40B7-4C20-546795A38724}"/>
                  </a:ext>
                </a:extLst>
              </p:cNvPr>
              <p:cNvSpPr txBox="1"/>
              <p:nvPr/>
            </p:nvSpPr>
            <p:spPr>
              <a:xfrm>
                <a:off x="3754882" y="2731717"/>
                <a:ext cx="933406"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Kainan</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 name="テキスト ボックス 69">
                <a:extLst>
                  <a:ext uri="{FF2B5EF4-FFF2-40B4-BE49-F238E27FC236}">
                    <a16:creationId xmlns:a16="http://schemas.microsoft.com/office/drawing/2014/main" id="{C18B0A9F-1D62-AF52-0BC6-584FD3B1C448}"/>
                  </a:ext>
                </a:extLst>
              </p:cNvPr>
              <p:cNvSpPr txBox="1"/>
              <p:nvPr/>
            </p:nvSpPr>
            <p:spPr>
              <a:xfrm>
                <a:off x="3861660" y="2194249"/>
                <a:ext cx="519983" cy="834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Seto</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テキスト ボックス 70">
                <a:extLst>
                  <a:ext uri="{FF2B5EF4-FFF2-40B4-BE49-F238E27FC236}">
                    <a16:creationId xmlns:a16="http://schemas.microsoft.com/office/drawing/2014/main" id="{2CAD895C-1E61-AC93-25E9-C6A3B99F9B44}"/>
                  </a:ext>
                </a:extLst>
              </p:cNvPr>
              <p:cNvSpPr txBox="1"/>
              <p:nvPr/>
            </p:nvSpPr>
            <p:spPr>
              <a:xfrm>
                <a:off x="4792574" y="1532645"/>
                <a:ext cx="78855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Izumi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a:extLst>
                  <a:ext uri="{FF2B5EF4-FFF2-40B4-BE49-F238E27FC236}">
                    <a16:creationId xmlns:a16="http://schemas.microsoft.com/office/drawing/2014/main" id="{CCDA2979-D0F5-A50E-9467-CC7B7CD6ACDC}"/>
                  </a:ext>
                </a:extLst>
              </p:cNvPr>
              <p:cNvSpPr txBox="1"/>
              <p:nvPr/>
            </p:nvSpPr>
            <p:spPr>
              <a:xfrm>
                <a:off x="3470334" y="1772640"/>
                <a:ext cx="87256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Tanba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9F32A302-E8A7-732C-FD2E-E8EB0C570D9A}"/>
                  </a:ext>
                </a:extLst>
              </p:cNvPr>
              <p:cNvSpPr txBox="1"/>
              <p:nvPr/>
            </p:nvSpPr>
            <p:spPr>
              <a:xfrm>
                <a:off x="3066360" y="2425081"/>
                <a:ext cx="97975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Tannan</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 name="テキスト ボックス 73">
                <a:extLst>
                  <a:ext uri="{FF2B5EF4-FFF2-40B4-BE49-F238E27FC236}">
                    <a16:creationId xmlns:a16="http://schemas.microsoft.com/office/drawing/2014/main" id="{9703DC65-DACD-D109-9CFE-FA083B299F3E}"/>
                  </a:ext>
                </a:extLst>
              </p:cNvPr>
              <p:cNvSpPr txBox="1"/>
              <p:nvPr/>
            </p:nvSpPr>
            <p:spPr>
              <a:xfrm>
                <a:off x="2930063" y="1943863"/>
                <a:ext cx="1086945"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Menuma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 name="テキスト ボックス 74">
                <a:extLst>
                  <a:ext uri="{FF2B5EF4-FFF2-40B4-BE49-F238E27FC236}">
                    <a16:creationId xmlns:a16="http://schemas.microsoft.com/office/drawing/2014/main" id="{991938E3-E623-3739-5BB6-64FE1013CD67}"/>
                  </a:ext>
                </a:extLst>
              </p:cNvPr>
              <p:cNvSpPr txBox="1"/>
              <p:nvPr/>
            </p:nvSpPr>
            <p:spPr>
              <a:xfrm>
                <a:off x="4561376" y="1189270"/>
                <a:ext cx="936303"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Hikone</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 name="テキスト ボックス 75">
                <a:extLst>
                  <a:ext uri="{FF2B5EF4-FFF2-40B4-BE49-F238E27FC236}">
                    <a16:creationId xmlns:a16="http://schemas.microsoft.com/office/drawing/2014/main" id="{D3F7A7BF-58A3-C32D-47D0-84E900DB4F1F}"/>
                  </a:ext>
                </a:extLst>
              </p:cNvPr>
              <p:cNvSpPr txBox="1"/>
              <p:nvPr/>
            </p:nvSpPr>
            <p:spPr>
              <a:xfrm>
                <a:off x="3988096" y="749419"/>
                <a:ext cx="907333"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Katata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 name="テキスト ボックス 76">
                <a:extLst>
                  <a:ext uri="{FF2B5EF4-FFF2-40B4-BE49-F238E27FC236}">
                    <a16:creationId xmlns:a16="http://schemas.microsoft.com/office/drawing/2014/main" id="{D5D8FBD3-FF45-EB7A-06A1-650F296538E8}"/>
                  </a:ext>
                </a:extLst>
              </p:cNvPr>
              <p:cNvSpPr txBox="1"/>
              <p:nvPr/>
            </p:nvSpPr>
            <p:spPr>
              <a:xfrm>
                <a:off x="2952917" y="1413900"/>
                <a:ext cx="1176751"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Maebashi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Yoshimi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836808D8-D7E2-8301-BDE4-B39FA2EF0D84}"/>
                  </a:ext>
                </a:extLst>
              </p:cNvPr>
              <p:cNvSpPr txBox="1"/>
              <p:nvPr/>
            </p:nvSpPr>
            <p:spPr>
              <a:xfrm>
                <a:off x="3136039" y="1084169"/>
                <a:ext cx="1124606"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Hikigawa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9" name="テキスト ボックス 78">
                <a:extLst>
                  <a:ext uri="{FF2B5EF4-FFF2-40B4-BE49-F238E27FC236}">
                    <a16:creationId xmlns:a16="http://schemas.microsoft.com/office/drawing/2014/main" id="{09681204-4410-431E-4D97-C2BD0D2C2E92}"/>
                  </a:ext>
                </a:extLst>
              </p:cNvPr>
              <p:cNvSpPr txBox="1"/>
              <p:nvPr/>
            </p:nvSpPr>
            <p:spPr>
              <a:xfrm>
                <a:off x="3975095" y="3592728"/>
                <a:ext cx="85229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Hd-rR</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 name="テキスト ボックス 79">
                <a:extLst>
                  <a:ext uri="{FF2B5EF4-FFF2-40B4-BE49-F238E27FC236}">
                    <a16:creationId xmlns:a16="http://schemas.microsoft.com/office/drawing/2014/main" id="{8791A390-8495-0EE1-E750-D48DBD611D1D}"/>
                  </a:ext>
                </a:extLst>
              </p:cNvPr>
              <p:cNvSpPr txBox="1"/>
              <p:nvPr/>
            </p:nvSpPr>
            <p:spPr>
              <a:xfrm>
                <a:off x="4023644" y="3970638"/>
                <a:ext cx="79435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Futtu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1" name="テキスト ボックス 80">
                <a:extLst>
                  <a:ext uri="{FF2B5EF4-FFF2-40B4-BE49-F238E27FC236}">
                    <a16:creationId xmlns:a16="http://schemas.microsoft.com/office/drawing/2014/main" id="{BC0A0BB7-94A7-6961-8E3F-0A5A17C8F3C4}"/>
                  </a:ext>
                </a:extLst>
              </p:cNvPr>
              <p:cNvSpPr txBox="1"/>
              <p:nvPr/>
            </p:nvSpPr>
            <p:spPr>
              <a:xfrm>
                <a:off x="3379048" y="3610350"/>
                <a:ext cx="398181" cy="834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Tsu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 name="テキスト ボックス 81">
                <a:extLst>
                  <a:ext uri="{FF2B5EF4-FFF2-40B4-BE49-F238E27FC236}">
                    <a16:creationId xmlns:a16="http://schemas.microsoft.com/office/drawing/2014/main" id="{9060689C-B059-C233-0BAF-0D71CA103287}"/>
                  </a:ext>
                </a:extLst>
              </p:cNvPr>
              <p:cNvSpPr txBox="1"/>
              <p:nvPr/>
            </p:nvSpPr>
            <p:spPr>
              <a:xfrm>
                <a:off x="2183144" y="3946254"/>
                <a:ext cx="152149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Nagareyanma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3" name="テキスト ボックス 82">
                <a:extLst>
                  <a:ext uri="{FF2B5EF4-FFF2-40B4-BE49-F238E27FC236}">
                    <a16:creationId xmlns:a16="http://schemas.microsoft.com/office/drawing/2014/main" id="{45CB666B-82AB-2B78-1F1E-0EF890BCF3A1}"/>
                  </a:ext>
                </a:extLst>
              </p:cNvPr>
              <p:cNvSpPr txBox="1"/>
              <p:nvPr/>
            </p:nvSpPr>
            <p:spPr>
              <a:xfrm>
                <a:off x="2642563" y="5128206"/>
                <a:ext cx="724824"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Mito</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4" name="テキスト ボックス 83">
                <a:extLst>
                  <a:ext uri="{FF2B5EF4-FFF2-40B4-BE49-F238E27FC236}">
                    <a16:creationId xmlns:a16="http://schemas.microsoft.com/office/drawing/2014/main" id="{94FD9149-F3AA-1AE6-D362-440ABF2FE567}"/>
                  </a:ext>
                </a:extLst>
              </p:cNvPr>
              <p:cNvSpPr txBox="1"/>
              <p:nvPr/>
            </p:nvSpPr>
            <p:spPr>
              <a:xfrm>
                <a:off x="2575756" y="5420207"/>
                <a:ext cx="89284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Hongu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5" name="テキスト ボックス 84">
                <a:extLst>
                  <a:ext uri="{FF2B5EF4-FFF2-40B4-BE49-F238E27FC236}">
                    <a16:creationId xmlns:a16="http://schemas.microsoft.com/office/drawing/2014/main" id="{AB0F8E64-7C13-6837-519D-28DD3439B26B}"/>
                  </a:ext>
                </a:extLst>
              </p:cNvPr>
              <p:cNvSpPr txBox="1"/>
              <p:nvPr/>
            </p:nvSpPr>
            <p:spPr>
              <a:xfrm>
                <a:off x="2620915" y="5916928"/>
                <a:ext cx="1092739"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Hashima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6" name="テキスト ボックス 85">
                <a:extLst>
                  <a:ext uri="{FF2B5EF4-FFF2-40B4-BE49-F238E27FC236}">
                    <a16:creationId xmlns:a16="http://schemas.microsoft.com/office/drawing/2014/main" id="{059E9B7B-D8B3-9AD7-B15C-4AF8224B3DCA}"/>
                  </a:ext>
                </a:extLst>
              </p:cNvPr>
              <p:cNvSpPr txBox="1"/>
              <p:nvPr/>
            </p:nvSpPr>
            <p:spPr>
              <a:xfrm>
                <a:off x="3297707" y="5667863"/>
                <a:ext cx="77407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Saori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 name="テキスト ボックス 86">
                <a:extLst>
                  <a:ext uri="{FF2B5EF4-FFF2-40B4-BE49-F238E27FC236}">
                    <a16:creationId xmlns:a16="http://schemas.microsoft.com/office/drawing/2014/main" id="{1E228617-B633-1CE4-9302-87E660107961}"/>
                  </a:ext>
                </a:extLst>
              </p:cNvPr>
              <p:cNvSpPr txBox="1"/>
              <p:nvPr/>
            </p:nvSpPr>
            <p:spPr>
              <a:xfrm>
                <a:off x="3447715" y="6093920"/>
                <a:ext cx="1437480"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Setagayaku2</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8" name="テキスト ボックス 87">
                <a:extLst>
                  <a:ext uri="{FF2B5EF4-FFF2-40B4-BE49-F238E27FC236}">
                    <a16:creationId xmlns:a16="http://schemas.microsoft.com/office/drawing/2014/main" id="{27A73004-8874-CBFC-0536-0EB33706B6E2}"/>
                  </a:ext>
                </a:extLst>
              </p:cNvPr>
              <p:cNvSpPr txBox="1"/>
              <p:nvPr/>
            </p:nvSpPr>
            <p:spPr>
              <a:xfrm>
                <a:off x="3227108" y="5287867"/>
                <a:ext cx="92181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Shingu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 name="テキスト ボックス 88">
                <a:extLst>
                  <a:ext uri="{FF2B5EF4-FFF2-40B4-BE49-F238E27FC236}">
                    <a16:creationId xmlns:a16="http://schemas.microsoft.com/office/drawing/2014/main" id="{9C49FD4B-28E7-176D-C5D5-C86022FDB09C}"/>
                  </a:ext>
                </a:extLst>
              </p:cNvPr>
              <p:cNvSpPr txBox="1"/>
              <p:nvPr/>
            </p:nvSpPr>
            <p:spPr>
              <a:xfrm>
                <a:off x="3858992" y="4736541"/>
                <a:ext cx="808835"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Kumi</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 name="テキスト ボックス 89">
                <a:extLst>
                  <a:ext uri="{FF2B5EF4-FFF2-40B4-BE49-F238E27FC236}">
                    <a16:creationId xmlns:a16="http://schemas.microsoft.com/office/drawing/2014/main" id="{85E3F63B-4ADA-C216-A50B-787E660F13BF}"/>
                  </a:ext>
                </a:extLst>
              </p:cNvPr>
              <p:cNvSpPr txBox="1"/>
              <p:nvPr/>
            </p:nvSpPr>
            <p:spPr>
              <a:xfrm>
                <a:off x="4652925" y="6147760"/>
                <a:ext cx="1069564"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Mishima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 name="テキスト ボックス 90">
                <a:extLst>
                  <a:ext uri="{FF2B5EF4-FFF2-40B4-BE49-F238E27FC236}">
                    <a16:creationId xmlns:a16="http://schemas.microsoft.com/office/drawing/2014/main" id="{69498D1E-958C-8C8D-4453-C2F39A813EED}"/>
                  </a:ext>
                </a:extLst>
              </p:cNvPr>
              <p:cNvSpPr txBox="1"/>
              <p:nvPr/>
            </p:nvSpPr>
            <p:spPr>
              <a:xfrm>
                <a:off x="5076927" y="6342407"/>
                <a:ext cx="658192"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Fuji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2" name="テキスト ボックス 91">
                <a:extLst>
                  <a:ext uri="{FF2B5EF4-FFF2-40B4-BE49-F238E27FC236}">
                    <a16:creationId xmlns:a16="http://schemas.microsoft.com/office/drawing/2014/main" id="{DE02F32C-A8FE-6453-845D-333437D1BAFD}"/>
                  </a:ext>
                </a:extLst>
              </p:cNvPr>
              <p:cNvSpPr txBox="1"/>
              <p:nvPr/>
            </p:nvSpPr>
            <p:spPr>
              <a:xfrm>
                <a:off x="5461719" y="6102367"/>
                <a:ext cx="1104327"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Shizuoka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3" name="テキスト ボックス 92">
                <a:extLst>
                  <a:ext uri="{FF2B5EF4-FFF2-40B4-BE49-F238E27FC236}">
                    <a16:creationId xmlns:a16="http://schemas.microsoft.com/office/drawing/2014/main" id="{5AEA19FC-10CD-E301-96C5-D46184D6A5A9}"/>
                  </a:ext>
                </a:extLst>
              </p:cNvPr>
              <p:cNvSpPr txBox="1"/>
              <p:nvPr/>
            </p:nvSpPr>
            <p:spPr>
              <a:xfrm>
                <a:off x="5974927" y="5612338"/>
                <a:ext cx="1217309"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Nakamura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4" name="テキスト ボックス 93">
                <a:extLst>
                  <a:ext uri="{FF2B5EF4-FFF2-40B4-BE49-F238E27FC236}">
                    <a16:creationId xmlns:a16="http://schemas.microsoft.com/office/drawing/2014/main" id="{029E8E1E-B389-7586-C70C-5B3EAE9641DA}"/>
                  </a:ext>
                </a:extLst>
              </p:cNvPr>
              <p:cNvSpPr txBox="1"/>
              <p:nvPr/>
            </p:nvSpPr>
            <p:spPr>
              <a:xfrm>
                <a:off x="6606628" y="5356071"/>
                <a:ext cx="904436"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Susaki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 name="テキスト ボックス 94">
                <a:extLst>
                  <a:ext uri="{FF2B5EF4-FFF2-40B4-BE49-F238E27FC236}">
                    <a16:creationId xmlns:a16="http://schemas.microsoft.com/office/drawing/2014/main" id="{4F2693F5-7896-6C38-10DF-EDE0D4ACE07C}"/>
                  </a:ext>
                </a:extLst>
              </p:cNvPr>
              <p:cNvSpPr txBox="1"/>
              <p:nvPr/>
            </p:nvSpPr>
            <p:spPr>
              <a:xfrm>
                <a:off x="5241853" y="3027815"/>
                <a:ext cx="1086945"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Miyazaki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 name="テキスト ボックス 95">
                <a:extLst>
                  <a:ext uri="{FF2B5EF4-FFF2-40B4-BE49-F238E27FC236}">
                    <a16:creationId xmlns:a16="http://schemas.microsoft.com/office/drawing/2014/main" id="{9179E70C-EA83-202A-5802-0BACA70CEE81}"/>
                  </a:ext>
                </a:extLst>
              </p:cNvPr>
              <p:cNvSpPr txBox="1"/>
              <p:nvPr/>
            </p:nvSpPr>
            <p:spPr>
              <a:xfrm>
                <a:off x="5251956" y="2364257"/>
                <a:ext cx="1162267"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Nakatane</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 name="テキスト ボックス 96">
                <a:extLst>
                  <a:ext uri="{FF2B5EF4-FFF2-40B4-BE49-F238E27FC236}">
                    <a16:creationId xmlns:a16="http://schemas.microsoft.com/office/drawing/2014/main" id="{236D1D4B-9026-C13F-7EA6-E3808724487F}"/>
                  </a:ext>
                </a:extLst>
              </p:cNvPr>
              <p:cNvSpPr txBox="1"/>
              <p:nvPr/>
            </p:nvSpPr>
            <p:spPr>
              <a:xfrm>
                <a:off x="5566229" y="1863550"/>
                <a:ext cx="823321"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Muna</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kata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 name="テキスト ボックス 97">
                <a:extLst>
                  <a:ext uri="{FF2B5EF4-FFF2-40B4-BE49-F238E27FC236}">
                    <a16:creationId xmlns:a16="http://schemas.microsoft.com/office/drawing/2014/main" id="{BD1C57F8-F369-60D9-8936-3E77655E9DF4}"/>
                  </a:ext>
                </a:extLst>
              </p:cNvPr>
              <p:cNvSpPr txBox="1"/>
              <p:nvPr/>
            </p:nvSpPr>
            <p:spPr>
              <a:xfrm>
                <a:off x="5328777" y="1490732"/>
                <a:ext cx="892848"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Shimo</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noseki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 name="テキスト ボックス 98">
                <a:extLst>
                  <a:ext uri="{FF2B5EF4-FFF2-40B4-BE49-F238E27FC236}">
                    <a16:creationId xmlns:a16="http://schemas.microsoft.com/office/drawing/2014/main" id="{F8BFFE39-9A09-13EF-1845-6DCDBFAE2D76}"/>
                  </a:ext>
                </a:extLst>
              </p:cNvPr>
              <p:cNvSpPr txBox="1"/>
              <p:nvPr/>
            </p:nvSpPr>
            <p:spPr>
              <a:xfrm>
                <a:off x="5356127" y="941405"/>
                <a:ext cx="91892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Ashibe</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テキスト ボックス 99">
                <a:extLst>
                  <a:ext uri="{FF2B5EF4-FFF2-40B4-BE49-F238E27FC236}">
                    <a16:creationId xmlns:a16="http://schemas.microsoft.com/office/drawing/2014/main" id="{66B1F1F8-61E1-D594-8C29-480D6B4C39CB}"/>
                  </a:ext>
                </a:extLst>
              </p:cNvPr>
              <p:cNvSpPr txBox="1"/>
              <p:nvPr/>
            </p:nvSpPr>
            <p:spPr>
              <a:xfrm>
                <a:off x="5854905" y="946010"/>
                <a:ext cx="1243382"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Hamasaka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 name="テキスト ボックス 100">
                <a:extLst>
                  <a:ext uri="{FF2B5EF4-FFF2-40B4-BE49-F238E27FC236}">
                    <a16:creationId xmlns:a16="http://schemas.microsoft.com/office/drawing/2014/main" id="{416C1F7E-59E3-5F5C-0A62-C73284CF1E4D}"/>
                  </a:ext>
                </a:extLst>
              </p:cNvPr>
              <p:cNvSpPr txBox="1"/>
              <p:nvPr/>
            </p:nvSpPr>
            <p:spPr>
              <a:xfrm>
                <a:off x="6158971" y="1244202"/>
                <a:ext cx="916024"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Kitaku</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Mooka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2" name="テキスト ボックス 101">
                <a:extLst>
                  <a:ext uri="{FF2B5EF4-FFF2-40B4-BE49-F238E27FC236}">
                    <a16:creationId xmlns:a16="http://schemas.microsoft.com/office/drawing/2014/main" id="{2A2F7074-1B58-ADF3-6FE1-36D1E8C8CC49}"/>
                  </a:ext>
                </a:extLst>
              </p:cNvPr>
              <p:cNvSpPr txBox="1"/>
              <p:nvPr/>
            </p:nvSpPr>
            <p:spPr>
              <a:xfrm>
                <a:off x="6987209" y="1431502"/>
                <a:ext cx="860980"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Buzen</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 name="テキスト ボックス 102">
                <a:extLst>
                  <a:ext uri="{FF2B5EF4-FFF2-40B4-BE49-F238E27FC236}">
                    <a16:creationId xmlns:a16="http://schemas.microsoft.com/office/drawing/2014/main" id="{FABE56DA-F8DC-348E-F319-80F73DDB8E1B}"/>
                  </a:ext>
                </a:extLst>
              </p:cNvPr>
              <p:cNvSpPr txBox="1"/>
              <p:nvPr/>
            </p:nvSpPr>
            <p:spPr>
              <a:xfrm>
                <a:off x="6462701" y="1989377"/>
                <a:ext cx="748000"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Hofu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4" name="テキスト ボックス 103">
                <a:extLst>
                  <a:ext uri="{FF2B5EF4-FFF2-40B4-BE49-F238E27FC236}">
                    <a16:creationId xmlns:a16="http://schemas.microsoft.com/office/drawing/2014/main" id="{77FA4B39-B456-2D00-E091-2B33BF3A5895}"/>
                  </a:ext>
                </a:extLst>
              </p:cNvPr>
              <p:cNvSpPr txBox="1"/>
              <p:nvPr/>
            </p:nvSpPr>
            <p:spPr>
              <a:xfrm>
                <a:off x="6520973" y="4101385"/>
                <a:ext cx="104349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Kumano</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 name="テキスト ボックス 104">
                <a:extLst>
                  <a:ext uri="{FF2B5EF4-FFF2-40B4-BE49-F238E27FC236}">
                    <a16:creationId xmlns:a16="http://schemas.microsoft.com/office/drawing/2014/main" id="{1159D318-96D9-F9C7-A622-3EE7A27B022D}"/>
                  </a:ext>
                </a:extLst>
              </p:cNvPr>
              <p:cNvSpPr txBox="1"/>
              <p:nvPr/>
            </p:nvSpPr>
            <p:spPr>
              <a:xfrm>
                <a:off x="7251782" y="4493083"/>
                <a:ext cx="92181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Shingu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 name="テキスト ボックス 106">
                <a:extLst>
                  <a:ext uri="{FF2B5EF4-FFF2-40B4-BE49-F238E27FC236}">
                    <a16:creationId xmlns:a16="http://schemas.microsoft.com/office/drawing/2014/main" id="{D07733ED-B5F0-33C1-D09A-E6C30BD7BB8B}"/>
                  </a:ext>
                </a:extLst>
              </p:cNvPr>
              <p:cNvSpPr txBox="1"/>
              <p:nvPr/>
            </p:nvSpPr>
            <p:spPr>
              <a:xfrm>
                <a:off x="6643934" y="4911689"/>
                <a:ext cx="92181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Shingu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8" name="テキスト ボックス 107">
                <a:extLst>
                  <a:ext uri="{FF2B5EF4-FFF2-40B4-BE49-F238E27FC236}">
                    <a16:creationId xmlns:a16="http://schemas.microsoft.com/office/drawing/2014/main" id="{3A096A45-AE21-3A99-6566-74B0A70EFBFA}"/>
                  </a:ext>
                </a:extLst>
              </p:cNvPr>
              <p:cNvSpPr txBox="1"/>
              <p:nvPr/>
            </p:nvSpPr>
            <p:spPr>
              <a:xfrm>
                <a:off x="8974380" y="5190029"/>
                <a:ext cx="956582"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Kazusa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9" name="テキスト ボックス 108">
                <a:extLst>
                  <a:ext uri="{FF2B5EF4-FFF2-40B4-BE49-F238E27FC236}">
                    <a16:creationId xmlns:a16="http://schemas.microsoft.com/office/drawing/2014/main" id="{55AB9A71-4AA9-19C7-0655-5A002318B31D}"/>
                  </a:ext>
                </a:extLst>
              </p:cNvPr>
              <p:cNvSpPr txBox="1"/>
              <p:nvPr/>
            </p:nvSpPr>
            <p:spPr>
              <a:xfrm>
                <a:off x="9643159" y="5156426"/>
                <a:ext cx="921818"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Sendai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0" name="テキスト ボックス 109">
                <a:extLst>
                  <a:ext uri="{FF2B5EF4-FFF2-40B4-BE49-F238E27FC236}">
                    <a16:creationId xmlns:a16="http://schemas.microsoft.com/office/drawing/2014/main" id="{A4BE4C50-DE5D-BF8B-A156-AE607D16200E}"/>
                  </a:ext>
                </a:extLst>
              </p:cNvPr>
              <p:cNvSpPr txBox="1"/>
              <p:nvPr/>
            </p:nvSpPr>
            <p:spPr>
              <a:xfrm>
                <a:off x="9854876" y="4691901"/>
                <a:ext cx="936303"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Kami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koshiki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1" name="テキスト ボックス 110">
                <a:extLst>
                  <a:ext uri="{FF2B5EF4-FFF2-40B4-BE49-F238E27FC236}">
                    <a16:creationId xmlns:a16="http://schemas.microsoft.com/office/drawing/2014/main" id="{A2C49B1A-134A-2466-3D81-F389B4399AAF}"/>
                  </a:ext>
                </a:extLst>
              </p:cNvPr>
              <p:cNvSpPr txBox="1"/>
              <p:nvPr/>
            </p:nvSpPr>
            <p:spPr>
              <a:xfrm>
                <a:off x="9537728" y="3986793"/>
                <a:ext cx="1330291" cy="834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Nago</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Gushikami</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Mageshima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2" name="テキスト ボックス 111">
                <a:extLst>
                  <a:ext uri="{FF2B5EF4-FFF2-40B4-BE49-F238E27FC236}">
                    <a16:creationId xmlns:a16="http://schemas.microsoft.com/office/drawing/2014/main" id="{B21C5E07-F142-60F0-39B2-44DA9A6EBC0E}"/>
                  </a:ext>
                </a:extLst>
              </p:cNvPr>
              <p:cNvSpPr txBox="1"/>
              <p:nvPr/>
            </p:nvSpPr>
            <p:spPr>
              <a:xfrm>
                <a:off x="10242835" y="4424371"/>
                <a:ext cx="762483"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Kikai</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7611F4E6-B694-461A-7083-3472EAAFAF04}"/>
                  </a:ext>
                </a:extLst>
              </p:cNvPr>
              <p:cNvSpPr txBox="1"/>
              <p:nvPr/>
            </p:nvSpPr>
            <p:spPr>
              <a:xfrm>
                <a:off x="9823626" y="3690473"/>
                <a:ext cx="965273"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Sasebo</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4" name="テキスト ボックス 113">
                <a:extLst>
                  <a:ext uri="{FF2B5EF4-FFF2-40B4-BE49-F238E27FC236}">
                    <a16:creationId xmlns:a16="http://schemas.microsoft.com/office/drawing/2014/main" id="{9EDA14D8-5458-3789-9698-A28388D267D4}"/>
                  </a:ext>
                </a:extLst>
              </p:cNvPr>
              <p:cNvSpPr txBox="1"/>
              <p:nvPr/>
            </p:nvSpPr>
            <p:spPr>
              <a:xfrm>
                <a:off x="7182025" y="3441267"/>
                <a:ext cx="97686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Yonago</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 name="テキスト ボックス 114">
                <a:extLst>
                  <a:ext uri="{FF2B5EF4-FFF2-40B4-BE49-F238E27FC236}">
                    <a16:creationId xmlns:a16="http://schemas.microsoft.com/office/drawing/2014/main" id="{369B7B63-3551-6219-EB82-CE3892189DEE}"/>
                  </a:ext>
                </a:extLst>
              </p:cNvPr>
              <p:cNvSpPr txBox="1"/>
              <p:nvPr/>
            </p:nvSpPr>
            <p:spPr>
              <a:xfrm>
                <a:off x="7194869" y="2786508"/>
                <a:ext cx="127235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Tamagawa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6" name="テキスト ボックス 115">
                <a:extLst>
                  <a:ext uri="{FF2B5EF4-FFF2-40B4-BE49-F238E27FC236}">
                    <a16:creationId xmlns:a16="http://schemas.microsoft.com/office/drawing/2014/main" id="{3D88425D-8869-2948-868E-6C8BA10C6CDA}"/>
                  </a:ext>
                </a:extLst>
              </p:cNvPr>
              <p:cNvSpPr txBox="1"/>
              <p:nvPr/>
            </p:nvSpPr>
            <p:spPr>
              <a:xfrm>
                <a:off x="8124753" y="3071241"/>
                <a:ext cx="875467"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Omiya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 name="テキスト ボックス 116">
                <a:extLst>
                  <a:ext uri="{FF2B5EF4-FFF2-40B4-BE49-F238E27FC236}">
                    <a16:creationId xmlns:a16="http://schemas.microsoft.com/office/drawing/2014/main" id="{4FC66A6F-DFB0-93C6-57AE-1F4AECE5F69E}"/>
                  </a:ext>
                </a:extLst>
              </p:cNvPr>
              <p:cNvSpPr txBox="1"/>
              <p:nvPr/>
            </p:nvSpPr>
            <p:spPr>
              <a:xfrm>
                <a:off x="8560486" y="2751501"/>
                <a:ext cx="1069564"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Mishima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 name="テキスト ボックス 117">
                <a:extLst>
                  <a:ext uri="{FF2B5EF4-FFF2-40B4-BE49-F238E27FC236}">
                    <a16:creationId xmlns:a16="http://schemas.microsoft.com/office/drawing/2014/main" id="{4ECE55B2-A7E1-8C5F-BBBD-453A19C1CD0A}"/>
                  </a:ext>
                </a:extLst>
              </p:cNvPr>
              <p:cNvSpPr txBox="1"/>
              <p:nvPr/>
            </p:nvSpPr>
            <p:spPr>
              <a:xfrm>
                <a:off x="7647910" y="2371586"/>
                <a:ext cx="968170"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Takeno</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 name="テキスト ボックス 118">
                <a:extLst>
                  <a:ext uri="{FF2B5EF4-FFF2-40B4-BE49-F238E27FC236}">
                    <a16:creationId xmlns:a16="http://schemas.microsoft.com/office/drawing/2014/main" id="{8A385D3C-2072-6D1D-24F3-58EDAAC083E8}"/>
                  </a:ext>
                </a:extLst>
              </p:cNvPr>
              <p:cNvSpPr txBox="1"/>
              <p:nvPr/>
            </p:nvSpPr>
            <p:spPr>
              <a:xfrm>
                <a:off x="8444891" y="2366560"/>
                <a:ext cx="108115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Kasumi1</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 name="テキスト ボックス 119">
                <a:extLst>
                  <a:ext uri="{FF2B5EF4-FFF2-40B4-BE49-F238E27FC236}">
                    <a16:creationId xmlns:a16="http://schemas.microsoft.com/office/drawing/2014/main" id="{8921E167-232A-8119-9F49-3757DFB16B3F}"/>
                  </a:ext>
                </a:extLst>
              </p:cNvPr>
              <p:cNvSpPr txBox="1"/>
              <p:nvPr/>
            </p:nvSpPr>
            <p:spPr>
              <a:xfrm>
                <a:off x="6977848" y="2291311"/>
                <a:ext cx="913127" cy="6118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Kumi</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hama1</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1" name="テキスト ボックス 120">
                <a:extLst>
                  <a:ext uri="{FF2B5EF4-FFF2-40B4-BE49-F238E27FC236}">
                    <a16:creationId xmlns:a16="http://schemas.microsoft.com/office/drawing/2014/main" id="{CAE94EAD-B6C6-594F-2AC8-17C0734494F9}"/>
                  </a:ext>
                </a:extLst>
              </p:cNvPr>
              <p:cNvSpPr txBox="1"/>
              <p:nvPr/>
            </p:nvSpPr>
            <p:spPr>
              <a:xfrm>
                <a:off x="3978937" y="5215921"/>
                <a:ext cx="808834"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Iwata</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2" name="テキスト ボックス 121">
                <a:extLst>
                  <a:ext uri="{FF2B5EF4-FFF2-40B4-BE49-F238E27FC236}">
                    <a16:creationId xmlns:a16="http://schemas.microsoft.com/office/drawing/2014/main" id="{57D8A1DD-E7B0-EC2D-AFCD-102633B607BD}"/>
                  </a:ext>
                </a:extLst>
              </p:cNvPr>
              <p:cNvSpPr txBox="1"/>
              <p:nvPr/>
            </p:nvSpPr>
            <p:spPr>
              <a:xfrm>
                <a:off x="7755708" y="2050675"/>
                <a:ext cx="558661" cy="15017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Kumi</a:t>
                </a:r>
                <a:endPar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hama2</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 name="テキスト ボックス 122">
                <a:extLst>
                  <a:ext uri="{FF2B5EF4-FFF2-40B4-BE49-F238E27FC236}">
                    <a16:creationId xmlns:a16="http://schemas.microsoft.com/office/drawing/2014/main" id="{0D95A97B-FA76-B358-DB57-C58EF13D88F2}"/>
                  </a:ext>
                </a:extLst>
              </p:cNvPr>
              <p:cNvSpPr txBox="1"/>
              <p:nvPr/>
            </p:nvSpPr>
            <p:spPr>
              <a:xfrm>
                <a:off x="2765608" y="2955825"/>
                <a:ext cx="1020315"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Mooka1</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4" name="テキスト ボックス 123">
                <a:extLst>
                  <a:ext uri="{FF2B5EF4-FFF2-40B4-BE49-F238E27FC236}">
                    <a16:creationId xmlns:a16="http://schemas.microsoft.com/office/drawing/2014/main" id="{EE74EB3E-5DF0-F5A0-06AD-A26C11E0B892}"/>
                  </a:ext>
                </a:extLst>
              </p:cNvPr>
              <p:cNvSpPr txBox="1"/>
              <p:nvPr/>
            </p:nvSpPr>
            <p:spPr>
              <a:xfrm>
                <a:off x="2173620" y="3397512"/>
                <a:ext cx="794351" cy="3893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ja-JP" sz="8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Futtu</a:t>
                </a:r>
                <a:endParaRPr kumimoji="0"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31" name="グループ化 30">
              <a:extLst>
                <a:ext uri="{FF2B5EF4-FFF2-40B4-BE49-F238E27FC236}">
                  <a16:creationId xmlns:a16="http://schemas.microsoft.com/office/drawing/2014/main" id="{942CD586-87E9-A51B-C13B-6A61E9712B74}"/>
                </a:ext>
              </a:extLst>
            </p:cNvPr>
            <p:cNvGrpSpPr/>
            <p:nvPr/>
          </p:nvGrpSpPr>
          <p:grpSpPr>
            <a:xfrm>
              <a:off x="4370158" y="-272314"/>
              <a:ext cx="1392223" cy="1800000"/>
              <a:chOff x="8047331" y="230845"/>
              <a:chExt cx="1392223" cy="1800000"/>
            </a:xfrm>
          </p:grpSpPr>
          <p:grpSp>
            <p:nvGrpSpPr>
              <p:cNvPr id="3" name="グループ化 2">
                <a:extLst>
                  <a:ext uri="{FF2B5EF4-FFF2-40B4-BE49-F238E27FC236}">
                    <a16:creationId xmlns:a16="http://schemas.microsoft.com/office/drawing/2014/main" id="{1B5A00F4-EA31-836F-0904-A8F94BB04EB1}"/>
                  </a:ext>
                </a:extLst>
              </p:cNvPr>
              <p:cNvGrpSpPr/>
              <p:nvPr/>
            </p:nvGrpSpPr>
            <p:grpSpPr>
              <a:xfrm>
                <a:off x="8047331" y="230845"/>
                <a:ext cx="1392223" cy="1800000"/>
                <a:chOff x="2484438" y="620713"/>
                <a:chExt cx="3921823" cy="5070513"/>
              </a:xfrm>
            </p:grpSpPr>
            <p:pic>
              <p:nvPicPr>
                <p:cNvPr id="4" name="Picture 2" descr="tayousei3">
                  <a:extLst>
                    <a:ext uri="{FF2B5EF4-FFF2-40B4-BE49-F238E27FC236}">
                      <a16:creationId xmlns:a16="http://schemas.microsoft.com/office/drawing/2014/main" id="{25C4469F-C373-071F-5A49-5DB919B71D4E}"/>
                    </a:ext>
                  </a:extLst>
                </p:cNvPr>
                <p:cNvPicPr>
                  <a:picLocks noChangeAspect="1" noChangeArrowheads="1"/>
                </p:cNvPicPr>
                <p:nvPr/>
              </p:nvPicPr>
              <p:blipFill>
                <a:blip r:embed="rId3" cstate="print"/>
                <a:srcRect/>
                <a:stretch>
                  <a:fillRect/>
                </a:stretch>
              </p:blipFill>
              <p:spPr bwMode="auto">
                <a:xfrm>
                  <a:off x="2484438" y="620713"/>
                  <a:ext cx="3921823" cy="5070513"/>
                </a:xfrm>
                <a:prstGeom prst="rect">
                  <a:avLst/>
                </a:prstGeom>
                <a:solidFill>
                  <a:srgbClr val="FF0000"/>
                </a:solidFill>
                <a:ln w="9525">
                  <a:noFill/>
                  <a:miter lim="800000"/>
                  <a:headEnd/>
                  <a:tailEnd/>
                </a:ln>
              </p:spPr>
            </p:pic>
            <p:sp>
              <p:nvSpPr>
                <p:cNvPr id="5" name="Rectangle 3">
                  <a:extLst>
                    <a:ext uri="{FF2B5EF4-FFF2-40B4-BE49-F238E27FC236}">
                      <a16:creationId xmlns:a16="http://schemas.microsoft.com/office/drawing/2014/main" id="{294EC6CC-C573-6610-A31A-6C6B8DB7BAD4}"/>
                    </a:ext>
                  </a:extLst>
                </p:cNvPr>
                <p:cNvSpPr>
                  <a:spLocks noChangeArrowheads="1"/>
                </p:cNvSpPr>
                <p:nvPr/>
              </p:nvSpPr>
              <p:spPr bwMode="auto">
                <a:xfrm>
                  <a:off x="3040063" y="2455863"/>
                  <a:ext cx="73025" cy="71438"/>
                </a:xfrm>
                <a:prstGeom prst="rect">
                  <a:avLst/>
                </a:prstGeom>
                <a:solidFill>
                  <a:srgbClr val="CCFF99"/>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 name="Rectangle 4">
                  <a:extLst>
                    <a:ext uri="{FF2B5EF4-FFF2-40B4-BE49-F238E27FC236}">
                      <a16:creationId xmlns:a16="http://schemas.microsoft.com/office/drawing/2014/main" id="{3C17D394-4B97-61DB-2400-FCFBA9BE8C69}"/>
                    </a:ext>
                  </a:extLst>
                </p:cNvPr>
                <p:cNvSpPr>
                  <a:spLocks noChangeArrowheads="1"/>
                </p:cNvSpPr>
                <p:nvPr/>
              </p:nvSpPr>
              <p:spPr bwMode="auto">
                <a:xfrm>
                  <a:off x="3132138" y="4810126"/>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9" name="Rectangle 5">
                  <a:extLst>
                    <a:ext uri="{FF2B5EF4-FFF2-40B4-BE49-F238E27FC236}">
                      <a16:creationId xmlns:a16="http://schemas.microsoft.com/office/drawing/2014/main" id="{958A78F1-3634-5F10-3EA2-CF25D0BB1CC8}"/>
                    </a:ext>
                  </a:extLst>
                </p:cNvPr>
                <p:cNvSpPr>
                  <a:spLocks noChangeArrowheads="1"/>
                </p:cNvSpPr>
                <p:nvPr/>
              </p:nvSpPr>
              <p:spPr bwMode="auto">
                <a:xfrm>
                  <a:off x="3154363" y="4862513"/>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0" name="Rectangle 6">
                  <a:extLst>
                    <a:ext uri="{FF2B5EF4-FFF2-40B4-BE49-F238E27FC236}">
                      <a16:creationId xmlns:a16="http://schemas.microsoft.com/office/drawing/2014/main" id="{86F8056F-5900-2D44-4323-DDB0DF8C25E2}"/>
                    </a:ext>
                  </a:extLst>
                </p:cNvPr>
                <p:cNvSpPr>
                  <a:spLocks noChangeArrowheads="1"/>
                </p:cNvSpPr>
                <p:nvPr/>
              </p:nvSpPr>
              <p:spPr bwMode="auto">
                <a:xfrm>
                  <a:off x="3151188" y="4903788"/>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1" name="Rectangle 7">
                  <a:extLst>
                    <a:ext uri="{FF2B5EF4-FFF2-40B4-BE49-F238E27FC236}">
                      <a16:creationId xmlns:a16="http://schemas.microsoft.com/office/drawing/2014/main" id="{9B0B7E47-B89D-AF79-207F-42B5A9A691C3}"/>
                    </a:ext>
                  </a:extLst>
                </p:cNvPr>
                <p:cNvSpPr>
                  <a:spLocks noChangeArrowheads="1"/>
                </p:cNvSpPr>
                <p:nvPr/>
              </p:nvSpPr>
              <p:spPr bwMode="auto">
                <a:xfrm>
                  <a:off x="3122613" y="5026026"/>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2" name="Rectangle 8">
                  <a:extLst>
                    <a:ext uri="{FF2B5EF4-FFF2-40B4-BE49-F238E27FC236}">
                      <a16:creationId xmlns:a16="http://schemas.microsoft.com/office/drawing/2014/main" id="{2FE77A2A-2D29-A5A9-87AE-7A86167C2674}"/>
                    </a:ext>
                  </a:extLst>
                </p:cNvPr>
                <p:cNvSpPr>
                  <a:spLocks noChangeArrowheads="1"/>
                </p:cNvSpPr>
                <p:nvPr/>
              </p:nvSpPr>
              <p:spPr bwMode="auto">
                <a:xfrm>
                  <a:off x="3059113" y="5041901"/>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 name="Rectangle 9">
                  <a:extLst>
                    <a:ext uri="{FF2B5EF4-FFF2-40B4-BE49-F238E27FC236}">
                      <a16:creationId xmlns:a16="http://schemas.microsoft.com/office/drawing/2014/main" id="{9687E6E0-A401-6E5F-D62E-8BFB31FE8364}"/>
                    </a:ext>
                  </a:extLst>
                </p:cNvPr>
                <p:cNvSpPr>
                  <a:spLocks noChangeArrowheads="1"/>
                </p:cNvSpPr>
                <p:nvPr/>
              </p:nvSpPr>
              <p:spPr bwMode="auto">
                <a:xfrm>
                  <a:off x="3000375" y="5213351"/>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 name="Rectangle 10">
                  <a:extLst>
                    <a:ext uri="{FF2B5EF4-FFF2-40B4-BE49-F238E27FC236}">
                      <a16:creationId xmlns:a16="http://schemas.microsoft.com/office/drawing/2014/main" id="{2178F5B2-C438-47D7-9646-B7D7465B3715}"/>
                    </a:ext>
                  </a:extLst>
                </p:cNvPr>
                <p:cNvSpPr>
                  <a:spLocks noChangeArrowheads="1"/>
                </p:cNvSpPr>
                <p:nvPr/>
              </p:nvSpPr>
              <p:spPr bwMode="auto">
                <a:xfrm>
                  <a:off x="3046413" y="5276851"/>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 name="Rectangle 11">
                  <a:extLst>
                    <a:ext uri="{FF2B5EF4-FFF2-40B4-BE49-F238E27FC236}">
                      <a16:creationId xmlns:a16="http://schemas.microsoft.com/office/drawing/2014/main" id="{11C370F4-70BE-40B1-83B5-8BF809CB1E1A}"/>
                    </a:ext>
                  </a:extLst>
                </p:cNvPr>
                <p:cNvSpPr>
                  <a:spLocks noChangeArrowheads="1"/>
                </p:cNvSpPr>
                <p:nvPr/>
              </p:nvSpPr>
              <p:spPr bwMode="auto">
                <a:xfrm>
                  <a:off x="3197225" y="4279901"/>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 name="Rectangle 12">
                  <a:extLst>
                    <a:ext uri="{FF2B5EF4-FFF2-40B4-BE49-F238E27FC236}">
                      <a16:creationId xmlns:a16="http://schemas.microsoft.com/office/drawing/2014/main" id="{1174332F-0F85-2703-1562-980A87E97920}"/>
                    </a:ext>
                  </a:extLst>
                </p:cNvPr>
                <p:cNvSpPr>
                  <a:spLocks noChangeArrowheads="1"/>
                </p:cNvSpPr>
                <p:nvPr/>
              </p:nvSpPr>
              <p:spPr bwMode="auto">
                <a:xfrm>
                  <a:off x="6107113" y="4205288"/>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 name="Rectangle 13">
                  <a:extLst>
                    <a:ext uri="{FF2B5EF4-FFF2-40B4-BE49-F238E27FC236}">
                      <a16:creationId xmlns:a16="http://schemas.microsoft.com/office/drawing/2014/main" id="{7D62C1CD-4813-1C6E-2371-48FEA96C513F}"/>
                    </a:ext>
                  </a:extLst>
                </p:cNvPr>
                <p:cNvSpPr>
                  <a:spLocks noChangeArrowheads="1"/>
                </p:cNvSpPr>
                <p:nvPr/>
              </p:nvSpPr>
              <p:spPr bwMode="auto">
                <a:xfrm>
                  <a:off x="6046788" y="4149726"/>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0" name="テキスト ボックス 29">
                <a:extLst>
                  <a:ext uri="{FF2B5EF4-FFF2-40B4-BE49-F238E27FC236}">
                    <a16:creationId xmlns:a16="http://schemas.microsoft.com/office/drawing/2014/main" id="{444EFD8A-CB54-0158-E2AA-A6137A75895B}"/>
                  </a:ext>
                </a:extLst>
              </p:cNvPr>
              <p:cNvSpPr txBox="1"/>
              <p:nvPr/>
            </p:nvSpPr>
            <p:spPr>
              <a:xfrm flipH="1">
                <a:off x="8380578" y="1666146"/>
                <a:ext cx="6448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B-VIII</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65" name="グループ化 164">
              <a:extLst>
                <a:ext uri="{FF2B5EF4-FFF2-40B4-BE49-F238E27FC236}">
                  <a16:creationId xmlns:a16="http://schemas.microsoft.com/office/drawing/2014/main" id="{54B92C9B-840E-F7B1-1690-A80E4F4DD4A9}"/>
                </a:ext>
              </a:extLst>
            </p:cNvPr>
            <p:cNvGrpSpPr/>
            <p:nvPr/>
          </p:nvGrpSpPr>
          <p:grpSpPr>
            <a:xfrm>
              <a:off x="5998214" y="-32208"/>
              <a:ext cx="1392222" cy="1800000"/>
              <a:chOff x="7723654" y="732270"/>
              <a:chExt cx="1392222" cy="1800000"/>
            </a:xfrm>
          </p:grpSpPr>
          <p:grpSp>
            <p:nvGrpSpPr>
              <p:cNvPr id="32" name="グループ化 31">
                <a:extLst>
                  <a:ext uri="{FF2B5EF4-FFF2-40B4-BE49-F238E27FC236}">
                    <a16:creationId xmlns:a16="http://schemas.microsoft.com/office/drawing/2014/main" id="{B27AA66E-8B9F-6BBE-F149-B1A29A604FCD}"/>
                  </a:ext>
                </a:extLst>
              </p:cNvPr>
              <p:cNvGrpSpPr>
                <a:grpSpLocks noChangeAspect="1"/>
              </p:cNvGrpSpPr>
              <p:nvPr/>
            </p:nvGrpSpPr>
            <p:grpSpPr>
              <a:xfrm>
                <a:off x="7723654" y="732270"/>
                <a:ext cx="1392222" cy="1800000"/>
                <a:chOff x="2484438" y="620713"/>
                <a:chExt cx="3978275" cy="5143500"/>
              </a:xfrm>
            </p:grpSpPr>
            <p:pic>
              <p:nvPicPr>
                <p:cNvPr id="36" name="Picture 2" descr="tayousei3">
                  <a:extLst>
                    <a:ext uri="{FF2B5EF4-FFF2-40B4-BE49-F238E27FC236}">
                      <a16:creationId xmlns:a16="http://schemas.microsoft.com/office/drawing/2014/main" id="{A126C70E-2D58-62EC-16E4-C7D1DDE607D9}"/>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45" name="Rectangle 3">
                  <a:extLst>
                    <a:ext uri="{FF2B5EF4-FFF2-40B4-BE49-F238E27FC236}">
                      <a16:creationId xmlns:a16="http://schemas.microsoft.com/office/drawing/2014/main" id="{AC550FAA-ADC5-B8C4-0B65-91ACDF5DEC5C}"/>
                    </a:ext>
                  </a:extLst>
                </p:cNvPr>
                <p:cNvSpPr>
                  <a:spLocks noChangeArrowheads="1"/>
                </p:cNvSpPr>
                <p:nvPr/>
              </p:nvSpPr>
              <p:spPr bwMode="auto">
                <a:xfrm>
                  <a:off x="3040063" y="2574925"/>
                  <a:ext cx="73025" cy="71438"/>
                </a:xfrm>
                <a:prstGeom prst="rect">
                  <a:avLst/>
                </a:prstGeom>
                <a:solidFill>
                  <a:srgbClr val="3399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59" name="Rectangle 4">
                  <a:extLst>
                    <a:ext uri="{FF2B5EF4-FFF2-40B4-BE49-F238E27FC236}">
                      <a16:creationId xmlns:a16="http://schemas.microsoft.com/office/drawing/2014/main" id="{279B4490-BFE9-6CAC-CECD-A9E9FBF451A9}"/>
                    </a:ext>
                  </a:extLst>
                </p:cNvPr>
                <p:cNvSpPr>
                  <a:spLocks noChangeArrowheads="1"/>
                </p:cNvSpPr>
                <p:nvPr/>
              </p:nvSpPr>
              <p:spPr bwMode="auto">
                <a:xfrm>
                  <a:off x="5197475" y="35099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0" name="Rectangle 5">
                  <a:extLst>
                    <a:ext uri="{FF2B5EF4-FFF2-40B4-BE49-F238E27FC236}">
                      <a16:creationId xmlns:a16="http://schemas.microsoft.com/office/drawing/2014/main" id="{2F5E4EBE-B804-6CA6-338A-2ACAFB54586A}"/>
                    </a:ext>
                  </a:extLst>
                </p:cNvPr>
                <p:cNvSpPr>
                  <a:spLocks noChangeArrowheads="1"/>
                </p:cNvSpPr>
                <p:nvPr/>
              </p:nvSpPr>
              <p:spPr bwMode="auto">
                <a:xfrm>
                  <a:off x="5213350" y="34686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68" name="Rectangle 6">
                  <a:extLst>
                    <a:ext uri="{FF2B5EF4-FFF2-40B4-BE49-F238E27FC236}">
                      <a16:creationId xmlns:a16="http://schemas.microsoft.com/office/drawing/2014/main" id="{DC6347C4-1005-513A-572D-C8A9BF4FFA1C}"/>
                    </a:ext>
                  </a:extLst>
                </p:cNvPr>
                <p:cNvSpPr>
                  <a:spLocks noChangeArrowheads="1"/>
                </p:cNvSpPr>
                <p:nvPr/>
              </p:nvSpPr>
              <p:spPr bwMode="auto">
                <a:xfrm>
                  <a:off x="5194300" y="34194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06" name="Rectangle 7">
                  <a:extLst>
                    <a:ext uri="{FF2B5EF4-FFF2-40B4-BE49-F238E27FC236}">
                      <a16:creationId xmlns:a16="http://schemas.microsoft.com/office/drawing/2014/main" id="{3220D908-649C-65A8-4976-070246CC46F8}"/>
                    </a:ext>
                  </a:extLst>
                </p:cNvPr>
                <p:cNvSpPr>
                  <a:spLocks noChangeArrowheads="1"/>
                </p:cNvSpPr>
                <p:nvPr/>
              </p:nvSpPr>
              <p:spPr bwMode="auto">
                <a:xfrm>
                  <a:off x="5191125" y="34750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25" name="Rectangle 8">
                  <a:extLst>
                    <a:ext uri="{FF2B5EF4-FFF2-40B4-BE49-F238E27FC236}">
                      <a16:creationId xmlns:a16="http://schemas.microsoft.com/office/drawing/2014/main" id="{ABBC53D6-87D9-42EC-F48A-59A8A0A74AEA}"/>
                    </a:ext>
                  </a:extLst>
                </p:cNvPr>
                <p:cNvSpPr>
                  <a:spLocks noChangeArrowheads="1"/>
                </p:cNvSpPr>
                <p:nvPr/>
              </p:nvSpPr>
              <p:spPr bwMode="auto">
                <a:xfrm>
                  <a:off x="5360988" y="36734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26" name="Rectangle 9">
                  <a:extLst>
                    <a:ext uri="{FF2B5EF4-FFF2-40B4-BE49-F238E27FC236}">
                      <a16:creationId xmlns:a16="http://schemas.microsoft.com/office/drawing/2014/main" id="{C16E08B3-45DC-73B6-4EA9-653CE23BEBED}"/>
                    </a:ext>
                  </a:extLst>
                </p:cNvPr>
                <p:cNvSpPr>
                  <a:spLocks noChangeArrowheads="1"/>
                </p:cNvSpPr>
                <p:nvPr/>
              </p:nvSpPr>
              <p:spPr bwMode="auto">
                <a:xfrm>
                  <a:off x="5210175" y="35607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27" name="Rectangle 10">
                  <a:extLst>
                    <a:ext uri="{FF2B5EF4-FFF2-40B4-BE49-F238E27FC236}">
                      <a16:creationId xmlns:a16="http://schemas.microsoft.com/office/drawing/2014/main" id="{12A9E103-FD29-E991-9B55-128D0B8AF1D7}"/>
                    </a:ext>
                  </a:extLst>
                </p:cNvPr>
                <p:cNvSpPr>
                  <a:spLocks noChangeArrowheads="1"/>
                </p:cNvSpPr>
                <p:nvPr/>
              </p:nvSpPr>
              <p:spPr bwMode="auto">
                <a:xfrm>
                  <a:off x="5095875" y="35671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28" name="Rectangle 11">
                  <a:extLst>
                    <a:ext uri="{FF2B5EF4-FFF2-40B4-BE49-F238E27FC236}">
                      <a16:creationId xmlns:a16="http://schemas.microsoft.com/office/drawing/2014/main" id="{BD6F502F-2B5A-4BFA-7D1C-25DB4E3CF29C}"/>
                    </a:ext>
                  </a:extLst>
                </p:cNvPr>
                <p:cNvSpPr>
                  <a:spLocks noChangeArrowheads="1"/>
                </p:cNvSpPr>
                <p:nvPr/>
              </p:nvSpPr>
              <p:spPr bwMode="auto">
                <a:xfrm>
                  <a:off x="5010150" y="35877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29" name="Rectangle 12">
                  <a:extLst>
                    <a:ext uri="{FF2B5EF4-FFF2-40B4-BE49-F238E27FC236}">
                      <a16:creationId xmlns:a16="http://schemas.microsoft.com/office/drawing/2014/main" id="{FBF23C62-B1B6-B502-2664-342F1B46EC16}"/>
                    </a:ext>
                  </a:extLst>
                </p:cNvPr>
                <p:cNvSpPr>
                  <a:spLocks noChangeArrowheads="1"/>
                </p:cNvSpPr>
                <p:nvPr/>
              </p:nvSpPr>
              <p:spPr bwMode="auto">
                <a:xfrm>
                  <a:off x="5022850" y="35226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0" name="Rectangle 13">
                  <a:extLst>
                    <a:ext uri="{FF2B5EF4-FFF2-40B4-BE49-F238E27FC236}">
                      <a16:creationId xmlns:a16="http://schemas.microsoft.com/office/drawing/2014/main" id="{908173FB-9CDD-1850-F061-D8AB13EA67D7}"/>
                    </a:ext>
                  </a:extLst>
                </p:cNvPr>
                <p:cNvSpPr>
                  <a:spLocks noChangeArrowheads="1"/>
                </p:cNvSpPr>
                <p:nvPr/>
              </p:nvSpPr>
              <p:spPr bwMode="auto">
                <a:xfrm>
                  <a:off x="5076825" y="36083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1" name="Rectangle 14">
                  <a:extLst>
                    <a:ext uri="{FF2B5EF4-FFF2-40B4-BE49-F238E27FC236}">
                      <a16:creationId xmlns:a16="http://schemas.microsoft.com/office/drawing/2014/main" id="{07C5FF1D-C563-03A6-2888-75455786360D}"/>
                    </a:ext>
                  </a:extLst>
                </p:cNvPr>
                <p:cNvSpPr>
                  <a:spLocks noChangeArrowheads="1"/>
                </p:cNvSpPr>
                <p:nvPr/>
              </p:nvSpPr>
              <p:spPr bwMode="auto">
                <a:xfrm>
                  <a:off x="5184775" y="36718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2" name="Rectangle 15">
                  <a:extLst>
                    <a:ext uri="{FF2B5EF4-FFF2-40B4-BE49-F238E27FC236}">
                      <a16:creationId xmlns:a16="http://schemas.microsoft.com/office/drawing/2014/main" id="{DEEC9B20-0496-7E11-7B8F-E9318CF03314}"/>
                    </a:ext>
                  </a:extLst>
                </p:cNvPr>
                <p:cNvSpPr>
                  <a:spLocks noChangeArrowheads="1"/>
                </p:cNvSpPr>
                <p:nvPr/>
              </p:nvSpPr>
              <p:spPr bwMode="auto">
                <a:xfrm>
                  <a:off x="5003800" y="37703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3" name="Rectangle 16">
                  <a:extLst>
                    <a:ext uri="{FF2B5EF4-FFF2-40B4-BE49-F238E27FC236}">
                      <a16:creationId xmlns:a16="http://schemas.microsoft.com/office/drawing/2014/main" id="{E1CA27B5-1BA3-4AE9-3594-D085D7EC8B18}"/>
                    </a:ext>
                  </a:extLst>
                </p:cNvPr>
                <p:cNvSpPr>
                  <a:spLocks noChangeArrowheads="1"/>
                </p:cNvSpPr>
                <p:nvPr/>
              </p:nvSpPr>
              <p:spPr bwMode="auto">
                <a:xfrm>
                  <a:off x="5210175" y="38084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4" name="Rectangle 17">
                  <a:extLst>
                    <a:ext uri="{FF2B5EF4-FFF2-40B4-BE49-F238E27FC236}">
                      <a16:creationId xmlns:a16="http://schemas.microsoft.com/office/drawing/2014/main" id="{B76CC9AC-9AFE-872D-549F-8F1BBDB9631A}"/>
                    </a:ext>
                  </a:extLst>
                </p:cNvPr>
                <p:cNvSpPr>
                  <a:spLocks noChangeArrowheads="1"/>
                </p:cNvSpPr>
                <p:nvPr/>
              </p:nvSpPr>
              <p:spPr bwMode="auto">
                <a:xfrm>
                  <a:off x="2693988" y="40719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5" name="Rectangle 18">
                  <a:extLst>
                    <a:ext uri="{FF2B5EF4-FFF2-40B4-BE49-F238E27FC236}">
                      <a16:creationId xmlns:a16="http://schemas.microsoft.com/office/drawing/2014/main" id="{0FDDACC3-E96C-BA5A-2263-CE02B8D04F61}"/>
                    </a:ext>
                  </a:extLst>
                </p:cNvPr>
                <p:cNvSpPr>
                  <a:spLocks noChangeArrowheads="1"/>
                </p:cNvSpPr>
                <p:nvPr/>
              </p:nvSpPr>
              <p:spPr bwMode="auto">
                <a:xfrm>
                  <a:off x="2649538" y="41957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6" name="Rectangle 19">
                  <a:extLst>
                    <a:ext uri="{FF2B5EF4-FFF2-40B4-BE49-F238E27FC236}">
                      <a16:creationId xmlns:a16="http://schemas.microsoft.com/office/drawing/2014/main" id="{A600D03C-7AB8-5C78-83E5-3D1FD551B326}"/>
                    </a:ext>
                  </a:extLst>
                </p:cNvPr>
                <p:cNvSpPr>
                  <a:spLocks noChangeArrowheads="1"/>
                </p:cNvSpPr>
                <p:nvPr/>
              </p:nvSpPr>
              <p:spPr bwMode="auto">
                <a:xfrm>
                  <a:off x="2771775" y="43068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7" name="Rectangle 20">
                  <a:extLst>
                    <a:ext uri="{FF2B5EF4-FFF2-40B4-BE49-F238E27FC236}">
                      <a16:creationId xmlns:a16="http://schemas.microsoft.com/office/drawing/2014/main" id="{4DAC8012-486D-211A-F5D9-D19C800AA8B7}"/>
                    </a:ext>
                  </a:extLst>
                </p:cNvPr>
                <p:cNvSpPr>
                  <a:spLocks noChangeArrowheads="1"/>
                </p:cNvSpPr>
                <p:nvPr/>
              </p:nvSpPr>
              <p:spPr bwMode="auto">
                <a:xfrm>
                  <a:off x="3000375" y="42116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8" name="Rectangle 21">
                  <a:extLst>
                    <a:ext uri="{FF2B5EF4-FFF2-40B4-BE49-F238E27FC236}">
                      <a16:creationId xmlns:a16="http://schemas.microsoft.com/office/drawing/2014/main" id="{F5D3F34C-C9CD-552C-F3C2-65F68DDED00F}"/>
                    </a:ext>
                  </a:extLst>
                </p:cNvPr>
                <p:cNvSpPr>
                  <a:spLocks noChangeArrowheads="1"/>
                </p:cNvSpPr>
                <p:nvPr/>
              </p:nvSpPr>
              <p:spPr bwMode="auto">
                <a:xfrm>
                  <a:off x="3059113" y="41656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39" name="Rectangle 22">
                  <a:extLst>
                    <a:ext uri="{FF2B5EF4-FFF2-40B4-BE49-F238E27FC236}">
                      <a16:creationId xmlns:a16="http://schemas.microsoft.com/office/drawing/2014/main" id="{55BD4BA6-9F58-8D0B-4369-C33A21EBB839}"/>
                    </a:ext>
                  </a:extLst>
                </p:cNvPr>
                <p:cNvSpPr>
                  <a:spLocks noChangeArrowheads="1"/>
                </p:cNvSpPr>
                <p:nvPr/>
              </p:nvSpPr>
              <p:spPr bwMode="auto">
                <a:xfrm>
                  <a:off x="3084513" y="41433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0" name="Rectangle 23">
                  <a:extLst>
                    <a:ext uri="{FF2B5EF4-FFF2-40B4-BE49-F238E27FC236}">
                      <a16:creationId xmlns:a16="http://schemas.microsoft.com/office/drawing/2014/main" id="{314B13B2-E1F6-40CA-55EF-77C6FD8C3518}"/>
                    </a:ext>
                  </a:extLst>
                </p:cNvPr>
                <p:cNvSpPr>
                  <a:spLocks noChangeArrowheads="1"/>
                </p:cNvSpPr>
                <p:nvPr/>
              </p:nvSpPr>
              <p:spPr bwMode="auto">
                <a:xfrm>
                  <a:off x="3130550" y="41592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1" name="Rectangle 24">
                  <a:extLst>
                    <a:ext uri="{FF2B5EF4-FFF2-40B4-BE49-F238E27FC236}">
                      <a16:creationId xmlns:a16="http://schemas.microsoft.com/office/drawing/2014/main" id="{E3A7115E-056D-FB75-2D42-80456A521EC4}"/>
                    </a:ext>
                  </a:extLst>
                </p:cNvPr>
                <p:cNvSpPr>
                  <a:spLocks noChangeArrowheads="1"/>
                </p:cNvSpPr>
                <p:nvPr/>
              </p:nvSpPr>
              <p:spPr bwMode="auto">
                <a:xfrm>
                  <a:off x="3190875" y="41497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2" name="Rectangle 25">
                  <a:extLst>
                    <a:ext uri="{FF2B5EF4-FFF2-40B4-BE49-F238E27FC236}">
                      <a16:creationId xmlns:a16="http://schemas.microsoft.com/office/drawing/2014/main" id="{A85EDE66-BDDB-1290-708F-82F4962EC34C}"/>
                    </a:ext>
                  </a:extLst>
                </p:cNvPr>
                <p:cNvSpPr>
                  <a:spLocks noChangeArrowheads="1"/>
                </p:cNvSpPr>
                <p:nvPr/>
              </p:nvSpPr>
              <p:spPr bwMode="auto">
                <a:xfrm>
                  <a:off x="3219450" y="41084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3" name="Rectangle 26">
                  <a:extLst>
                    <a:ext uri="{FF2B5EF4-FFF2-40B4-BE49-F238E27FC236}">
                      <a16:creationId xmlns:a16="http://schemas.microsoft.com/office/drawing/2014/main" id="{94742F18-7B84-5128-8F3C-E553E94A64A6}"/>
                    </a:ext>
                  </a:extLst>
                </p:cNvPr>
                <p:cNvSpPr>
                  <a:spLocks noChangeArrowheads="1"/>
                </p:cNvSpPr>
                <p:nvPr/>
              </p:nvSpPr>
              <p:spPr bwMode="auto">
                <a:xfrm>
                  <a:off x="3251200" y="40735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4" name="Rectangle 27">
                  <a:extLst>
                    <a:ext uri="{FF2B5EF4-FFF2-40B4-BE49-F238E27FC236}">
                      <a16:creationId xmlns:a16="http://schemas.microsoft.com/office/drawing/2014/main" id="{21363776-754D-0944-9B0D-4CDA12BCA35B}"/>
                    </a:ext>
                  </a:extLst>
                </p:cNvPr>
                <p:cNvSpPr>
                  <a:spLocks noChangeArrowheads="1"/>
                </p:cNvSpPr>
                <p:nvPr/>
              </p:nvSpPr>
              <p:spPr bwMode="auto">
                <a:xfrm>
                  <a:off x="3313113" y="40624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5" name="Rectangle 28">
                  <a:extLst>
                    <a:ext uri="{FF2B5EF4-FFF2-40B4-BE49-F238E27FC236}">
                      <a16:creationId xmlns:a16="http://schemas.microsoft.com/office/drawing/2014/main" id="{E51F8FA9-7A96-099C-9065-7DA2D2672DFD}"/>
                    </a:ext>
                  </a:extLst>
                </p:cNvPr>
                <p:cNvSpPr>
                  <a:spLocks noChangeArrowheads="1"/>
                </p:cNvSpPr>
                <p:nvPr/>
              </p:nvSpPr>
              <p:spPr bwMode="auto">
                <a:xfrm>
                  <a:off x="3357563" y="39862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6" name="Rectangle 29">
                  <a:extLst>
                    <a:ext uri="{FF2B5EF4-FFF2-40B4-BE49-F238E27FC236}">
                      <a16:creationId xmlns:a16="http://schemas.microsoft.com/office/drawing/2014/main" id="{589937F2-3BAF-EF9C-CDC3-694EBDBADAFB}"/>
                    </a:ext>
                  </a:extLst>
                </p:cNvPr>
                <p:cNvSpPr>
                  <a:spLocks noChangeArrowheads="1"/>
                </p:cNvSpPr>
                <p:nvPr/>
              </p:nvSpPr>
              <p:spPr bwMode="auto">
                <a:xfrm>
                  <a:off x="3254375" y="42592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7" name="Rectangle 30">
                  <a:extLst>
                    <a:ext uri="{FF2B5EF4-FFF2-40B4-BE49-F238E27FC236}">
                      <a16:creationId xmlns:a16="http://schemas.microsoft.com/office/drawing/2014/main" id="{5D055D4C-05A2-27FD-B312-E8F9EE0FD88B}"/>
                    </a:ext>
                  </a:extLst>
                </p:cNvPr>
                <p:cNvSpPr>
                  <a:spLocks noChangeArrowheads="1"/>
                </p:cNvSpPr>
                <p:nvPr/>
              </p:nvSpPr>
              <p:spPr bwMode="auto">
                <a:xfrm>
                  <a:off x="3300413" y="42894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8" name="Rectangle 31">
                  <a:extLst>
                    <a:ext uri="{FF2B5EF4-FFF2-40B4-BE49-F238E27FC236}">
                      <a16:creationId xmlns:a16="http://schemas.microsoft.com/office/drawing/2014/main" id="{A1402489-CD28-12C0-607E-4513818E10B3}"/>
                    </a:ext>
                  </a:extLst>
                </p:cNvPr>
                <p:cNvSpPr>
                  <a:spLocks noChangeArrowheads="1"/>
                </p:cNvSpPr>
                <p:nvPr/>
              </p:nvSpPr>
              <p:spPr bwMode="auto">
                <a:xfrm>
                  <a:off x="3132138" y="42862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49" name="Rectangle 32">
                  <a:extLst>
                    <a:ext uri="{FF2B5EF4-FFF2-40B4-BE49-F238E27FC236}">
                      <a16:creationId xmlns:a16="http://schemas.microsoft.com/office/drawing/2014/main" id="{BA56B520-88B0-6374-4121-EBDBF7C78965}"/>
                    </a:ext>
                  </a:extLst>
                </p:cNvPr>
                <p:cNvSpPr>
                  <a:spLocks noChangeArrowheads="1"/>
                </p:cNvSpPr>
                <p:nvPr/>
              </p:nvSpPr>
              <p:spPr bwMode="auto">
                <a:xfrm>
                  <a:off x="3100388" y="42433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0" name="Rectangle 33">
                  <a:extLst>
                    <a:ext uri="{FF2B5EF4-FFF2-40B4-BE49-F238E27FC236}">
                      <a16:creationId xmlns:a16="http://schemas.microsoft.com/office/drawing/2014/main" id="{8A686579-B384-0AE9-528A-6AABFFD7805D}"/>
                    </a:ext>
                  </a:extLst>
                </p:cNvPr>
                <p:cNvSpPr>
                  <a:spLocks noChangeArrowheads="1"/>
                </p:cNvSpPr>
                <p:nvPr/>
              </p:nvSpPr>
              <p:spPr bwMode="auto">
                <a:xfrm>
                  <a:off x="2986088" y="43005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1" name="Rectangle 34">
                  <a:extLst>
                    <a:ext uri="{FF2B5EF4-FFF2-40B4-BE49-F238E27FC236}">
                      <a16:creationId xmlns:a16="http://schemas.microsoft.com/office/drawing/2014/main" id="{57BFF098-C8D9-67C6-4218-B76DAD01EB2B}"/>
                    </a:ext>
                  </a:extLst>
                </p:cNvPr>
                <p:cNvSpPr>
                  <a:spLocks noChangeArrowheads="1"/>
                </p:cNvSpPr>
                <p:nvPr/>
              </p:nvSpPr>
              <p:spPr bwMode="auto">
                <a:xfrm>
                  <a:off x="2973388" y="43370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2" name="Rectangle 35">
                  <a:extLst>
                    <a:ext uri="{FF2B5EF4-FFF2-40B4-BE49-F238E27FC236}">
                      <a16:creationId xmlns:a16="http://schemas.microsoft.com/office/drawing/2014/main" id="{3662F85F-6AE4-68DF-F596-F13A3A477AA3}"/>
                    </a:ext>
                  </a:extLst>
                </p:cNvPr>
                <p:cNvSpPr>
                  <a:spLocks noChangeArrowheads="1"/>
                </p:cNvSpPr>
                <p:nvPr/>
              </p:nvSpPr>
              <p:spPr bwMode="auto">
                <a:xfrm>
                  <a:off x="2943225" y="43751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3" name="Rectangle 36">
                  <a:extLst>
                    <a:ext uri="{FF2B5EF4-FFF2-40B4-BE49-F238E27FC236}">
                      <a16:creationId xmlns:a16="http://schemas.microsoft.com/office/drawing/2014/main" id="{DE18CD26-2DF4-B909-E9DA-C99B297C9938}"/>
                    </a:ext>
                  </a:extLst>
                </p:cNvPr>
                <p:cNvSpPr>
                  <a:spLocks noChangeArrowheads="1"/>
                </p:cNvSpPr>
                <p:nvPr/>
              </p:nvSpPr>
              <p:spPr bwMode="auto">
                <a:xfrm>
                  <a:off x="2894013" y="43973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4" name="Rectangle 37">
                  <a:extLst>
                    <a:ext uri="{FF2B5EF4-FFF2-40B4-BE49-F238E27FC236}">
                      <a16:creationId xmlns:a16="http://schemas.microsoft.com/office/drawing/2014/main" id="{125656EE-A99C-1FBD-4191-B22E627B59D2}"/>
                    </a:ext>
                  </a:extLst>
                </p:cNvPr>
                <p:cNvSpPr>
                  <a:spLocks noChangeArrowheads="1"/>
                </p:cNvSpPr>
                <p:nvPr/>
              </p:nvSpPr>
              <p:spPr bwMode="auto">
                <a:xfrm>
                  <a:off x="2840038" y="44243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5" name="Rectangle 38">
                  <a:extLst>
                    <a:ext uri="{FF2B5EF4-FFF2-40B4-BE49-F238E27FC236}">
                      <a16:creationId xmlns:a16="http://schemas.microsoft.com/office/drawing/2014/main" id="{EDD97FAE-768D-DBF7-D2AA-D76EFBDAEC17}"/>
                    </a:ext>
                  </a:extLst>
                </p:cNvPr>
                <p:cNvSpPr>
                  <a:spLocks noChangeArrowheads="1"/>
                </p:cNvSpPr>
                <p:nvPr/>
              </p:nvSpPr>
              <p:spPr bwMode="auto">
                <a:xfrm>
                  <a:off x="3033713" y="43275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6" name="Rectangle 39">
                  <a:extLst>
                    <a:ext uri="{FF2B5EF4-FFF2-40B4-BE49-F238E27FC236}">
                      <a16:creationId xmlns:a16="http://schemas.microsoft.com/office/drawing/2014/main" id="{C3957EEC-D0AA-2A75-91CF-68C4A94396F2}"/>
                    </a:ext>
                  </a:extLst>
                </p:cNvPr>
                <p:cNvSpPr>
                  <a:spLocks noChangeArrowheads="1"/>
                </p:cNvSpPr>
                <p:nvPr/>
              </p:nvSpPr>
              <p:spPr bwMode="auto">
                <a:xfrm>
                  <a:off x="3059113" y="43307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7" name="Rectangle 40">
                  <a:extLst>
                    <a:ext uri="{FF2B5EF4-FFF2-40B4-BE49-F238E27FC236}">
                      <a16:creationId xmlns:a16="http://schemas.microsoft.com/office/drawing/2014/main" id="{90D2D968-B148-977C-C2DC-B8E097ED3FB6}"/>
                    </a:ext>
                  </a:extLst>
                </p:cNvPr>
                <p:cNvSpPr>
                  <a:spLocks noChangeArrowheads="1"/>
                </p:cNvSpPr>
                <p:nvPr/>
              </p:nvSpPr>
              <p:spPr bwMode="auto">
                <a:xfrm>
                  <a:off x="3109913" y="43561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8" name="Rectangle 41">
                  <a:extLst>
                    <a:ext uri="{FF2B5EF4-FFF2-40B4-BE49-F238E27FC236}">
                      <a16:creationId xmlns:a16="http://schemas.microsoft.com/office/drawing/2014/main" id="{768A0A40-42A2-362C-745F-014202F304A8}"/>
                    </a:ext>
                  </a:extLst>
                </p:cNvPr>
                <p:cNvSpPr>
                  <a:spLocks noChangeArrowheads="1"/>
                </p:cNvSpPr>
                <p:nvPr/>
              </p:nvSpPr>
              <p:spPr bwMode="auto">
                <a:xfrm>
                  <a:off x="3132138" y="43656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59" name="Rectangle 42">
                  <a:extLst>
                    <a:ext uri="{FF2B5EF4-FFF2-40B4-BE49-F238E27FC236}">
                      <a16:creationId xmlns:a16="http://schemas.microsoft.com/office/drawing/2014/main" id="{309A95AC-25E3-F54F-855E-282970456099}"/>
                    </a:ext>
                  </a:extLst>
                </p:cNvPr>
                <p:cNvSpPr>
                  <a:spLocks noChangeArrowheads="1"/>
                </p:cNvSpPr>
                <p:nvPr/>
              </p:nvSpPr>
              <p:spPr bwMode="auto">
                <a:xfrm>
                  <a:off x="3203575" y="43846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60" name="Rectangle 43">
                  <a:extLst>
                    <a:ext uri="{FF2B5EF4-FFF2-40B4-BE49-F238E27FC236}">
                      <a16:creationId xmlns:a16="http://schemas.microsoft.com/office/drawing/2014/main" id="{ABA69F5B-1E9C-42CA-566B-0382C1C108CF}"/>
                    </a:ext>
                  </a:extLst>
                </p:cNvPr>
                <p:cNvSpPr>
                  <a:spLocks noChangeArrowheads="1"/>
                </p:cNvSpPr>
                <p:nvPr/>
              </p:nvSpPr>
              <p:spPr bwMode="auto">
                <a:xfrm>
                  <a:off x="3132138" y="44942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61" name="Rectangle 44">
                  <a:extLst>
                    <a:ext uri="{FF2B5EF4-FFF2-40B4-BE49-F238E27FC236}">
                      <a16:creationId xmlns:a16="http://schemas.microsoft.com/office/drawing/2014/main" id="{823AD41A-D29B-0AC8-F05E-D1DFAB9B8C56}"/>
                    </a:ext>
                  </a:extLst>
                </p:cNvPr>
                <p:cNvSpPr>
                  <a:spLocks noChangeArrowheads="1"/>
                </p:cNvSpPr>
                <p:nvPr/>
              </p:nvSpPr>
              <p:spPr bwMode="auto">
                <a:xfrm>
                  <a:off x="3225800" y="47037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62" name="Rectangle 45">
                  <a:extLst>
                    <a:ext uri="{FF2B5EF4-FFF2-40B4-BE49-F238E27FC236}">
                      <a16:creationId xmlns:a16="http://schemas.microsoft.com/office/drawing/2014/main" id="{A02E169C-ACCA-6390-1F1E-F7B8154ECADD}"/>
                    </a:ext>
                  </a:extLst>
                </p:cNvPr>
                <p:cNvSpPr>
                  <a:spLocks noChangeArrowheads="1"/>
                </p:cNvSpPr>
                <p:nvPr/>
              </p:nvSpPr>
              <p:spPr bwMode="auto">
                <a:xfrm>
                  <a:off x="3898900" y="38052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63" name="Rectangle 46">
                  <a:extLst>
                    <a:ext uri="{FF2B5EF4-FFF2-40B4-BE49-F238E27FC236}">
                      <a16:creationId xmlns:a16="http://schemas.microsoft.com/office/drawing/2014/main" id="{6A0CF8DD-7420-9B20-F75F-90B9A7946F3B}"/>
                    </a:ext>
                  </a:extLst>
                </p:cNvPr>
                <p:cNvSpPr>
                  <a:spLocks noChangeArrowheads="1"/>
                </p:cNvSpPr>
                <p:nvPr/>
              </p:nvSpPr>
              <p:spPr bwMode="auto">
                <a:xfrm>
                  <a:off x="3203575" y="47974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164" name="テキスト ボックス 163">
                <a:extLst>
                  <a:ext uri="{FF2B5EF4-FFF2-40B4-BE49-F238E27FC236}">
                    <a16:creationId xmlns:a16="http://schemas.microsoft.com/office/drawing/2014/main" id="{D91307C5-8A5E-BA46-EC45-FFBB40AE8A1B}"/>
                  </a:ext>
                </a:extLst>
              </p:cNvPr>
              <p:cNvSpPr txBox="1"/>
              <p:nvPr/>
            </p:nvSpPr>
            <p:spPr>
              <a:xfrm flipH="1">
                <a:off x="8064921" y="2101094"/>
                <a:ext cx="55145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B-IX</a:t>
                </a:r>
                <a:endParaRPr kumimoji="0" lang="ja-JP" alt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endParaRPr>
              </a:p>
            </p:txBody>
          </p:sp>
        </p:grpSp>
        <p:grpSp>
          <p:nvGrpSpPr>
            <p:cNvPr id="240" name="グループ化 239">
              <a:extLst>
                <a:ext uri="{FF2B5EF4-FFF2-40B4-BE49-F238E27FC236}">
                  <a16:creationId xmlns:a16="http://schemas.microsoft.com/office/drawing/2014/main" id="{806732C2-9E05-1038-67AB-750A8350B776}"/>
                </a:ext>
              </a:extLst>
            </p:cNvPr>
            <p:cNvGrpSpPr/>
            <p:nvPr/>
          </p:nvGrpSpPr>
          <p:grpSpPr>
            <a:xfrm>
              <a:off x="7505241" y="651681"/>
              <a:ext cx="1392222" cy="1800000"/>
              <a:chOff x="7505241" y="651681"/>
              <a:chExt cx="1392222" cy="1800000"/>
            </a:xfrm>
          </p:grpSpPr>
          <p:grpSp>
            <p:nvGrpSpPr>
              <p:cNvPr id="187" name="グループ化 186">
                <a:extLst>
                  <a:ext uri="{FF2B5EF4-FFF2-40B4-BE49-F238E27FC236}">
                    <a16:creationId xmlns:a16="http://schemas.microsoft.com/office/drawing/2014/main" id="{4F6D1888-6A23-4962-8362-C3275A8CACF2}"/>
                  </a:ext>
                </a:extLst>
              </p:cNvPr>
              <p:cNvGrpSpPr>
                <a:grpSpLocks noChangeAspect="1"/>
              </p:cNvGrpSpPr>
              <p:nvPr/>
            </p:nvGrpSpPr>
            <p:grpSpPr>
              <a:xfrm>
                <a:off x="7505241" y="651681"/>
                <a:ext cx="1392222" cy="1800000"/>
                <a:chOff x="2484438" y="620713"/>
                <a:chExt cx="3978275" cy="5143500"/>
              </a:xfrm>
            </p:grpSpPr>
            <p:pic>
              <p:nvPicPr>
                <p:cNvPr id="188" name="Picture 2" descr="tayousei3">
                  <a:extLst>
                    <a:ext uri="{FF2B5EF4-FFF2-40B4-BE49-F238E27FC236}">
                      <a16:creationId xmlns:a16="http://schemas.microsoft.com/office/drawing/2014/main" id="{F668D378-F624-CBAB-D03D-5748FAB2AF29}"/>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189" name="Rectangle 4">
                  <a:extLst>
                    <a:ext uri="{FF2B5EF4-FFF2-40B4-BE49-F238E27FC236}">
                      <a16:creationId xmlns:a16="http://schemas.microsoft.com/office/drawing/2014/main" id="{E5855C70-C831-A905-E6CE-4859ACF12C5E}"/>
                    </a:ext>
                  </a:extLst>
                </p:cNvPr>
                <p:cNvSpPr>
                  <a:spLocks noChangeArrowheads="1"/>
                </p:cNvSpPr>
                <p:nvPr/>
              </p:nvSpPr>
              <p:spPr bwMode="auto">
                <a:xfrm>
                  <a:off x="3203575" y="40751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0" name="Rectangle 5">
                  <a:extLst>
                    <a:ext uri="{FF2B5EF4-FFF2-40B4-BE49-F238E27FC236}">
                      <a16:creationId xmlns:a16="http://schemas.microsoft.com/office/drawing/2014/main" id="{9DB84AE5-81B0-9D60-6063-2B71EC100FD1}"/>
                    </a:ext>
                  </a:extLst>
                </p:cNvPr>
                <p:cNvSpPr>
                  <a:spLocks noChangeArrowheads="1"/>
                </p:cNvSpPr>
                <p:nvPr/>
              </p:nvSpPr>
              <p:spPr bwMode="auto">
                <a:xfrm>
                  <a:off x="3349625" y="40179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1" name="Rectangle 6">
                  <a:extLst>
                    <a:ext uri="{FF2B5EF4-FFF2-40B4-BE49-F238E27FC236}">
                      <a16:creationId xmlns:a16="http://schemas.microsoft.com/office/drawing/2014/main" id="{D1491CE6-3BC1-171A-6A58-885BF9E17914}"/>
                    </a:ext>
                  </a:extLst>
                </p:cNvPr>
                <p:cNvSpPr>
                  <a:spLocks noChangeArrowheads="1"/>
                </p:cNvSpPr>
                <p:nvPr/>
              </p:nvSpPr>
              <p:spPr bwMode="auto">
                <a:xfrm>
                  <a:off x="3419475" y="39957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2" name="Rectangle 7">
                  <a:extLst>
                    <a:ext uri="{FF2B5EF4-FFF2-40B4-BE49-F238E27FC236}">
                      <a16:creationId xmlns:a16="http://schemas.microsoft.com/office/drawing/2014/main" id="{A2BBD267-7B62-AD68-3B8B-70FEEEC755A2}"/>
                    </a:ext>
                  </a:extLst>
                </p:cNvPr>
                <p:cNvSpPr>
                  <a:spLocks noChangeArrowheads="1"/>
                </p:cNvSpPr>
                <p:nvPr/>
              </p:nvSpPr>
              <p:spPr bwMode="auto">
                <a:xfrm>
                  <a:off x="3448050" y="39338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3" name="Rectangle 8">
                  <a:extLst>
                    <a:ext uri="{FF2B5EF4-FFF2-40B4-BE49-F238E27FC236}">
                      <a16:creationId xmlns:a16="http://schemas.microsoft.com/office/drawing/2014/main" id="{4B5FFED4-2272-E25B-030B-4F4007648FCB}"/>
                    </a:ext>
                  </a:extLst>
                </p:cNvPr>
                <p:cNvSpPr>
                  <a:spLocks noChangeArrowheads="1"/>
                </p:cNvSpPr>
                <p:nvPr/>
              </p:nvSpPr>
              <p:spPr bwMode="auto">
                <a:xfrm>
                  <a:off x="3321050" y="39830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4" name="Rectangle 9">
                  <a:extLst>
                    <a:ext uri="{FF2B5EF4-FFF2-40B4-BE49-F238E27FC236}">
                      <a16:creationId xmlns:a16="http://schemas.microsoft.com/office/drawing/2014/main" id="{75F3071B-672D-41D8-AE90-49D6F9469598}"/>
                    </a:ext>
                  </a:extLst>
                </p:cNvPr>
                <p:cNvSpPr>
                  <a:spLocks noChangeArrowheads="1"/>
                </p:cNvSpPr>
                <p:nvPr/>
              </p:nvSpPr>
              <p:spPr bwMode="auto">
                <a:xfrm>
                  <a:off x="3576638" y="38512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5" name="Rectangle 10">
                  <a:extLst>
                    <a:ext uri="{FF2B5EF4-FFF2-40B4-BE49-F238E27FC236}">
                      <a16:creationId xmlns:a16="http://schemas.microsoft.com/office/drawing/2014/main" id="{42D3A95F-C351-662B-E929-5E3CF0A5E3DB}"/>
                    </a:ext>
                  </a:extLst>
                </p:cNvPr>
                <p:cNvSpPr>
                  <a:spLocks noChangeArrowheads="1"/>
                </p:cNvSpPr>
                <p:nvPr/>
              </p:nvSpPr>
              <p:spPr bwMode="auto">
                <a:xfrm>
                  <a:off x="3660775" y="38544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6" name="Rectangle 11">
                  <a:extLst>
                    <a:ext uri="{FF2B5EF4-FFF2-40B4-BE49-F238E27FC236}">
                      <a16:creationId xmlns:a16="http://schemas.microsoft.com/office/drawing/2014/main" id="{8913E2A8-EB85-8D40-8578-3FB0E65C3716}"/>
                    </a:ext>
                  </a:extLst>
                </p:cNvPr>
                <p:cNvSpPr>
                  <a:spLocks noChangeArrowheads="1"/>
                </p:cNvSpPr>
                <p:nvPr/>
              </p:nvSpPr>
              <p:spPr bwMode="auto">
                <a:xfrm>
                  <a:off x="3609975" y="36290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7" name="Rectangle 12">
                  <a:extLst>
                    <a:ext uri="{FF2B5EF4-FFF2-40B4-BE49-F238E27FC236}">
                      <a16:creationId xmlns:a16="http://schemas.microsoft.com/office/drawing/2014/main" id="{7C783988-B62A-90CE-EFEA-66815973CC86}"/>
                    </a:ext>
                  </a:extLst>
                </p:cNvPr>
                <p:cNvSpPr>
                  <a:spLocks noChangeArrowheads="1"/>
                </p:cNvSpPr>
                <p:nvPr/>
              </p:nvSpPr>
              <p:spPr bwMode="auto">
                <a:xfrm>
                  <a:off x="3678238" y="36449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8" name="Rectangle 13">
                  <a:extLst>
                    <a:ext uri="{FF2B5EF4-FFF2-40B4-BE49-F238E27FC236}">
                      <a16:creationId xmlns:a16="http://schemas.microsoft.com/office/drawing/2014/main" id="{8DCD3338-A888-0DF0-D2CC-B5DF33C91ECF}"/>
                    </a:ext>
                  </a:extLst>
                </p:cNvPr>
                <p:cNvSpPr>
                  <a:spLocks noChangeArrowheads="1"/>
                </p:cNvSpPr>
                <p:nvPr/>
              </p:nvSpPr>
              <p:spPr bwMode="auto">
                <a:xfrm>
                  <a:off x="3822700" y="38608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199" name="Rectangle 14">
                  <a:extLst>
                    <a:ext uri="{FF2B5EF4-FFF2-40B4-BE49-F238E27FC236}">
                      <a16:creationId xmlns:a16="http://schemas.microsoft.com/office/drawing/2014/main" id="{26A70BBD-2C26-EC00-95CF-30129AF373A1}"/>
                    </a:ext>
                  </a:extLst>
                </p:cNvPr>
                <p:cNvSpPr>
                  <a:spLocks noChangeArrowheads="1"/>
                </p:cNvSpPr>
                <p:nvPr/>
              </p:nvSpPr>
              <p:spPr bwMode="auto">
                <a:xfrm>
                  <a:off x="3876675" y="38274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0" name="Rectangle 15">
                  <a:extLst>
                    <a:ext uri="{FF2B5EF4-FFF2-40B4-BE49-F238E27FC236}">
                      <a16:creationId xmlns:a16="http://schemas.microsoft.com/office/drawing/2014/main" id="{14AE08F3-AA58-321F-8075-615DCFDFDA9B}"/>
                    </a:ext>
                  </a:extLst>
                </p:cNvPr>
                <p:cNvSpPr>
                  <a:spLocks noChangeArrowheads="1"/>
                </p:cNvSpPr>
                <p:nvPr/>
              </p:nvSpPr>
              <p:spPr bwMode="auto">
                <a:xfrm>
                  <a:off x="3929063" y="37988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1" name="Rectangle 16">
                  <a:extLst>
                    <a:ext uri="{FF2B5EF4-FFF2-40B4-BE49-F238E27FC236}">
                      <a16:creationId xmlns:a16="http://schemas.microsoft.com/office/drawing/2014/main" id="{68CA519F-F192-2829-82E8-68F6AF6D4732}"/>
                    </a:ext>
                  </a:extLst>
                </p:cNvPr>
                <p:cNvSpPr>
                  <a:spLocks noChangeArrowheads="1"/>
                </p:cNvSpPr>
                <p:nvPr/>
              </p:nvSpPr>
              <p:spPr bwMode="auto">
                <a:xfrm>
                  <a:off x="3956050" y="37893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2" name="Rectangle 17">
                  <a:extLst>
                    <a:ext uri="{FF2B5EF4-FFF2-40B4-BE49-F238E27FC236}">
                      <a16:creationId xmlns:a16="http://schemas.microsoft.com/office/drawing/2014/main" id="{0DEBC5B1-8C28-6CDA-31F2-DB8917F3336C}"/>
                    </a:ext>
                  </a:extLst>
                </p:cNvPr>
                <p:cNvSpPr>
                  <a:spLocks noChangeArrowheads="1"/>
                </p:cNvSpPr>
                <p:nvPr/>
              </p:nvSpPr>
              <p:spPr bwMode="auto">
                <a:xfrm>
                  <a:off x="3984625" y="37861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3" name="Rectangle 18">
                  <a:extLst>
                    <a:ext uri="{FF2B5EF4-FFF2-40B4-BE49-F238E27FC236}">
                      <a16:creationId xmlns:a16="http://schemas.microsoft.com/office/drawing/2014/main" id="{2D097AF9-5FAE-533E-1D42-395558E443EF}"/>
                    </a:ext>
                  </a:extLst>
                </p:cNvPr>
                <p:cNvSpPr>
                  <a:spLocks noChangeArrowheads="1"/>
                </p:cNvSpPr>
                <p:nvPr/>
              </p:nvSpPr>
              <p:spPr bwMode="auto">
                <a:xfrm>
                  <a:off x="4010025" y="37893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4" name="Rectangle 19">
                  <a:extLst>
                    <a:ext uri="{FF2B5EF4-FFF2-40B4-BE49-F238E27FC236}">
                      <a16:creationId xmlns:a16="http://schemas.microsoft.com/office/drawing/2014/main" id="{A05381CF-1EE1-B3AB-9933-ECD0C53374E5}"/>
                    </a:ext>
                  </a:extLst>
                </p:cNvPr>
                <p:cNvSpPr>
                  <a:spLocks noChangeArrowheads="1"/>
                </p:cNvSpPr>
                <p:nvPr/>
              </p:nvSpPr>
              <p:spPr bwMode="auto">
                <a:xfrm>
                  <a:off x="4044950" y="37734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5" name="Rectangle 20">
                  <a:extLst>
                    <a:ext uri="{FF2B5EF4-FFF2-40B4-BE49-F238E27FC236}">
                      <a16:creationId xmlns:a16="http://schemas.microsoft.com/office/drawing/2014/main" id="{34D70629-B6F4-AADE-3695-259AF2215EB9}"/>
                    </a:ext>
                  </a:extLst>
                </p:cNvPr>
                <p:cNvSpPr>
                  <a:spLocks noChangeArrowheads="1"/>
                </p:cNvSpPr>
                <p:nvPr/>
              </p:nvSpPr>
              <p:spPr bwMode="auto">
                <a:xfrm>
                  <a:off x="4032250" y="38163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6" name="Rectangle 21">
                  <a:extLst>
                    <a:ext uri="{FF2B5EF4-FFF2-40B4-BE49-F238E27FC236}">
                      <a16:creationId xmlns:a16="http://schemas.microsoft.com/office/drawing/2014/main" id="{0A6FB9AF-EB4D-5585-A58E-0D4E57217A02}"/>
                    </a:ext>
                  </a:extLst>
                </p:cNvPr>
                <p:cNvSpPr>
                  <a:spLocks noChangeArrowheads="1"/>
                </p:cNvSpPr>
                <p:nvPr/>
              </p:nvSpPr>
              <p:spPr bwMode="auto">
                <a:xfrm>
                  <a:off x="4016375" y="38449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07" name="Rectangle 22">
                  <a:extLst>
                    <a:ext uri="{FF2B5EF4-FFF2-40B4-BE49-F238E27FC236}">
                      <a16:creationId xmlns:a16="http://schemas.microsoft.com/office/drawing/2014/main" id="{81CE1023-1CC7-12CE-C72F-3191B5ED650E}"/>
                    </a:ext>
                  </a:extLst>
                </p:cNvPr>
                <p:cNvSpPr>
                  <a:spLocks noChangeArrowheads="1"/>
                </p:cNvSpPr>
                <p:nvPr/>
              </p:nvSpPr>
              <p:spPr bwMode="auto">
                <a:xfrm>
                  <a:off x="4038600" y="38623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208" name="テキスト ボックス 207">
                <a:extLst>
                  <a:ext uri="{FF2B5EF4-FFF2-40B4-BE49-F238E27FC236}">
                    <a16:creationId xmlns:a16="http://schemas.microsoft.com/office/drawing/2014/main" id="{58BA5D35-7BD5-E61D-3AA4-AA70BEB92924}"/>
                  </a:ext>
                </a:extLst>
              </p:cNvPr>
              <p:cNvSpPr txBox="1"/>
              <p:nvPr/>
            </p:nvSpPr>
            <p:spPr>
              <a:xfrm flipH="1">
                <a:off x="7851183" y="2052951"/>
                <a:ext cx="55145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B-X</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241" name="グループ化 240">
              <a:extLst>
                <a:ext uri="{FF2B5EF4-FFF2-40B4-BE49-F238E27FC236}">
                  <a16:creationId xmlns:a16="http://schemas.microsoft.com/office/drawing/2014/main" id="{CCA5EE4C-416B-096E-3F37-9BAA56613CAB}"/>
                </a:ext>
              </a:extLst>
            </p:cNvPr>
            <p:cNvGrpSpPr/>
            <p:nvPr/>
          </p:nvGrpSpPr>
          <p:grpSpPr>
            <a:xfrm>
              <a:off x="8707778" y="2293974"/>
              <a:ext cx="1392222" cy="1800000"/>
              <a:chOff x="9093807" y="2506145"/>
              <a:chExt cx="1392222" cy="1800000"/>
            </a:xfrm>
          </p:grpSpPr>
          <p:grpSp>
            <p:nvGrpSpPr>
              <p:cNvPr id="209" name="グループ化 208">
                <a:extLst>
                  <a:ext uri="{FF2B5EF4-FFF2-40B4-BE49-F238E27FC236}">
                    <a16:creationId xmlns:a16="http://schemas.microsoft.com/office/drawing/2014/main" id="{E13A525A-00DF-D590-8C15-0C9722923A66}"/>
                  </a:ext>
                </a:extLst>
              </p:cNvPr>
              <p:cNvGrpSpPr>
                <a:grpSpLocks noChangeAspect="1"/>
              </p:cNvGrpSpPr>
              <p:nvPr/>
            </p:nvGrpSpPr>
            <p:grpSpPr>
              <a:xfrm>
                <a:off x="9093807" y="2506145"/>
                <a:ext cx="1392222" cy="1800000"/>
                <a:chOff x="2484438" y="620713"/>
                <a:chExt cx="3978275" cy="5143500"/>
              </a:xfrm>
            </p:grpSpPr>
            <p:pic>
              <p:nvPicPr>
                <p:cNvPr id="210" name="Picture 2" descr="tayousei3">
                  <a:extLst>
                    <a:ext uri="{FF2B5EF4-FFF2-40B4-BE49-F238E27FC236}">
                      <a16:creationId xmlns:a16="http://schemas.microsoft.com/office/drawing/2014/main" id="{93BEE933-465A-5FD7-DA79-322817669A8C}"/>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solidFill>
                  <a:srgbClr val="FF0000"/>
                </a:solidFill>
                <a:ln w="9525">
                  <a:noFill/>
                  <a:miter lim="800000"/>
                  <a:headEnd/>
                  <a:tailEnd/>
                </a:ln>
              </p:spPr>
            </p:pic>
            <p:sp>
              <p:nvSpPr>
                <p:cNvPr id="211" name="AutoShape 4">
                  <a:extLst>
                    <a:ext uri="{FF2B5EF4-FFF2-40B4-BE49-F238E27FC236}">
                      <a16:creationId xmlns:a16="http://schemas.microsoft.com/office/drawing/2014/main" id="{99521D36-E00D-5ADB-8D47-FA4B0C4B456D}"/>
                    </a:ext>
                  </a:extLst>
                </p:cNvPr>
                <p:cNvSpPr>
                  <a:spLocks noChangeArrowheads="1"/>
                </p:cNvSpPr>
                <p:nvPr/>
              </p:nvSpPr>
              <p:spPr bwMode="auto">
                <a:xfrm>
                  <a:off x="2906713" y="433705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2" name="AutoShape 5">
                  <a:extLst>
                    <a:ext uri="{FF2B5EF4-FFF2-40B4-BE49-F238E27FC236}">
                      <a16:creationId xmlns:a16="http://schemas.microsoft.com/office/drawing/2014/main" id="{40CCEFDB-10B8-9E08-C5CB-783E8CD806B1}"/>
                    </a:ext>
                  </a:extLst>
                </p:cNvPr>
                <p:cNvSpPr>
                  <a:spLocks noChangeArrowheads="1"/>
                </p:cNvSpPr>
                <p:nvPr/>
              </p:nvSpPr>
              <p:spPr bwMode="auto">
                <a:xfrm>
                  <a:off x="2962275" y="44799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3" name="AutoShape 6">
                  <a:extLst>
                    <a:ext uri="{FF2B5EF4-FFF2-40B4-BE49-F238E27FC236}">
                      <a16:creationId xmlns:a16="http://schemas.microsoft.com/office/drawing/2014/main" id="{1208AAAA-9825-47AE-3CDE-C0E3237613AF}"/>
                    </a:ext>
                  </a:extLst>
                </p:cNvPr>
                <p:cNvSpPr>
                  <a:spLocks noChangeArrowheads="1"/>
                </p:cNvSpPr>
                <p:nvPr/>
              </p:nvSpPr>
              <p:spPr bwMode="auto">
                <a:xfrm>
                  <a:off x="3043238" y="475615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4" name="AutoShape 7">
                  <a:extLst>
                    <a:ext uri="{FF2B5EF4-FFF2-40B4-BE49-F238E27FC236}">
                      <a16:creationId xmlns:a16="http://schemas.microsoft.com/office/drawing/2014/main" id="{E12F10F9-394B-BFCA-D203-CF1FCEA3E1F5}"/>
                    </a:ext>
                  </a:extLst>
                </p:cNvPr>
                <p:cNvSpPr>
                  <a:spLocks noChangeArrowheads="1"/>
                </p:cNvSpPr>
                <p:nvPr/>
              </p:nvSpPr>
              <p:spPr bwMode="auto">
                <a:xfrm>
                  <a:off x="2849563" y="500697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5" name="AutoShape 8">
                  <a:extLst>
                    <a:ext uri="{FF2B5EF4-FFF2-40B4-BE49-F238E27FC236}">
                      <a16:creationId xmlns:a16="http://schemas.microsoft.com/office/drawing/2014/main" id="{DB105004-C389-9214-29DC-C2A8C496762E}"/>
                    </a:ext>
                  </a:extLst>
                </p:cNvPr>
                <p:cNvSpPr>
                  <a:spLocks noChangeArrowheads="1"/>
                </p:cNvSpPr>
                <p:nvPr/>
              </p:nvSpPr>
              <p:spPr bwMode="auto">
                <a:xfrm>
                  <a:off x="2898775" y="494188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6" name="AutoShape 9">
                  <a:extLst>
                    <a:ext uri="{FF2B5EF4-FFF2-40B4-BE49-F238E27FC236}">
                      <a16:creationId xmlns:a16="http://schemas.microsoft.com/office/drawing/2014/main" id="{FFF0CB45-82A2-FDE0-F081-BD982A2384AC}"/>
                    </a:ext>
                  </a:extLst>
                </p:cNvPr>
                <p:cNvSpPr>
                  <a:spLocks noChangeArrowheads="1"/>
                </p:cNvSpPr>
                <p:nvPr/>
              </p:nvSpPr>
              <p:spPr bwMode="auto">
                <a:xfrm>
                  <a:off x="2884488" y="48863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7" name="AutoShape 10">
                  <a:extLst>
                    <a:ext uri="{FF2B5EF4-FFF2-40B4-BE49-F238E27FC236}">
                      <a16:creationId xmlns:a16="http://schemas.microsoft.com/office/drawing/2014/main" id="{A2B8A67D-B413-10BD-D829-F2F5E2EBB549}"/>
                    </a:ext>
                  </a:extLst>
                </p:cNvPr>
                <p:cNvSpPr>
                  <a:spLocks noChangeArrowheads="1"/>
                </p:cNvSpPr>
                <p:nvPr/>
              </p:nvSpPr>
              <p:spPr bwMode="auto">
                <a:xfrm>
                  <a:off x="2919413" y="485298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8" name="AutoShape 11">
                  <a:extLst>
                    <a:ext uri="{FF2B5EF4-FFF2-40B4-BE49-F238E27FC236}">
                      <a16:creationId xmlns:a16="http://schemas.microsoft.com/office/drawing/2014/main" id="{6267C9B6-E8FB-D4E8-22BE-69AAE9FF19CE}"/>
                    </a:ext>
                  </a:extLst>
                </p:cNvPr>
                <p:cNvSpPr>
                  <a:spLocks noChangeArrowheads="1"/>
                </p:cNvSpPr>
                <p:nvPr/>
              </p:nvSpPr>
              <p:spPr bwMode="auto">
                <a:xfrm>
                  <a:off x="2890838" y="481965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19" name="AutoShape 12">
                  <a:extLst>
                    <a:ext uri="{FF2B5EF4-FFF2-40B4-BE49-F238E27FC236}">
                      <a16:creationId xmlns:a16="http://schemas.microsoft.com/office/drawing/2014/main" id="{EF102A1B-76CF-677F-E7E3-2F5D6BCFB805}"/>
                    </a:ext>
                  </a:extLst>
                </p:cNvPr>
                <p:cNvSpPr>
                  <a:spLocks noChangeArrowheads="1"/>
                </p:cNvSpPr>
                <p:nvPr/>
              </p:nvSpPr>
              <p:spPr bwMode="auto">
                <a:xfrm>
                  <a:off x="2925763" y="47847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0" name="AutoShape 13">
                  <a:extLst>
                    <a:ext uri="{FF2B5EF4-FFF2-40B4-BE49-F238E27FC236}">
                      <a16:creationId xmlns:a16="http://schemas.microsoft.com/office/drawing/2014/main" id="{64A9FABE-B89E-74A8-7F46-BB125D04C02D}"/>
                    </a:ext>
                  </a:extLst>
                </p:cNvPr>
                <p:cNvSpPr>
                  <a:spLocks noChangeArrowheads="1"/>
                </p:cNvSpPr>
                <p:nvPr/>
              </p:nvSpPr>
              <p:spPr bwMode="auto">
                <a:xfrm>
                  <a:off x="2978150" y="463708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1" name="AutoShape 14">
                  <a:extLst>
                    <a:ext uri="{FF2B5EF4-FFF2-40B4-BE49-F238E27FC236}">
                      <a16:creationId xmlns:a16="http://schemas.microsoft.com/office/drawing/2014/main" id="{5DCE06CA-6A97-8FD6-3658-E88D420ECB35}"/>
                    </a:ext>
                  </a:extLst>
                </p:cNvPr>
                <p:cNvSpPr>
                  <a:spLocks noChangeArrowheads="1"/>
                </p:cNvSpPr>
                <p:nvPr/>
              </p:nvSpPr>
              <p:spPr bwMode="auto">
                <a:xfrm>
                  <a:off x="2787650" y="4868863"/>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2" name="AutoShape 15">
                  <a:extLst>
                    <a:ext uri="{FF2B5EF4-FFF2-40B4-BE49-F238E27FC236}">
                      <a16:creationId xmlns:a16="http://schemas.microsoft.com/office/drawing/2014/main" id="{3A44E636-28B4-6181-AB3A-D9BAB62934C1}"/>
                    </a:ext>
                  </a:extLst>
                </p:cNvPr>
                <p:cNvSpPr>
                  <a:spLocks noChangeArrowheads="1"/>
                </p:cNvSpPr>
                <p:nvPr/>
              </p:nvSpPr>
              <p:spPr bwMode="auto">
                <a:xfrm>
                  <a:off x="2762250" y="484663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3" name="AutoShape 16">
                  <a:extLst>
                    <a:ext uri="{FF2B5EF4-FFF2-40B4-BE49-F238E27FC236}">
                      <a16:creationId xmlns:a16="http://schemas.microsoft.com/office/drawing/2014/main" id="{1C1D3E16-A30F-763B-20F4-A85950ECC7CC}"/>
                    </a:ext>
                  </a:extLst>
                </p:cNvPr>
                <p:cNvSpPr>
                  <a:spLocks noChangeArrowheads="1"/>
                </p:cNvSpPr>
                <p:nvPr/>
              </p:nvSpPr>
              <p:spPr bwMode="auto">
                <a:xfrm>
                  <a:off x="2546350" y="4614863"/>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4" name="AutoShape 17">
                  <a:extLst>
                    <a:ext uri="{FF2B5EF4-FFF2-40B4-BE49-F238E27FC236}">
                      <a16:creationId xmlns:a16="http://schemas.microsoft.com/office/drawing/2014/main" id="{051502F0-1EC1-21C5-DEA4-A581D51DC08E}"/>
                    </a:ext>
                  </a:extLst>
                </p:cNvPr>
                <p:cNvSpPr>
                  <a:spLocks noChangeArrowheads="1"/>
                </p:cNvSpPr>
                <p:nvPr/>
              </p:nvSpPr>
              <p:spPr bwMode="auto">
                <a:xfrm>
                  <a:off x="2830513" y="469265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5" name="AutoShape 18">
                  <a:extLst>
                    <a:ext uri="{FF2B5EF4-FFF2-40B4-BE49-F238E27FC236}">
                      <a16:creationId xmlns:a16="http://schemas.microsoft.com/office/drawing/2014/main" id="{F20C997F-EEBB-DFEB-6586-DBDA6456B485}"/>
                    </a:ext>
                  </a:extLst>
                </p:cNvPr>
                <p:cNvSpPr>
                  <a:spLocks noChangeArrowheads="1"/>
                </p:cNvSpPr>
                <p:nvPr/>
              </p:nvSpPr>
              <p:spPr bwMode="auto">
                <a:xfrm>
                  <a:off x="2873375" y="464343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6" name="AutoShape 19">
                  <a:extLst>
                    <a:ext uri="{FF2B5EF4-FFF2-40B4-BE49-F238E27FC236}">
                      <a16:creationId xmlns:a16="http://schemas.microsoft.com/office/drawing/2014/main" id="{BFAE5ECD-D480-CDEB-18EF-45CC7A3AF34F}"/>
                    </a:ext>
                  </a:extLst>
                </p:cNvPr>
                <p:cNvSpPr>
                  <a:spLocks noChangeArrowheads="1"/>
                </p:cNvSpPr>
                <p:nvPr/>
              </p:nvSpPr>
              <p:spPr bwMode="auto">
                <a:xfrm>
                  <a:off x="2932113" y="450850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7" name="AutoShape 20">
                  <a:extLst>
                    <a:ext uri="{FF2B5EF4-FFF2-40B4-BE49-F238E27FC236}">
                      <a16:creationId xmlns:a16="http://schemas.microsoft.com/office/drawing/2014/main" id="{597231AC-3EE5-5EAD-C7A8-7EE3093C9F20}"/>
                    </a:ext>
                  </a:extLst>
                </p:cNvPr>
                <p:cNvSpPr>
                  <a:spLocks noChangeArrowheads="1"/>
                </p:cNvSpPr>
                <p:nvPr/>
              </p:nvSpPr>
              <p:spPr bwMode="auto">
                <a:xfrm>
                  <a:off x="2849563" y="453707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8" name="AutoShape 21">
                  <a:extLst>
                    <a:ext uri="{FF2B5EF4-FFF2-40B4-BE49-F238E27FC236}">
                      <a16:creationId xmlns:a16="http://schemas.microsoft.com/office/drawing/2014/main" id="{08322F71-C071-BF8E-ECA9-98129BCC0967}"/>
                    </a:ext>
                  </a:extLst>
                </p:cNvPr>
                <p:cNvSpPr>
                  <a:spLocks noChangeArrowheads="1"/>
                </p:cNvSpPr>
                <p:nvPr/>
              </p:nvSpPr>
              <p:spPr bwMode="auto">
                <a:xfrm>
                  <a:off x="2771775" y="450850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29" name="AutoShape 22">
                  <a:extLst>
                    <a:ext uri="{FF2B5EF4-FFF2-40B4-BE49-F238E27FC236}">
                      <a16:creationId xmlns:a16="http://schemas.microsoft.com/office/drawing/2014/main" id="{901F9EDF-3B15-17C6-5A7F-C82F42F3B206}"/>
                    </a:ext>
                  </a:extLst>
                </p:cNvPr>
                <p:cNvSpPr>
                  <a:spLocks noChangeArrowheads="1"/>
                </p:cNvSpPr>
                <p:nvPr/>
              </p:nvSpPr>
              <p:spPr bwMode="auto">
                <a:xfrm>
                  <a:off x="2811463" y="44926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0" name="AutoShape 23">
                  <a:extLst>
                    <a:ext uri="{FF2B5EF4-FFF2-40B4-BE49-F238E27FC236}">
                      <a16:creationId xmlns:a16="http://schemas.microsoft.com/office/drawing/2014/main" id="{D94B0243-D4B3-4F22-FD3E-16515628D256}"/>
                    </a:ext>
                  </a:extLst>
                </p:cNvPr>
                <p:cNvSpPr>
                  <a:spLocks noChangeArrowheads="1"/>
                </p:cNvSpPr>
                <p:nvPr/>
              </p:nvSpPr>
              <p:spPr bwMode="auto">
                <a:xfrm>
                  <a:off x="2771775" y="44037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1" name="AutoShape 24">
                  <a:extLst>
                    <a:ext uri="{FF2B5EF4-FFF2-40B4-BE49-F238E27FC236}">
                      <a16:creationId xmlns:a16="http://schemas.microsoft.com/office/drawing/2014/main" id="{EC79F03B-7444-F02F-7814-F960FB1E60FD}"/>
                    </a:ext>
                  </a:extLst>
                </p:cNvPr>
                <p:cNvSpPr>
                  <a:spLocks noChangeArrowheads="1"/>
                </p:cNvSpPr>
                <p:nvPr/>
              </p:nvSpPr>
              <p:spPr bwMode="auto">
                <a:xfrm>
                  <a:off x="2941638" y="52165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2" name="AutoShape 25">
                  <a:extLst>
                    <a:ext uri="{FF2B5EF4-FFF2-40B4-BE49-F238E27FC236}">
                      <a16:creationId xmlns:a16="http://schemas.microsoft.com/office/drawing/2014/main" id="{D0096EF3-791F-9829-51F2-22F89D64DA33}"/>
                    </a:ext>
                  </a:extLst>
                </p:cNvPr>
                <p:cNvSpPr>
                  <a:spLocks noChangeArrowheads="1"/>
                </p:cNvSpPr>
                <p:nvPr/>
              </p:nvSpPr>
              <p:spPr bwMode="auto">
                <a:xfrm>
                  <a:off x="5995988" y="414020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3" name="AutoShape 26">
                  <a:extLst>
                    <a:ext uri="{FF2B5EF4-FFF2-40B4-BE49-F238E27FC236}">
                      <a16:creationId xmlns:a16="http://schemas.microsoft.com/office/drawing/2014/main" id="{B18F7005-4F6F-EFBE-12B4-C79E73D458E2}"/>
                    </a:ext>
                  </a:extLst>
                </p:cNvPr>
                <p:cNvSpPr>
                  <a:spLocks noChangeArrowheads="1"/>
                </p:cNvSpPr>
                <p:nvPr/>
              </p:nvSpPr>
              <p:spPr bwMode="auto">
                <a:xfrm>
                  <a:off x="5842000" y="4857750"/>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4" name="AutoShape 27">
                  <a:extLst>
                    <a:ext uri="{FF2B5EF4-FFF2-40B4-BE49-F238E27FC236}">
                      <a16:creationId xmlns:a16="http://schemas.microsoft.com/office/drawing/2014/main" id="{9D7FAC1A-6D0C-2F58-99D7-E9557C011EB6}"/>
                    </a:ext>
                  </a:extLst>
                </p:cNvPr>
                <p:cNvSpPr>
                  <a:spLocks noChangeArrowheads="1"/>
                </p:cNvSpPr>
                <p:nvPr/>
              </p:nvSpPr>
              <p:spPr bwMode="auto">
                <a:xfrm>
                  <a:off x="5380038" y="531177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5" name="AutoShape 28">
                  <a:extLst>
                    <a:ext uri="{FF2B5EF4-FFF2-40B4-BE49-F238E27FC236}">
                      <a16:creationId xmlns:a16="http://schemas.microsoft.com/office/drawing/2014/main" id="{349976A3-487D-5A68-CA8C-422D1EBFDBB1}"/>
                    </a:ext>
                  </a:extLst>
                </p:cNvPr>
                <p:cNvSpPr>
                  <a:spLocks noChangeArrowheads="1"/>
                </p:cNvSpPr>
                <p:nvPr/>
              </p:nvSpPr>
              <p:spPr bwMode="auto">
                <a:xfrm>
                  <a:off x="5321300" y="534828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6" name="AutoShape 29">
                  <a:extLst>
                    <a:ext uri="{FF2B5EF4-FFF2-40B4-BE49-F238E27FC236}">
                      <a16:creationId xmlns:a16="http://schemas.microsoft.com/office/drawing/2014/main" id="{F0A4EAF9-31CD-271D-3DD4-57E09FEE9C0A}"/>
                    </a:ext>
                  </a:extLst>
                </p:cNvPr>
                <p:cNvSpPr>
                  <a:spLocks noChangeArrowheads="1"/>
                </p:cNvSpPr>
                <p:nvPr/>
              </p:nvSpPr>
              <p:spPr bwMode="auto">
                <a:xfrm>
                  <a:off x="5348288" y="537368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7" name="AutoShape 30">
                  <a:extLst>
                    <a:ext uri="{FF2B5EF4-FFF2-40B4-BE49-F238E27FC236}">
                      <a16:creationId xmlns:a16="http://schemas.microsoft.com/office/drawing/2014/main" id="{FB77FAA0-572E-FEA7-CA9E-F6F5B247FA0D}"/>
                    </a:ext>
                  </a:extLst>
                </p:cNvPr>
                <p:cNvSpPr>
                  <a:spLocks noChangeArrowheads="1"/>
                </p:cNvSpPr>
                <p:nvPr/>
              </p:nvSpPr>
              <p:spPr bwMode="auto">
                <a:xfrm>
                  <a:off x="5292725" y="5392738"/>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38" name="AutoShape 31">
                  <a:extLst>
                    <a:ext uri="{FF2B5EF4-FFF2-40B4-BE49-F238E27FC236}">
                      <a16:creationId xmlns:a16="http://schemas.microsoft.com/office/drawing/2014/main" id="{21CAD049-66F8-D3E9-90CD-E2FE28854F93}"/>
                    </a:ext>
                  </a:extLst>
                </p:cNvPr>
                <p:cNvSpPr>
                  <a:spLocks noChangeArrowheads="1"/>
                </p:cNvSpPr>
                <p:nvPr/>
              </p:nvSpPr>
              <p:spPr bwMode="auto">
                <a:xfrm>
                  <a:off x="5276850" y="548957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239" name="テキスト ボックス 238">
                <a:extLst>
                  <a:ext uri="{FF2B5EF4-FFF2-40B4-BE49-F238E27FC236}">
                    <a16:creationId xmlns:a16="http://schemas.microsoft.com/office/drawing/2014/main" id="{1A2BB6A4-4F1E-602C-24E6-CC2B5878EFAC}"/>
                  </a:ext>
                </a:extLst>
              </p:cNvPr>
              <p:cNvSpPr txBox="1"/>
              <p:nvPr/>
            </p:nvSpPr>
            <p:spPr>
              <a:xfrm flipH="1">
                <a:off x="9451626" y="3908590"/>
                <a:ext cx="55145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B-XI</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311" name="グループ化 310">
              <a:extLst>
                <a:ext uri="{FF2B5EF4-FFF2-40B4-BE49-F238E27FC236}">
                  <a16:creationId xmlns:a16="http://schemas.microsoft.com/office/drawing/2014/main" id="{8FFC1BBF-6451-15D7-6A3C-A36562A1E038}"/>
                </a:ext>
              </a:extLst>
            </p:cNvPr>
            <p:cNvGrpSpPr/>
            <p:nvPr/>
          </p:nvGrpSpPr>
          <p:grpSpPr>
            <a:xfrm>
              <a:off x="2510979" y="284079"/>
              <a:ext cx="1392222" cy="1800000"/>
              <a:chOff x="2296591" y="885570"/>
              <a:chExt cx="1392222" cy="1800000"/>
            </a:xfrm>
          </p:grpSpPr>
          <p:grpSp>
            <p:nvGrpSpPr>
              <p:cNvPr id="242" name="グループ化 241">
                <a:extLst>
                  <a:ext uri="{FF2B5EF4-FFF2-40B4-BE49-F238E27FC236}">
                    <a16:creationId xmlns:a16="http://schemas.microsoft.com/office/drawing/2014/main" id="{79C7C4B3-BA28-D7E4-2E62-E683603919A7}"/>
                  </a:ext>
                </a:extLst>
              </p:cNvPr>
              <p:cNvGrpSpPr>
                <a:grpSpLocks noChangeAspect="1"/>
              </p:cNvGrpSpPr>
              <p:nvPr/>
            </p:nvGrpSpPr>
            <p:grpSpPr>
              <a:xfrm>
                <a:off x="2296591" y="885570"/>
                <a:ext cx="1392222" cy="1800000"/>
                <a:chOff x="2484438" y="620713"/>
                <a:chExt cx="3978275" cy="5143500"/>
              </a:xfrm>
            </p:grpSpPr>
            <p:pic>
              <p:nvPicPr>
                <p:cNvPr id="243" name="Picture 2" descr="tayousei3">
                  <a:extLst>
                    <a:ext uri="{FF2B5EF4-FFF2-40B4-BE49-F238E27FC236}">
                      <a16:creationId xmlns:a16="http://schemas.microsoft.com/office/drawing/2014/main" id="{F7982FF3-A63D-15EF-95F4-E27A509AED19}"/>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244" name="Rectangle 4">
                  <a:extLst>
                    <a:ext uri="{FF2B5EF4-FFF2-40B4-BE49-F238E27FC236}">
                      <a16:creationId xmlns:a16="http://schemas.microsoft.com/office/drawing/2014/main" id="{2AEF0F90-7898-784A-C594-4178CEBE59A7}"/>
                    </a:ext>
                  </a:extLst>
                </p:cNvPr>
                <p:cNvSpPr>
                  <a:spLocks noChangeArrowheads="1"/>
                </p:cNvSpPr>
                <p:nvPr/>
              </p:nvSpPr>
              <p:spPr bwMode="auto">
                <a:xfrm>
                  <a:off x="5272088" y="32766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45" name="Rectangle 5">
                  <a:extLst>
                    <a:ext uri="{FF2B5EF4-FFF2-40B4-BE49-F238E27FC236}">
                      <a16:creationId xmlns:a16="http://schemas.microsoft.com/office/drawing/2014/main" id="{7C543B39-F8CA-78CD-B532-BFA2DF8276F2}"/>
                    </a:ext>
                  </a:extLst>
                </p:cNvPr>
                <p:cNvSpPr>
                  <a:spLocks noChangeArrowheads="1"/>
                </p:cNvSpPr>
                <p:nvPr/>
              </p:nvSpPr>
              <p:spPr bwMode="auto">
                <a:xfrm>
                  <a:off x="5422900" y="33258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46" name="Rectangle 6">
                  <a:extLst>
                    <a:ext uri="{FF2B5EF4-FFF2-40B4-BE49-F238E27FC236}">
                      <a16:creationId xmlns:a16="http://schemas.microsoft.com/office/drawing/2014/main" id="{5A8D5326-08C8-32CB-14A0-6A8E8DD6C418}"/>
                    </a:ext>
                  </a:extLst>
                </p:cNvPr>
                <p:cNvSpPr>
                  <a:spLocks noChangeArrowheads="1"/>
                </p:cNvSpPr>
                <p:nvPr/>
              </p:nvSpPr>
              <p:spPr bwMode="auto">
                <a:xfrm>
                  <a:off x="5338763" y="32226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47" name="Rectangle 7">
                  <a:extLst>
                    <a:ext uri="{FF2B5EF4-FFF2-40B4-BE49-F238E27FC236}">
                      <a16:creationId xmlns:a16="http://schemas.microsoft.com/office/drawing/2014/main" id="{9142CF57-253B-0F77-12B6-10FDA019B797}"/>
                    </a:ext>
                  </a:extLst>
                </p:cNvPr>
                <p:cNvSpPr>
                  <a:spLocks noChangeArrowheads="1"/>
                </p:cNvSpPr>
                <p:nvPr/>
              </p:nvSpPr>
              <p:spPr bwMode="auto">
                <a:xfrm>
                  <a:off x="4987925" y="34956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48" name="Rectangle 8">
                  <a:extLst>
                    <a:ext uri="{FF2B5EF4-FFF2-40B4-BE49-F238E27FC236}">
                      <a16:creationId xmlns:a16="http://schemas.microsoft.com/office/drawing/2014/main" id="{1CD1D595-1CA1-2B99-252F-6BE994CD6530}"/>
                    </a:ext>
                  </a:extLst>
                </p:cNvPr>
                <p:cNvSpPr>
                  <a:spLocks noChangeArrowheads="1"/>
                </p:cNvSpPr>
                <p:nvPr/>
              </p:nvSpPr>
              <p:spPr bwMode="auto">
                <a:xfrm>
                  <a:off x="4929188" y="33639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49" name="Rectangle 9">
                  <a:extLst>
                    <a:ext uri="{FF2B5EF4-FFF2-40B4-BE49-F238E27FC236}">
                      <a16:creationId xmlns:a16="http://schemas.microsoft.com/office/drawing/2014/main" id="{E4D07BFC-9CB7-E436-57F2-59966E326C27}"/>
                    </a:ext>
                  </a:extLst>
                </p:cNvPr>
                <p:cNvSpPr>
                  <a:spLocks noChangeArrowheads="1"/>
                </p:cNvSpPr>
                <p:nvPr/>
              </p:nvSpPr>
              <p:spPr bwMode="auto">
                <a:xfrm>
                  <a:off x="5302250" y="35083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0" name="Rectangle 10">
                  <a:extLst>
                    <a:ext uri="{FF2B5EF4-FFF2-40B4-BE49-F238E27FC236}">
                      <a16:creationId xmlns:a16="http://schemas.microsoft.com/office/drawing/2014/main" id="{17289434-0F04-D2CB-3C77-4F58258619ED}"/>
                    </a:ext>
                  </a:extLst>
                </p:cNvPr>
                <p:cNvSpPr>
                  <a:spLocks noChangeArrowheads="1"/>
                </p:cNvSpPr>
                <p:nvPr/>
              </p:nvSpPr>
              <p:spPr bwMode="auto">
                <a:xfrm>
                  <a:off x="5076825" y="35306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1" name="Rectangle 11">
                  <a:extLst>
                    <a:ext uri="{FF2B5EF4-FFF2-40B4-BE49-F238E27FC236}">
                      <a16:creationId xmlns:a16="http://schemas.microsoft.com/office/drawing/2014/main" id="{1FD286A9-804B-5F77-6A67-20E74E4D166B}"/>
                    </a:ext>
                  </a:extLst>
                </p:cNvPr>
                <p:cNvSpPr>
                  <a:spLocks noChangeArrowheads="1"/>
                </p:cNvSpPr>
                <p:nvPr/>
              </p:nvSpPr>
              <p:spPr bwMode="auto">
                <a:xfrm>
                  <a:off x="5148263" y="35591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2" name="Rectangle 12">
                  <a:extLst>
                    <a:ext uri="{FF2B5EF4-FFF2-40B4-BE49-F238E27FC236}">
                      <a16:creationId xmlns:a16="http://schemas.microsoft.com/office/drawing/2014/main" id="{5438E52C-8370-EB46-5A04-81C0F7AA3ADF}"/>
                    </a:ext>
                  </a:extLst>
                </p:cNvPr>
                <p:cNvSpPr>
                  <a:spLocks noChangeArrowheads="1"/>
                </p:cNvSpPr>
                <p:nvPr/>
              </p:nvSpPr>
              <p:spPr bwMode="auto">
                <a:xfrm>
                  <a:off x="5076825" y="36099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3" name="Rectangle 13">
                  <a:extLst>
                    <a:ext uri="{FF2B5EF4-FFF2-40B4-BE49-F238E27FC236}">
                      <a16:creationId xmlns:a16="http://schemas.microsoft.com/office/drawing/2014/main" id="{8B1911EF-82FB-2216-4068-9A22C33FD2FD}"/>
                    </a:ext>
                  </a:extLst>
                </p:cNvPr>
                <p:cNvSpPr>
                  <a:spLocks noChangeArrowheads="1"/>
                </p:cNvSpPr>
                <p:nvPr/>
              </p:nvSpPr>
              <p:spPr bwMode="auto">
                <a:xfrm>
                  <a:off x="5216525" y="36131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4" name="Rectangle 14">
                  <a:extLst>
                    <a:ext uri="{FF2B5EF4-FFF2-40B4-BE49-F238E27FC236}">
                      <a16:creationId xmlns:a16="http://schemas.microsoft.com/office/drawing/2014/main" id="{D8663F8E-3066-C81A-E4CF-26B8537103F4}"/>
                    </a:ext>
                  </a:extLst>
                </p:cNvPr>
                <p:cNvSpPr>
                  <a:spLocks noChangeArrowheads="1"/>
                </p:cNvSpPr>
                <p:nvPr/>
              </p:nvSpPr>
              <p:spPr bwMode="auto">
                <a:xfrm>
                  <a:off x="5148263" y="36449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5" name="Rectangle 15">
                  <a:extLst>
                    <a:ext uri="{FF2B5EF4-FFF2-40B4-BE49-F238E27FC236}">
                      <a16:creationId xmlns:a16="http://schemas.microsoft.com/office/drawing/2014/main" id="{3FC4F228-197D-AF2A-71A7-BB77101FBC5C}"/>
                    </a:ext>
                  </a:extLst>
                </p:cNvPr>
                <p:cNvSpPr>
                  <a:spLocks noChangeArrowheads="1"/>
                </p:cNvSpPr>
                <p:nvPr/>
              </p:nvSpPr>
              <p:spPr bwMode="auto">
                <a:xfrm>
                  <a:off x="5192713" y="36861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6" name="Rectangle 16">
                  <a:extLst>
                    <a:ext uri="{FF2B5EF4-FFF2-40B4-BE49-F238E27FC236}">
                      <a16:creationId xmlns:a16="http://schemas.microsoft.com/office/drawing/2014/main" id="{61E9D0FC-052F-8F01-7989-4CACC177BFC4}"/>
                    </a:ext>
                  </a:extLst>
                </p:cNvPr>
                <p:cNvSpPr>
                  <a:spLocks noChangeArrowheads="1"/>
                </p:cNvSpPr>
                <p:nvPr/>
              </p:nvSpPr>
              <p:spPr bwMode="auto">
                <a:xfrm>
                  <a:off x="5354638" y="36671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7" name="Rectangle 17">
                  <a:extLst>
                    <a:ext uri="{FF2B5EF4-FFF2-40B4-BE49-F238E27FC236}">
                      <a16:creationId xmlns:a16="http://schemas.microsoft.com/office/drawing/2014/main" id="{055ED7A5-FE1C-0C23-69A7-B9BCC45C0510}"/>
                    </a:ext>
                  </a:extLst>
                </p:cNvPr>
                <p:cNvSpPr>
                  <a:spLocks noChangeArrowheads="1"/>
                </p:cNvSpPr>
                <p:nvPr/>
              </p:nvSpPr>
              <p:spPr bwMode="auto">
                <a:xfrm>
                  <a:off x="5345113" y="37401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8" name="Rectangle 18">
                  <a:extLst>
                    <a:ext uri="{FF2B5EF4-FFF2-40B4-BE49-F238E27FC236}">
                      <a16:creationId xmlns:a16="http://schemas.microsoft.com/office/drawing/2014/main" id="{F9044DC9-AE34-16B3-2E63-179ECB96ADE7}"/>
                    </a:ext>
                  </a:extLst>
                </p:cNvPr>
                <p:cNvSpPr>
                  <a:spLocks noChangeArrowheads="1"/>
                </p:cNvSpPr>
                <p:nvPr/>
              </p:nvSpPr>
              <p:spPr bwMode="auto">
                <a:xfrm>
                  <a:off x="5305425" y="38306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59" name="Rectangle 19">
                  <a:extLst>
                    <a:ext uri="{FF2B5EF4-FFF2-40B4-BE49-F238E27FC236}">
                      <a16:creationId xmlns:a16="http://schemas.microsoft.com/office/drawing/2014/main" id="{18ED9C03-ED91-561F-3C1C-7BB44C03609A}"/>
                    </a:ext>
                  </a:extLst>
                </p:cNvPr>
                <p:cNvSpPr>
                  <a:spLocks noChangeArrowheads="1"/>
                </p:cNvSpPr>
                <p:nvPr/>
              </p:nvSpPr>
              <p:spPr bwMode="auto">
                <a:xfrm>
                  <a:off x="5213350" y="38623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0" name="Rectangle 20">
                  <a:extLst>
                    <a:ext uri="{FF2B5EF4-FFF2-40B4-BE49-F238E27FC236}">
                      <a16:creationId xmlns:a16="http://schemas.microsoft.com/office/drawing/2014/main" id="{272F9A8B-E086-5319-0A80-2D90570189C4}"/>
                    </a:ext>
                  </a:extLst>
                </p:cNvPr>
                <p:cNvSpPr>
                  <a:spLocks noChangeArrowheads="1"/>
                </p:cNvSpPr>
                <p:nvPr/>
              </p:nvSpPr>
              <p:spPr bwMode="auto">
                <a:xfrm>
                  <a:off x="5076825" y="36893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1"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1" name="Rectangle 21">
                  <a:extLst>
                    <a:ext uri="{FF2B5EF4-FFF2-40B4-BE49-F238E27FC236}">
                      <a16:creationId xmlns:a16="http://schemas.microsoft.com/office/drawing/2014/main" id="{27882C9A-8AED-CDC1-C941-2C0B2D9AFD41}"/>
                    </a:ext>
                  </a:extLst>
                </p:cNvPr>
                <p:cNvSpPr>
                  <a:spLocks noChangeArrowheads="1"/>
                </p:cNvSpPr>
                <p:nvPr/>
              </p:nvSpPr>
              <p:spPr bwMode="auto">
                <a:xfrm>
                  <a:off x="4956175" y="37607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2" name="Rectangle 22">
                  <a:extLst>
                    <a:ext uri="{FF2B5EF4-FFF2-40B4-BE49-F238E27FC236}">
                      <a16:creationId xmlns:a16="http://schemas.microsoft.com/office/drawing/2014/main" id="{1A6A1B67-ED2F-413B-45BC-01FAAAD313DB}"/>
                    </a:ext>
                  </a:extLst>
                </p:cNvPr>
                <p:cNvSpPr>
                  <a:spLocks noChangeArrowheads="1"/>
                </p:cNvSpPr>
                <p:nvPr/>
              </p:nvSpPr>
              <p:spPr bwMode="auto">
                <a:xfrm>
                  <a:off x="4356100" y="38258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3" name="Rectangle 23">
                  <a:extLst>
                    <a:ext uri="{FF2B5EF4-FFF2-40B4-BE49-F238E27FC236}">
                      <a16:creationId xmlns:a16="http://schemas.microsoft.com/office/drawing/2014/main" id="{483C0C9C-FA7E-308E-6B47-453307057E61}"/>
                    </a:ext>
                  </a:extLst>
                </p:cNvPr>
                <p:cNvSpPr>
                  <a:spLocks noChangeArrowheads="1"/>
                </p:cNvSpPr>
                <p:nvPr/>
              </p:nvSpPr>
              <p:spPr bwMode="auto">
                <a:xfrm>
                  <a:off x="4343400" y="39274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4" name="Rectangle 24">
                  <a:extLst>
                    <a:ext uri="{FF2B5EF4-FFF2-40B4-BE49-F238E27FC236}">
                      <a16:creationId xmlns:a16="http://schemas.microsoft.com/office/drawing/2014/main" id="{1C0B5879-20E9-2D8D-98B7-6959519566AE}"/>
                    </a:ext>
                  </a:extLst>
                </p:cNvPr>
                <p:cNvSpPr>
                  <a:spLocks noChangeArrowheads="1"/>
                </p:cNvSpPr>
                <p:nvPr/>
              </p:nvSpPr>
              <p:spPr bwMode="auto">
                <a:xfrm>
                  <a:off x="4356100" y="38608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5" name="Rectangle 25">
                  <a:extLst>
                    <a:ext uri="{FF2B5EF4-FFF2-40B4-BE49-F238E27FC236}">
                      <a16:creationId xmlns:a16="http://schemas.microsoft.com/office/drawing/2014/main" id="{7775DE11-3659-1F24-2369-656B12834F6B}"/>
                    </a:ext>
                  </a:extLst>
                </p:cNvPr>
                <p:cNvSpPr>
                  <a:spLocks noChangeArrowheads="1"/>
                </p:cNvSpPr>
                <p:nvPr/>
              </p:nvSpPr>
              <p:spPr bwMode="auto">
                <a:xfrm>
                  <a:off x="4335463" y="40417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6" name="Rectangle 26">
                  <a:extLst>
                    <a:ext uri="{FF2B5EF4-FFF2-40B4-BE49-F238E27FC236}">
                      <a16:creationId xmlns:a16="http://schemas.microsoft.com/office/drawing/2014/main" id="{1A1DFA7A-F660-29BF-1B17-A98DB57175ED}"/>
                    </a:ext>
                  </a:extLst>
                </p:cNvPr>
                <p:cNvSpPr>
                  <a:spLocks noChangeArrowheads="1"/>
                </p:cNvSpPr>
                <p:nvPr/>
              </p:nvSpPr>
              <p:spPr bwMode="auto">
                <a:xfrm>
                  <a:off x="4275138" y="39338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7" name="Rectangle 27">
                  <a:extLst>
                    <a:ext uri="{FF2B5EF4-FFF2-40B4-BE49-F238E27FC236}">
                      <a16:creationId xmlns:a16="http://schemas.microsoft.com/office/drawing/2014/main" id="{73A2C528-6A5C-4C3A-0279-757EEE0C074B}"/>
                    </a:ext>
                  </a:extLst>
                </p:cNvPr>
                <p:cNvSpPr>
                  <a:spLocks noChangeArrowheads="1"/>
                </p:cNvSpPr>
                <p:nvPr/>
              </p:nvSpPr>
              <p:spPr bwMode="auto">
                <a:xfrm>
                  <a:off x="4211638" y="39243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8" name="Rectangle 28">
                  <a:extLst>
                    <a:ext uri="{FF2B5EF4-FFF2-40B4-BE49-F238E27FC236}">
                      <a16:creationId xmlns:a16="http://schemas.microsoft.com/office/drawing/2014/main" id="{FC78373B-74F3-AB67-5296-D4749A87254D}"/>
                    </a:ext>
                  </a:extLst>
                </p:cNvPr>
                <p:cNvSpPr>
                  <a:spLocks noChangeArrowheads="1"/>
                </p:cNvSpPr>
                <p:nvPr/>
              </p:nvSpPr>
              <p:spPr bwMode="auto">
                <a:xfrm>
                  <a:off x="4140200" y="39179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69" name="Rectangle 29">
                  <a:extLst>
                    <a:ext uri="{FF2B5EF4-FFF2-40B4-BE49-F238E27FC236}">
                      <a16:creationId xmlns:a16="http://schemas.microsoft.com/office/drawing/2014/main" id="{6F156622-FD05-AEA1-89D0-96F6866296F9}"/>
                    </a:ext>
                  </a:extLst>
                </p:cNvPr>
                <p:cNvSpPr>
                  <a:spLocks noChangeArrowheads="1"/>
                </p:cNvSpPr>
                <p:nvPr/>
              </p:nvSpPr>
              <p:spPr bwMode="auto">
                <a:xfrm>
                  <a:off x="4048125" y="39084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0" name="Rectangle 30">
                  <a:extLst>
                    <a:ext uri="{FF2B5EF4-FFF2-40B4-BE49-F238E27FC236}">
                      <a16:creationId xmlns:a16="http://schemas.microsoft.com/office/drawing/2014/main" id="{7810B37A-4177-33EA-C8FC-8F5F41AA9C9B}"/>
                    </a:ext>
                  </a:extLst>
                </p:cNvPr>
                <p:cNvSpPr>
                  <a:spLocks noChangeArrowheads="1"/>
                </p:cNvSpPr>
                <p:nvPr/>
              </p:nvSpPr>
              <p:spPr bwMode="auto">
                <a:xfrm>
                  <a:off x="4002088" y="39338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1" name="Rectangle 31">
                  <a:extLst>
                    <a:ext uri="{FF2B5EF4-FFF2-40B4-BE49-F238E27FC236}">
                      <a16:creationId xmlns:a16="http://schemas.microsoft.com/office/drawing/2014/main" id="{A1899F58-1A01-0C78-4252-673C5CD64FB5}"/>
                    </a:ext>
                  </a:extLst>
                </p:cNvPr>
                <p:cNvSpPr>
                  <a:spLocks noChangeArrowheads="1"/>
                </p:cNvSpPr>
                <p:nvPr/>
              </p:nvSpPr>
              <p:spPr bwMode="auto">
                <a:xfrm>
                  <a:off x="4083050" y="39957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2" name="Rectangle 32">
                  <a:extLst>
                    <a:ext uri="{FF2B5EF4-FFF2-40B4-BE49-F238E27FC236}">
                      <a16:creationId xmlns:a16="http://schemas.microsoft.com/office/drawing/2014/main" id="{ED287130-FCB9-9EAC-E6DC-4038DBC5CD6D}"/>
                    </a:ext>
                  </a:extLst>
                </p:cNvPr>
                <p:cNvSpPr>
                  <a:spLocks noChangeArrowheads="1"/>
                </p:cNvSpPr>
                <p:nvPr/>
              </p:nvSpPr>
              <p:spPr bwMode="auto">
                <a:xfrm>
                  <a:off x="4179888" y="39798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3" name="Rectangle 33">
                  <a:extLst>
                    <a:ext uri="{FF2B5EF4-FFF2-40B4-BE49-F238E27FC236}">
                      <a16:creationId xmlns:a16="http://schemas.microsoft.com/office/drawing/2014/main" id="{A1D64291-FC24-EF24-611B-555B392D995F}"/>
                    </a:ext>
                  </a:extLst>
                </p:cNvPr>
                <p:cNvSpPr>
                  <a:spLocks noChangeArrowheads="1"/>
                </p:cNvSpPr>
                <p:nvPr/>
              </p:nvSpPr>
              <p:spPr bwMode="auto">
                <a:xfrm>
                  <a:off x="4208463" y="40290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4" name="Rectangle 34">
                  <a:extLst>
                    <a:ext uri="{FF2B5EF4-FFF2-40B4-BE49-F238E27FC236}">
                      <a16:creationId xmlns:a16="http://schemas.microsoft.com/office/drawing/2014/main" id="{BDF08B55-3850-DB1B-71BC-39312E4ECDE3}"/>
                    </a:ext>
                  </a:extLst>
                </p:cNvPr>
                <p:cNvSpPr>
                  <a:spLocks noChangeArrowheads="1"/>
                </p:cNvSpPr>
                <p:nvPr/>
              </p:nvSpPr>
              <p:spPr bwMode="auto">
                <a:xfrm>
                  <a:off x="4230688" y="40957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5" name="Rectangle 35">
                  <a:extLst>
                    <a:ext uri="{FF2B5EF4-FFF2-40B4-BE49-F238E27FC236}">
                      <a16:creationId xmlns:a16="http://schemas.microsoft.com/office/drawing/2014/main" id="{5F4DC033-6074-23B8-C2CC-6679697F7D1B}"/>
                    </a:ext>
                  </a:extLst>
                </p:cNvPr>
                <p:cNvSpPr>
                  <a:spLocks noChangeArrowheads="1"/>
                </p:cNvSpPr>
                <p:nvPr/>
              </p:nvSpPr>
              <p:spPr bwMode="auto">
                <a:xfrm>
                  <a:off x="4124325" y="41560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6" name="Rectangle 36">
                  <a:extLst>
                    <a:ext uri="{FF2B5EF4-FFF2-40B4-BE49-F238E27FC236}">
                      <a16:creationId xmlns:a16="http://schemas.microsoft.com/office/drawing/2014/main" id="{E54E7F3B-2FAC-25C4-D377-396D266BCC20}"/>
                    </a:ext>
                  </a:extLst>
                </p:cNvPr>
                <p:cNvSpPr>
                  <a:spLocks noChangeArrowheads="1"/>
                </p:cNvSpPr>
                <p:nvPr/>
              </p:nvSpPr>
              <p:spPr bwMode="auto">
                <a:xfrm>
                  <a:off x="4165600" y="41306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7" name="Rectangle 37">
                  <a:extLst>
                    <a:ext uri="{FF2B5EF4-FFF2-40B4-BE49-F238E27FC236}">
                      <a16:creationId xmlns:a16="http://schemas.microsoft.com/office/drawing/2014/main" id="{23D85673-4B36-EB85-B16C-41C284AF7697}"/>
                    </a:ext>
                  </a:extLst>
                </p:cNvPr>
                <p:cNvSpPr>
                  <a:spLocks noChangeArrowheads="1"/>
                </p:cNvSpPr>
                <p:nvPr/>
              </p:nvSpPr>
              <p:spPr bwMode="auto">
                <a:xfrm>
                  <a:off x="4202113" y="420211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8" name="Rectangle 38">
                  <a:extLst>
                    <a:ext uri="{FF2B5EF4-FFF2-40B4-BE49-F238E27FC236}">
                      <a16:creationId xmlns:a16="http://schemas.microsoft.com/office/drawing/2014/main" id="{AA1EBFA2-FE9C-F18B-8334-4F61EC75DD93}"/>
                    </a:ext>
                  </a:extLst>
                </p:cNvPr>
                <p:cNvSpPr>
                  <a:spLocks noChangeArrowheads="1"/>
                </p:cNvSpPr>
                <p:nvPr/>
              </p:nvSpPr>
              <p:spPr bwMode="auto">
                <a:xfrm>
                  <a:off x="4189413" y="43005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79" name="Rectangle 39">
                  <a:extLst>
                    <a:ext uri="{FF2B5EF4-FFF2-40B4-BE49-F238E27FC236}">
                      <a16:creationId xmlns:a16="http://schemas.microsoft.com/office/drawing/2014/main" id="{627B93DF-2FF0-7126-D1D8-18B9D307407B}"/>
                    </a:ext>
                  </a:extLst>
                </p:cNvPr>
                <p:cNvSpPr>
                  <a:spLocks noChangeArrowheads="1"/>
                </p:cNvSpPr>
                <p:nvPr/>
              </p:nvSpPr>
              <p:spPr bwMode="auto">
                <a:xfrm>
                  <a:off x="4076700" y="42211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0" name="Rectangle 40">
                  <a:extLst>
                    <a:ext uri="{FF2B5EF4-FFF2-40B4-BE49-F238E27FC236}">
                      <a16:creationId xmlns:a16="http://schemas.microsoft.com/office/drawing/2014/main" id="{C4F2342D-1B5F-B9B8-7150-4B68CDE28A7D}"/>
                    </a:ext>
                  </a:extLst>
                </p:cNvPr>
                <p:cNvSpPr>
                  <a:spLocks noChangeArrowheads="1"/>
                </p:cNvSpPr>
                <p:nvPr/>
              </p:nvSpPr>
              <p:spPr bwMode="auto">
                <a:xfrm>
                  <a:off x="4284663" y="43656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1" name="Rectangle 41">
                  <a:extLst>
                    <a:ext uri="{FF2B5EF4-FFF2-40B4-BE49-F238E27FC236}">
                      <a16:creationId xmlns:a16="http://schemas.microsoft.com/office/drawing/2014/main" id="{CD1BBE4C-7E5D-DE60-DEA6-EC54039748BE}"/>
                    </a:ext>
                  </a:extLst>
                </p:cNvPr>
                <p:cNvSpPr>
                  <a:spLocks noChangeArrowheads="1"/>
                </p:cNvSpPr>
                <p:nvPr/>
              </p:nvSpPr>
              <p:spPr bwMode="auto">
                <a:xfrm>
                  <a:off x="4243388" y="44402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2" name="Rectangle 42">
                  <a:extLst>
                    <a:ext uri="{FF2B5EF4-FFF2-40B4-BE49-F238E27FC236}">
                      <a16:creationId xmlns:a16="http://schemas.microsoft.com/office/drawing/2014/main" id="{806B0125-A5CF-0E73-74B0-0024ACFD300B}"/>
                    </a:ext>
                  </a:extLst>
                </p:cNvPr>
                <p:cNvSpPr>
                  <a:spLocks noChangeArrowheads="1"/>
                </p:cNvSpPr>
                <p:nvPr/>
              </p:nvSpPr>
              <p:spPr bwMode="auto">
                <a:xfrm>
                  <a:off x="4152900" y="44211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3" name="Rectangle 43">
                  <a:extLst>
                    <a:ext uri="{FF2B5EF4-FFF2-40B4-BE49-F238E27FC236}">
                      <a16:creationId xmlns:a16="http://schemas.microsoft.com/office/drawing/2014/main" id="{C5ACCF98-ED89-04D7-F99B-67B92ECA7F86}"/>
                    </a:ext>
                  </a:extLst>
                </p:cNvPr>
                <p:cNvSpPr>
                  <a:spLocks noChangeArrowheads="1"/>
                </p:cNvSpPr>
                <p:nvPr/>
              </p:nvSpPr>
              <p:spPr bwMode="auto">
                <a:xfrm>
                  <a:off x="4130675" y="43529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4" name="Rectangle 44">
                  <a:extLst>
                    <a:ext uri="{FF2B5EF4-FFF2-40B4-BE49-F238E27FC236}">
                      <a16:creationId xmlns:a16="http://schemas.microsoft.com/office/drawing/2014/main" id="{6FFEB568-7D0E-8BAB-B84C-23DE4B556814}"/>
                    </a:ext>
                  </a:extLst>
                </p:cNvPr>
                <p:cNvSpPr>
                  <a:spLocks noChangeArrowheads="1"/>
                </p:cNvSpPr>
                <p:nvPr/>
              </p:nvSpPr>
              <p:spPr bwMode="auto">
                <a:xfrm>
                  <a:off x="3992563" y="40513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5" name="Rectangle 45">
                  <a:extLst>
                    <a:ext uri="{FF2B5EF4-FFF2-40B4-BE49-F238E27FC236}">
                      <a16:creationId xmlns:a16="http://schemas.microsoft.com/office/drawing/2014/main" id="{8A79E9DA-7DA0-C4F4-F4C9-363F23CD2A76}"/>
                    </a:ext>
                  </a:extLst>
                </p:cNvPr>
                <p:cNvSpPr>
                  <a:spLocks noChangeArrowheads="1"/>
                </p:cNvSpPr>
                <p:nvPr/>
              </p:nvSpPr>
              <p:spPr bwMode="auto">
                <a:xfrm>
                  <a:off x="4051300" y="41370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6" name="Rectangle 46">
                  <a:extLst>
                    <a:ext uri="{FF2B5EF4-FFF2-40B4-BE49-F238E27FC236}">
                      <a16:creationId xmlns:a16="http://schemas.microsoft.com/office/drawing/2014/main" id="{825B82B7-58AE-1CED-218B-ACFCB5D401A2}"/>
                    </a:ext>
                  </a:extLst>
                </p:cNvPr>
                <p:cNvSpPr>
                  <a:spLocks noChangeArrowheads="1"/>
                </p:cNvSpPr>
                <p:nvPr/>
              </p:nvSpPr>
              <p:spPr bwMode="auto">
                <a:xfrm>
                  <a:off x="3986213" y="41687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7" name="Rectangle 47">
                  <a:extLst>
                    <a:ext uri="{FF2B5EF4-FFF2-40B4-BE49-F238E27FC236}">
                      <a16:creationId xmlns:a16="http://schemas.microsoft.com/office/drawing/2014/main" id="{6C7163BE-C126-1E63-E5EB-33B11F52D434}"/>
                    </a:ext>
                  </a:extLst>
                </p:cNvPr>
                <p:cNvSpPr>
                  <a:spLocks noChangeArrowheads="1"/>
                </p:cNvSpPr>
                <p:nvPr/>
              </p:nvSpPr>
              <p:spPr bwMode="auto">
                <a:xfrm>
                  <a:off x="3773488" y="41148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8" name="Rectangle 48">
                  <a:extLst>
                    <a:ext uri="{FF2B5EF4-FFF2-40B4-BE49-F238E27FC236}">
                      <a16:creationId xmlns:a16="http://schemas.microsoft.com/office/drawing/2014/main" id="{9978310F-EEAB-1C0B-D122-DBB3DA78201E}"/>
                    </a:ext>
                  </a:extLst>
                </p:cNvPr>
                <p:cNvSpPr>
                  <a:spLocks noChangeArrowheads="1"/>
                </p:cNvSpPr>
                <p:nvPr/>
              </p:nvSpPr>
              <p:spPr bwMode="auto">
                <a:xfrm>
                  <a:off x="3822700" y="40782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89" name="Rectangle 49">
                  <a:extLst>
                    <a:ext uri="{FF2B5EF4-FFF2-40B4-BE49-F238E27FC236}">
                      <a16:creationId xmlns:a16="http://schemas.microsoft.com/office/drawing/2014/main" id="{E26EC363-06A6-8998-97C6-631AB9F958EC}"/>
                    </a:ext>
                  </a:extLst>
                </p:cNvPr>
                <p:cNvSpPr>
                  <a:spLocks noChangeArrowheads="1"/>
                </p:cNvSpPr>
                <p:nvPr/>
              </p:nvSpPr>
              <p:spPr bwMode="auto">
                <a:xfrm>
                  <a:off x="3857625" y="41433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0" name="Rectangle 50">
                  <a:extLst>
                    <a:ext uri="{FF2B5EF4-FFF2-40B4-BE49-F238E27FC236}">
                      <a16:creationId xmlns:a16="http://schemas.microsoft.com/office/drawing/2014/main" id="{71DF8B27-FADB-EEB6-0C65-655A11232605}"/>
                    </a:ext>
                  </a:extLst>
                </p:cNvPr>
                <p:cNvSpPr>
                  <a:spLocks noChangeArrowheads="1"/>
                </p:cNvSpPr>
                <p:nvPr/>
              </p:nvSpPr>
              <p:spPr bwMode="auto">
                <a:xfrm>
                  <a:off x="3660775" y="40211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1" name="Rectangle 51">
                  <a:extLst>
                    <a:ext uri="{FF2B5EF4-FFF2-40B4-BE49-F238E27FC236}">
                      <a16:creationId xmlns:a16="http://schemas.microsoft.com/office/drawing/2014/main" id="{3F303DAE-99DB-4446-7B07-793637D447FB}"/>
                    </a:ext>
                  </a:extLst>
                </p:cNvPr>
                <p:cNvSpPr>
                  <a:spLocks noChangeArrowheads="1"/>
                </p:cNvSpPr>
                <p:nvPr/>
              </p:nvSpPr>
              <p:spPr bwMode="auto">
                <a:xfrm>
                  <a:off x="3606800" y="42370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2" name="Rectangle 52">
                  <a:extLst>
                    <a:ext uri="{FF2B5EF4-FFF2-40B4-BE49-F238E27FC236}">
                      <a16:creationId xmlns:a16="http://schemas.microsoft.com/office/drawing/2014/main" id="{04C50EDE-E186-3FF2-B470-208AB60F8A46}"/>
                    </a:ext>
                  </a:extLst>
                </p:cNvPr>
                <p:cNvSpPr>
                  <a:spLocks noChangeArrowheads="1"/>
                </p:cNvSpPr>
                <p:nvPr/>
              </p:nvSpPr>
              <p:spPr bwMode="auto">
                <a:xfrm>
                  <a:off x="3563938" y="42084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3" name="Rectangle 53">
                  <a:extLst>
                    <a:ext uri="{FF2B5EF4-FFF2-40B4-BE49-F238E27FC236}">
                      <a16:creationId xmlns:a16="http://schemas.microsoft.com/office/drawing/2014/main" id="{D09884A5-5A48-D500-215C-83D2B87EB191}"/>
                    </a:ext>
                  </a:extLst>
                </p:cNvPr>
                <p:cNvSpPr>
                  <a:spLocks noChangeArrowheads="1"/>
                </p:cNvSpPr>
                <p:nvPr/>
              </p:nvSpPr>
              <p:spPr bwMode="auto">
                <a:xfrm>
                  <a:off x="3498850" y="40513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4" name="Rectangle 54">
                  <a:extLst>
                    <a:ext uri="{FF2B5EF4-FFF2-40B4-BE49-F238E27FC236}">
                      <a16:creationId xmlns:a16="http://schemas.microsoft.com/office/drawing/2014/main" id="{0A849EF8-8CA8-D526-C52A-0F75B3C4A53E}"/>
                    </a:ext>
                  </a:extLst>
                </p:cNvPr>
                <p:cNvSpPr>
                  <a:spLocks noChangeArrowheads="1"/>
                </p:cNvSpPr>
                <p:nvPr/>
              </p:nvSpPr>
              <p:spPr bwMode="auto">
                <a:xfrm>
                  <a:off x="3055938" y="42084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5" name="Rectangle 55">
                  <a:extLst>
                    <a:ext uri="{FF2B5EF4-FFF2-40B4-BE49-F238E27FC236}">
                      <a16:creationId xmlns:a16="http://schemas.microsoft.com/office/drawing/2014/main" id="{4E047140-8EDB-CF08-7064-8812A550462E}"/>
                    </a:ext>
                  </a:extLst>
                </p:cNvPr>
                <p:cNvSpPr>
                  <a:spLocks noChangeArrowheads="1"/>
                </p:cNvSpPr>
                <p:nvPr/>
              </p:nvSpPr>
              <p:spPr bwMode="auto">
                <a:xfrm>
                  <a:off x="3217863" y="42116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6" name="Rectangle 56">
                  <a:extLst>
                    <a:ext uri="{FF2B5EF4-FFF2-40B4-BE49-F238E27FC236}">
                      <a16:creationId xmlns:a16="http://schemas.microsoft.com/office/drawing/2014/main" id="{2EA70AB7-6F16-A461-DAE6-021FA41488D4}"/>
                    </a:ext>
                  </a:extLst>
                </p:cNvPr>
                <p:cNvSpPr>
                  <a:spLocks noChangeArrowheads="1"/>
                </p:cNvSpPr>
                <p:nvPr/>
              </p:nvSpPr>
              <p:spPr bwMode="auto">
                <a:xfrm>
                  <a:off x="3335338" y="43021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7" name="Rectangle 57">
                  <a:extLst>
                    <a:ext uri="{FF2B5EF4-FFF2-40B4-BE49-F238E27FC236}">
                      <a16:creationId xmlns:a16="http://schemas.microsoft.com/office/drawing/2014/main" id="{2F637EAF-7D59-9EBB-2E2F-C899C5DFD978}"/>
                    </a:ext>
                  </a:extLst>
                </p:cNvPr>
                <p:cNvSpPr>
                  <a:spLocks noChangeArrowheads="1"/>
                </p:cNvSpPr>
                <p:nvPr/>
              </p:nvSpPr>
              <p:spPr bwMode="auto">
                <a:xfrm>
                  <a:off x="3348038" y="42433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8" name="Rectangle 58">
                  <a:extLst>
                    <a:ext uri="{FF2B5EF4-FFF2-40B4-BE49-F238E27FC236}">
                      <a16:creationId xmlns:a16="http://schemas.microsoft.com/office/drawing/2014/main" id="{A085AC6C-C8AF-D30A-57EA-704C92F28424}"/>
                    </a:ext>
                  </a:extLst>
                </p:cNvPr>
                <p:cNvSpPr>
                  <a:spLocks noChangeArrowheads="1"/>
                </p:cNvSpPr>
                <p:nvPr/>
              </p:nvSpPr>
              <p:spPr bwMode="auto">
                <a:xfrm>
                  <a:off x="3484563" y="44148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299" name="Rectangle 59">
                  <a:extLst>
                    <a:ext uri="{FF2B5EF4-FFF2-40B4-BE49-F238E27FC236}">
                      <a16:creationId xmlns:a16="http://schemas.microsoft.com/office/drawing/2014/main" id="{2638ED62-92DA-E0D3-F784-DE6A3EF7EA2F}"/>
                    </a:ext>
                  </a:extLst>
                </p:cNvPr>
                <p:cNvSpPr>
                  <a:spLocks noChangeArrowheads="1"/>
                </p:cNvSpPr>
                <p:nvPr/>
              </p:nvSpPr>
              <p:spPr bwMode="auto">
                <a:xfrm>
                  <a:off x="3509963" y="43116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0" name="Rectangle 60">
                  <a:extLst>
                    <a:ext uri="{FF2B5EF4-FFF2-40B4-BE49-F238E27FC236}">
                      <a16:creationId xmlns:a16="http://schemas.microsoft.com/office/drawing/2014/main" id="{99FA6576-2843-ED80-47CB-447094E8D5A1}"/>
                    </a:ext>
                  </a:extLst>
                </p:cNvPr>
                <p:cNvSpPr>
                  <a:spLocks noChangeArrowheads="1"/>
                </p:cNvSpPr>
                <p:nvPr/>
              </p:nvSpPr>
              <p:spPr bwMode="auto">
                <a:xfrm>
                  <a:off x="3497263" y="434340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1" name="Rectangle 61">
                  <a:extLst>
                    <a:ext uri="{FF2B5EF4-FFF2-40B4-BE49-F238E27FC236}">
                      <a16:creationId xmlns:a16="http://schemas.microsoft.com/office/drawing/2014/main" id="{4D4EDA68-1665-07C5-C8CD-1BA026E0BED8}"/>
                    </a:ext>
                  </a:extLst>
                </p:cNvPr>
                <p:cNvSpPr>
                  <a:spLocks noChangeArrowheads="1"/>
                </p:cNvSpPr>
                <p:nvPr/>
              </p:nvSpPr>
              <p:spPr bwMode="auto">
                <a:xfrm>
                  <a:off x="2987675" y="438943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2" name="Rectangle 62">
                  <a:extLst>
                    <a:ext uri="{FF2B5EF4-FFF2-40B4-BE49-F238E27FC236}">
                      <a16:creationId xmlns:a16="http://schemas.microsoft.com/office/drawing/2014/main" id="{977CE100-A613-D1B8-0ACD-717BC6BE6423}"/>
                    </a:ext>
                  </a:extLst>
                </p:cNvPr>
                <p:cNvSpPr>
                  <a:spLocks noChangeArrowheads="1"/>
                </p:cNvSpPr>
                <p:nvPr/>
              </p:nvSpPr>
              <p:spPr bwMode="auto">
                <a:xfrm>
                  <a:off x="3206750" y="4497388"/>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3" name="Rectangle 63">
                  <a:extLst>
                    <a:ext uri="{FF2B5EF4-FFF2-40B4-BE49-F238E27FC236}">
                      <a16:creationId xmlns:a16="http://schemas.microsoft.com/office/drawing/2014/main" id="{5998B692-F8E0-CE2A-162A-42E06BCF4ECD}"/>
                    </a:ext>
                  </a:extLst>
                </p:cNvPr>
                <p:cNvSpPr>
                  <a:spLocks noChangeArrowheads="1"/>
                </p:cNvSpPr>
                <p:nvPr/>
              </p:nvSpPr>
              <p:spPr bwMode="auto">
                <a:xfrm>
                  <a:off x="3289300" y="45656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4" name="Rectangle 64">
                  <a:extLst>
                    <a:ext uri="{FF2B5EF4-FFF2-40B4-BE49-F238E27FC236}">
                      <a16:creationId xmlns:a16="http://schemas.microsoft.com/office/drawing/2014/main" id="{9D061117-0383-33B3-0A83-E73E43B3F086}"/>
                    </a:ext>
                  </a:extLst>
                </p:cNvPr>
                <p:cNvSpPr>
                  <a:spLocks noChangeArrowheads="1"/>
                </p:cNvSpPr>
                <p:nvPr/>
              </p:nvSpPr>
              <p:spPr bwMode="auto">
                <a:xfrm>
                  <a:off x="3867150" y="44370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5" name="Rectangle 65">
                  <a:extLst>
                    <a:ext uri="{FF2B5EF4-FFF2-40B4-BE49-F238E27FC236}">
                      <a16:creationId xmlns:a16="http://schemas.microsoft.com/office/drawing/2014/main" id="{EACE6E2E-164F-5EB0-4788-5880BECEFD17}"/>
                    </a:ext>
                  </a:extLst>
                </p:cNvPr>
                <p:cNvSpPr>
                  <a:spLocks noChangeArrowheads="1"/>
                </p:cNvSpPr>
                <p:nvPr/>
              </p:nvSpPr>
              <p:spPr bwMode="auto">
                <a:xfrm>
                  <a:off x="3889375" y="4398963"/>
                  <a:ext cx="73025" cy="71437"/>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6" name="Rectangle 66">
                  <a:extLst>
                    <a:ext uri="{FF2B5EF4-FFF2-40B4-BE49-F238E27FC236}">
                      <a16:creationId xmlns:a16="http://schemas.microsoft.com/office/drawing/2014/main" id="{FA368932-0483-E39E-2832-32841A1FD27D}"/>
                    </a:ext>
                  </a:extLst>
                </p:cNvPr>
                <p:cNvSpPr>
                  <a:spLocks noChangeArrowheads="1"/>
                </p:cNvSpPr>
                <p:nvPr/>
              </p:nvSpPr>
              <p:spPr bwMode="auto">
                <a:xfrm>
                  <a:off x="3911600" y="4362450"/>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7" name="Rectangle 67">
                  <a:extLst>
                    <a:ext uri="{FF2B5EF4-FFF2-40B4-BE49-F238E27FC236}">
                      <a16:creationId xmlns:a16="http://schemas.microsoft.com/office/drawing/2014/main" id="{D3C51704-4639-03C5-C644-052FD7E390CE}"/>
                    </a:ext>
                  </a:extLst>
                </p:cNvPr>
                <p:cNvSpPr>
                  <a:spLocks noChangeArrowheads="1"/>
                </p:cNvSpPr>
                <p:nvPr/>
              </p:nvSpPr>
              <p:spPr bwMode="auto">
                <a:xfrm>
                  <a:off x="3943350" y="434657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08" name="Rectangle 68">
                  <a:extLst>
                    <a:ext uri="{FF2B5EF4-FFF2-40B4-BE49-F238E27FC236}">
                      <a16:creationId xmlns:a16="http://schemas.microsoft.com/office/drawing/2014/main" id="{BEF08182-4EB8-5D71-11C6-5D310C6CBC7A}"/>
                    </a:ext>
                  </a:extLst>
                </p:cNvPr>
                <p:cNvSpPr>
                  <a:spLocks noChangeArrowheads="1"/>
                </p:cNvSpPr>
                <p:nvPr/>
              </p:nvSpPr>
              <p:spPr bwMode="auto">
                <a:xfrm>
                  <a:off x="3943350" y="4289425"/>
                  <a:ext cx="73025" cy="71438"/>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10" name="テキスト ボックス 309">
                <a:extLst>
                  <a:ext uri="{FF2B5EF4-FFF2-40B4-BE49-F238E27FC236}">
                    <a16:creationId xmlns:a16="http://schemas.microsoft.com/office/drawing/2014/main" id="{E039274B-53C8-B5B3-3335-734384AE54FF}"/>
                  </a:ext>
                </a:extLst>
              </p:cNvPr>
              <p:cNvSpPr txBox="1"/>
              <p:nvPr/>
            </p:nvSpPr>
            <p:spPr>
              <a:xfrm flipH="1">
                <a:off x="2583603" y="2327016"/>
                <a:ext cx="6448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B-VII</a:t>
                </a:r>
                <a:endParaRPr kumimoji="0" lang="ja-JP" alt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endParaRPr>
              </a:p>
            </p:txBody>
          </p:sp>
        </p:grpSp>
        <p:grpSp>
          <p:nvGrpSpPr>
            <p:cNvPr id="316" name="グループ化 315">
              <a:extLst>
                <a:ext uri="{FF2B5EF4-FFF2-40B4-BE49-F238E27FC236}">
                  <a16:creationId xmlns:a16="http://schemas.microsoft.com/office/drawing/2014/main" id="{A79CA225-6F28-C65B-267E-2A6491AB6EB6}"/>
                </a:ext>
              </a:extLst>
            </p:cNvPr>
            <p:cNvGrpSpPr>
              <a:grpSpLocks noChangeAspect="1"/>
            </p:cNvGrpSpPr>
            <p:nvPr/>
          </p:nvGrpSpPr>
          <p:grpSpPr>
            <a:xfrm>
              <a:off x="7949296" y="4426265"/>
              <a:ext cx="1392222" cy="1800000"/>
              <a:chOff x="2484438" y="620713"/>
              <a:chExt cx="3978275" cy="5143500"/>
            </a:xfrm>
          </p:grpSpPr>
          <p:pic>
            <p:nvPicPr>
              <p:cNvPr id="317" name="Picture 2" descr="tayousei3">
                <a:extLst>
                  <a:ext uri="{FF2B5EF4-FFF2-40B4-BE49-F238E27FC236}">
                    <a16:creationId xmlns:a16="http://schemas.microsoft.com/office/drawing/2014/main" id="{B873A216-87D8-9B3E-5A3C-64772B665A86}"/>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318" name="AutoShape 4">
                <a:extLst>
                  <a:ext uri="{FF2B5EF4-FFF2-40B4-BE49-F238E27FC236}">
                    <a16:creationId xmlns:a16="http://schemas.microsoft.com/office/drawing/2014/main" id="{6A4CB21D-B58B-86A7-D9A6-D1300EDE000D}"/>
                  </a:ext>
                </a:extLst>
              </p:cNvPr>
              <p:cNvSpPr>
                <a:spLocks noChangeArrowheads="1"/>
              </p:cNvSpPr>
              <p:nvPr/>
            </p:nvSpPr>
            <p:spPr bwMode="auto">
              <a:xfrm>
                <a:off x="4286250" y="4367213"/>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19" name="AutoShape 5">
                <a:extLst>
                  <a:ext uri="{FF2B5EF4-FFF2-40B4-BE49-F238E27FC236}">
                    <a16:creationId xmlns:a16="http://schemas.microsoft.com/office/drawing/2014/main" id="{533A4BE1-FC59-2BD2-2FA6-8C32FDF12419}"/>
                  </a:ext>
                </a:extLst>
              </p:cNvPr>
              <p:cNvSpPr>
                <a:spLocks noChangeArrowheads="1"/>
              </p:cNvSpPr>
              <p:nvPr/>
            </p:nvSpPr>
            <p:spPr bwMode="auto">
              <a:xfrm>
                <a:off x="4224338" y="4305300"/>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0" name="AutoShape 6">
                <a:extLst>
                  <a:ext uri="{FF2B5EF4-FFF2-40B4-BE49-F238E27FC236}">
                    <a16:creationId xmlns:a16="http://schemas.microsoft.com/office/drawing/2014/main" id="{533B6E75-3F0C-4137-FF40-F09E69BCE9F2}"/>
                  </a:ext>
                </a:extLst>
              </p:cNvPr>
              <p:cNvSpPr>
                <a:spLocks noChangeArrowheads="1"/>
              </p:cNvSpPr>
              <p:nvPr/>
            </p:nvSpPr>
            <p:spPr bwMode="auto">
              <a:xfrm>
                <a:off x="4297363" y="4302125"/>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1" name="AutoShape 7">
                <a:extLst>
                  <a:ext uri="{FF2B5EF4-FFF2-40B4-BE49-F238E27FC236}">
                    <a16:creationId xmlns:a16="http://schemas.microsoft.com/office/drawing/2014/main" id="{C5D9DF57-087C-8A17-517A-95092F3DE8DE}"/>
                  </a:ext>
                </a:extLst>
              </p:cNvPr>
              <p:cNvSpPr>
                <a:spLocks noChangeArrowheads="1"/>
              </p:cNvSpPr>
              <p:nvPr/>
            </p:nvSpPr>
            <p:spPr bwMode="auto">
              <a:xfrm>
                <a:off x="4325938" y="4283075"/>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2" name="AutoShape 8">
                <a:extLst>
                  <a:ext uri="{FF2B5EF4-FFF2-40B4-BE49-F238E27FC236}">
                    <a16:creationId xmlns:a16="http://schemas.microsoft.com/office/drawing/2014/main" id="{8A61E090-7768-47E2-1955-0DEC02BAB681}"/>
                  </a:ext>
                </a:extLst>
              </p:cNvPr>
              <p:cNvSpPr>
                <a:spLocks noChangeArrowheads="1"/>
              </p:cNvSpPr>
              <p:nvPr/>
            </p:nvSpPr>
            <p:spPr bwMode="auto">
              <a:xfrm>
                <a:off x="4356100" y="4221163"/>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09" name="テキスト ボックス 308">
              <a:extLst>
                <a:ext uri="{FF2B5EF4-FFF2-40B4-BE49-F238E27FC236}">
                  <a16:creationId xmlns:a16="http://schemas.microsoft.com/office/drawing/2014/main" id="{81E0EB87-D366-B066-3295-7D41379BB6D1}"/>
                </a:ext>
              </a:extLst>
            </p:cNvPr>
            <p:cNvSpPr txBox="1"/>
            <p:nvPr/>
          </p:nvSpPr>
          <p:spPr>
            <a:xfrm flipH="1">
              <a:off x="8306307" y="5871283"/>
              <a:ext cx="6448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B-VI</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23" name="グループ化 322">
              <a:extLst>
                <a:ext uri="{FF2B5EF4-FFF2-40B4-BE49-F238E27FC236}">
                  <a16:creationId xmlns:a16="http://schemas.microsoft.com/office/drawing/2014/main" id="{B031BB4B-0D0F-CA60-754B-2647DA121ADB}"/>
                </a:ext>
              </a:extLst>
            </p:cNvPr>
            <p:cNvGrpSpPr>
              <a:grpSpLocks noChangeAspect="1"/>
            </p:cNvGrpSpPr>
            <p:nvPr/>
          </p:nvGrpSpPr>
          <p:grpSpPr>
            <a:xfrm>
              <a:off x="6249325" y="4781875"/>
              <a:ext cx="1392222" cy="1800000"/>
              <a:chOff x="2484438" y="620713"/>
              <a:chExt cx="3978275" cy="5143500"/>
            </a:xfrm>
          </p:grpSpPr>
          <p:pic>
            <p:nvPicPr>
              <p:cNvPr id="324" name="Picture 2" descr="tayousei3">
                <a:extLst>
                  <a:ext uri="{FF2B5EF4-FFF2-40B4-BE49-F238E27FC236}">
                    <a16:creationId xmlns:a16="http://schemas.microsoft.com/office/drawing/2014/main" id="{1CA0896B-3B5B-712D-822F-136BE6693CE1}"/>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325" name="AutoShape 4">
                <a:extLst>
                  <a:ext uri="{FF2B5EF4-FFF2-40B4-BE49-F238E27FC236}">
                    <a16:creationId xmlns:a16="http://schemas.microsoft.com/office/drawing/2014/main" id="{5F0FAA42-FCC6-C043-CE8E-E28182B67C54}"/>
                  </a:ext>
                </a:extLst>
              </p:cNvPr>
              <p:cNvSpPr>
                <a:spLocks noChangeArrowheads="1"/>
              </p:cNvSpPr>
              <p:nvPr/>
            </p:nvSpPr>
            <p:spPr bwMode="auto">
              <a:xfrm flipV="1">
                <a:off x="3432175" y="4552950"/>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6" name="AutoShape 5">
                <a:extLst>
                  <a:ext uri="{FF2B5EF4-FFF2-40B4-BE49-F238E27FC236}">
                    <a16:creationId xmlns:a16="http://schemas.microsoft.com/office/drawing/2014/main" id="{0B41A341-7DAB-42B3-E6A0-F82532C39151}"/>
                  </a:ext>
                </a:extLst>
              </p:cNvPr>
              <p:cNvSpPr>
                <a:spLocks noChangeArrowheads="1"/>
              </p:cNvSpPr>
              <p:nvPr/>
            </p:nvSpPr>
            <p:spPr bwMode="auto">
              <a:xfrm flipV="1">
                <a:off x="3648075" y="4437063"/>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7" name="AutoShape 6">
                <a:extLst>
                  <a:ext uri="{FF2B5EF4-FFF2-40B4-BE49-F238E27FC236}">
                    <a16:creationId xmlns:a16="http://schemas.microsoft.com/office/drawing/2014/main" id="{E8279C2A-7101-F23F-F7F6-18E64E29C223}"/>
                  </a:ext>
                </a:extLst>
              </p:cNvPr>
              <p:cNvSpPr>
                <a:spLocks noChangeArrowheads="1"/>
              </p:cNvSpPr>
              <p:nvPr/>
            </p:nvSpPr>
            <p:spPr bwMode="auto">
              <a:xfrm flipV="1">
                <a:off x="3625850" y="4483100"/>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8" name="AutoShape 7">
                <a:extLst>
                  <a:ext uri="{FF2B5EF4-FFF2-40B4-BE49-F238E27FC236}">
                    <a16:creationId xmlns:a16="http://schemas.microsoft.com/office/drawing/2014/main" id="{0F2AAB15-A2E3-6F94-DE29-18BA9934A4AA}"/>
                  </a:ext>
                </a:extLst>
              </p:cNvPr>
              <p:cNvSpPr>
                <a:spLocks noChangeArrowheads="1"/>
              </p:cNvSpPr>
              <p:nvPr/>
            </p:nvSpPr>
            <p:spPr bwMode="auto">
              <a:xfrm flipV="1">
                <a:off x="3794125" y="4459288"/>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29" name="AutoShape 8">
                <a:extLst>
                  <a:ext uri="{FF2B5EF4-FFF2-40B4-BE49-F238E27FC236}">
                    <a16:creationId xmlns:a16="http://schemas.microsoft.com/office/drawing/2014/main" id="{54C2AEEE-2E6A-28B6-1B8B-FDA04C519FAC}"/>
                  </a:ext>
                </a:extLst>
              </p:cNvPr>
              <p:cNvSpPr>
                <a:spLocks noChangeArrowheads="1"/>
              </p:cNvSpPr>
              <p:nvPr/>
            </p:nvSpPr>
            <p:spPr bwMode="auto">
              <a:xfrm flipV="1">
                <a:off x="3541713" y="4581525"/>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30" name="AutoShape 9">
                <a:extLst>
                  <a:ext uri="{FF2B5EF4-FFF2-40B4-BE49-F238E27FC236}">
                    <a16:creationId xmlns:a16="http://schemas.microsoft.com/office/drawing/2014/main" id="{D9340A1B-56D7-A980-E663-165766481D9B}"/>
                  </a:ext>
                </a:extLst>
              </p:cNvPr>
              <p:cNvSpPr>
                <a:spLocks noChangeArrowheads="1"/>
              </p:cNvSpPr>
              <p:nvPr/>
            </p:nvSpPr>
            <p:spPr bwMode="auto">
              <a:xfrm flipV="1">
                <a:off x="3582988" y="4568825"/>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31" name="AutoShape 10">
                <a:extLst>
                  <a:ext uri="{FF2B5EF4-FFF2-40B4-BE49-F238E27FC236}">
                    <a16:creationId xmlns:a16="http://schemas.microsoft.com/office/drawing/2014/main" id="{C839CD32-0889-8E7B-B592-5FFE7642E45A}"/>
                  </a:ext>
                </a:extLst>
              </p:cNvPr>
              <p:cNvSpPr>
                <a:spLocks noChangeArrowheads="1"/>
              </p:cNvSpPr>
              <p:nvPr/>
            </p:nvSpPr>
            <p:spPr bwMode="auto">
              <a:xfrm flipV="1">
                <a:off x="3492500" y="4600575"/>
                <a:ext cx="69850" cy="69850"/>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12" name="テキスト ボックス 311">
              <a:extLst>
                <a:ext uri="{FF2B5EF4-FFF2-40B4-BE49-F238E27FC236}">
                  <a16:creationId xmlns:a16="http://schemas.microsoft.com/office/drawing/2014/main" id="{4792C1F4-535B-F9B1-ED28-A5F5C0B84DC7}"/>
                </a:ext>
              </a:extLst>
            </p:cNvPr>
            <p:cNvSpPr txBox="1"/>
            <p:nvPr/>
          </p:nvSpPr>
          <p:spPr>
            <a:xfrm flipH="1">
              <a:off x="6633173" y="6205764"/>
              <a:ext cx="47060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B-V</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32" name="グループ化 331">
              <a:extLst>
                <a:ext uri="{FF2B5EF4-FFF2-40B4-BE49-F238E27FC236}">
                  <a16:creationId xmlns:a16="http://schemas.microsoft.com/office/drawing/2014/main" id="{388ECC55-D8E3-BD9F-43DC-7D853A8FA132}"/>
                </a:ext>
              </a:extLst>
            </p:cNvPr>
            <p:cNvGrpSpPr>
              <a:grpSpLocks noChangeAspect="1"/>
            </p:cNvGrpSpPr>
            <p:nvPr/>
          </p:nvGrpSpPr>
          <p:grpSpPr>
            <a:xfrm>
              <a:off x="4722155" y="4987296"/>
              <a:ext cx="1392222" cy="1800000"/>
              <a:chOff x="2484438" y="620713"/>
              <a:chExt cx="3978275" cy="5143500"/>
            </a:xfrm>
          </p:grpSpPr>
          <p:pic>
            <p:nvPicPr>
              <p:cNvPr id="333" name="Picture 2" descr="tayousei3">
                <a:extLst>
                  <a:ext uri="{FF2B5EF4-FFF2-40B4-BE49-F238E27FC236}">
                    <a16:creationId xmlns:a16="http://schemas.microsoft.com/office/drawing/2014/main" id="{8FF300C9-FF1A-51E2-8E2C-4EADBA03F0ED}"/>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334" name="Rectangle 4">
                <a:extLst>
                  <a:ext uri="{FF2B5EF4-FFF2-40B4-BE49-F238E27FC236}">
                    <a16:creationId xmlns:a16="http://schemas.microsoft.com/office/drawing/2014/main" id="{4EDF7E8F-74C5-33B5-CDF2-479FC90C9AB1}"/>
                  </a:ext>
                </a:extLst>
              </p:cNvPr>
              <p:cNvSpPr>
                <a:spLocks noChangeArrowheads="1"/>
              </p:cNvSpPr>
              <p:nvPr/>
            </p:nvSpPr>
            <p:spPr bwMode="auto">
              <a:xfrm rot="2752826">
                <a:off x="4994275" y="3919538"/>
                <a:ext cx="73025" cy="73025"/>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35" name="Rectangle 5">
                <a:extLst>
                  <a:ext uri="{FF2B5EF4-FFF2-40B4-BE49-F238E27FC236}">
                    <a16:creationId xmlns:a16="http://schemas.microsoft.com/office/drawing/2014/main" id="{11AA2B86-4A8A-CA1F-9625-3C766F08A297}"/>
                  </a:ext>
                </a:extLst>
              </p:cNvPr>
              <p:cNvSpPr>
                <a:spLocks noChangeArrowheads="1"/>
              </p:cNvSpPr>
              <p:nvPr/>
            </p:nvSpPr>
            <p:spPr bwMode="auto">
              <a:xfrm rot="2752826">
                <a:off x="4926013" y="3921125"/>
                <a:ext cx="73025" cy="73025"/>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36" name="Rectangle 6">
                <a:extLst>
                  <a:ext uri="{FF2B5EF4-FFF2-40B4-BE49-F238E27FC236}">
                    <a16:creationId xmlns:a16="http://schemas.microsoft.com/office/drawing/2014/main" id="{D70FD7C7-BDFD-1C8D-6C9F-7137E4476D53}"/>
                  </a:ext>
                </a:extLst>
              </p:cNvPr>
              <p:cNvSpPr>
                <a:spLocks noChangeArrowheads="1"/>
              </p:cNvSpPr>
              <p:nvPr/>
            </p:nvSpPr>
            <p:spPr bwMode="auto">
              <a:xfrm rot="2752826">
                <a:off x="4846638" y="3983038"/>
                <a:ext cx="73025" cy="73025"/>
              </a:xfrm>
              <a:prstGeom prst="rect">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13" name="テキスト ボックス 312">
              <a:extLst>
                <a:ext uri="{FF2B5EF4-FFF2-40B4-BE49-F238E27FC236}">
                  <a16:creationId xmlns:a16="http://schemas.microsoft.com/office/drawing/2014/main" id="{F7210A7B-80D4-13EC-B3A0-713519548B93}"/>
                </a:ext>
              </a:extLst>
            </p:cNvPr>
            <p:cNvSpPr txBox="1"/>
            <p:nvPr/>
          </p:nvSpPr>
          <p:spPr>
            <a:xfrm flipH="1">
              <a:off x="5043900" y="6393251"/>
              <a:ext cx="6448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B-IV</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37" name="グループ化 336">
              <a:extLst>
                <a:ext uri="{FF2B5EF4-FFF2-40B4-BE49-F238E27FC236}">
                  <a16:creationId xmlns:a16="http://schemas.microsoft.com/office/drawing/2014/main" id="{A30C57F3-BE3A-391A-51A3-5525AC62708A}"/>
                </a:ext>
              </a:extLst>
            </p:cNvPr>
            <p:cNvGrpSpPr>
              <a:grpSpLocks noChangeAspect="1"/>
            </p:cNvGrpSpPr>
            <p:nvPr/>
          </p:nvGrpSpPr>
          <p:grpSpPr>
            <a:xfrm>
              <a:off x="2925498" y="4924452"/>
              <a:ext cx="1392222" cy="1800000"/>
              <a:chOff x="2484438" y="620713"/>
              <a:chExt cx="3978275" cy="5143500"/>
            </a:xfrm>
          </p:grpSpPr>
          <p:pic>
            <p:nvPicPr>
              <p:cNvPr id="338" name="Picture 2" descr="tayousei3">
                <a:extLst>
                  <a:ext uri="{FF2B5EF4-FFF2-40B4-BE49-F238E27FC236}">
                    <a16:creationId xmlns:a16="http://schemas.microsoft.com/office/drawing/2014/main" id="{68A5909C-0F1C-AE92-65F7-7EA4A558BCC1}"/>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339" name="AutoShape 4">
                <a:extLst>
                  <a:ext uri="{FF2B5EF4-FFF2-40B4-BE49-F238E27FC236}">
                    <a16:creationId xmlns:a16="http://schemas.microsoft.com/office/drawing/2014/main" id="{2F640191-0BAB-C9C4-5044-D01EE9146723}"/>
                  </a:ext>
                </a:extLst>
              </p:cNvPr>
              <p:cNvSpPr>
                <a:spLocks noChangeArrowheads="1"/>
              </p:cNvSpPr>
              <p:nvPr/>
            </p:nvSpPr>
            <p:spPr bwMode="auto">
              <a:xfrm>
                <a:off x="3960813" y="3773488"/>
                <a:ext cx="144462"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340" name="AutoShape 5">
                <a:extLst>
                  <a:ext uri="{FF2B5EF4-FFF2-40B4-BE49-F238E27FC236}">
                    <a16:creationId xmlns:a16="http://schemas.microsoft.com/office/drawing/2014/main" id="{8C381BDF-5F2F-69B8-C4F2-78183ADCE750}"/>
                  </a:ext>
                </a:extLst>
              </p:cNvPr>
              <p:cNvSpPr>
                <a:spLocks noChangeArrowheads="1"/>
              </p:cNvSpPr>
              <p:nvPr/>
            </p:nvSpPr>
            <p:spPr bwMode="auto">
              <a:xfrm>
                <a:off x="4352925" y="4165600"/>
                <a:ext cx="144463" cy="144463"/>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341" name="AutoShape 6">
                <a:extLst>
                  <a:ext uri="{FF2B5EF4-FFF2-40B4-BE49-F238E27FC236}">
                    <a16:creationId xmlns:a16="http://schemas.microsoft.com/office/drawing/2014/main" id="{2604BAA0-C1FB-90E1-0A61-33FAF4978B36}"/>
                  </a:ext>
                </a:extLst>
              </p:cNvPr>
              <p:cNvSpPr>
                <a:spLocks noChangeArrowheads="1"/>
              </p:cNvSpPr>
              <p:nvPr/>
            </p:nvSpPr>
            <p:spPr bwMode="auto">
              <a:xfrm>
                <a:off x="4427538" y="4102100"/>
                <a:ext cx="144462" cy="144463"/>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342" name="AutoShape 7">
                <a:extLst>
                  <a:ext uri="{FF2B5EF4-FFF2-40B4-BE49-F238E27FC236}">
                    <a16:creationId xmlns:a16="http://schemas.microsoft.com/office/drawing/2014/main" id="{63DFF69D-BEAA-C238-1F58-8C4C008480AC}"/>
                  </a:ext>
                </a:extLst>
              </p:cNvPr>
              <p:cNvSpPr>
                <a:spLocks noChangeArrowheads="1"/>
              </p:cNvSpPr>
              <p:nvPr/>
            </p:nvSpPr>
            <p:spPr bwMode="auto">
              <a:xfrm>
                <a:off x="4721225" y="3998913"/>
                <a:ext cx="144463" cy="144462"/>
              </a:xfrm>
              <a:prstGeom prst="star5">
                <a:avLst/>
              </a:prstGeom>
              <a:solidFill>
                <a:srgbClr val="FF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sp>
          <p:nvSpPr>
            <p:cNvPr id="343" name="テキスト ボックス 342">
              <a:extLst>
                <a:ext uri="{FF2B5EF4-FFF2-40B4-BE49-F238E27FC236}">
                  <a16:creationId xmlns:a16="http://schemas.microsoft.com/office/drawing/2014/main" id="{CD46BB81-9F23-05B6-1D22-8A690D28A934}"/>
                </a:ext>
              </a:extLst>
            </p:cNvPr>
            <p:cNvSpPr txBox="1"/>
            <p:nvPr/>
          </p:nvSpPr>
          <p:spPr>
            <a:xfrm flipH="1">
              <a:off x="3287578" y="6311918"/>
              <a:ext cx="49032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B-III</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70" name="グループ化 369">
              <a:extLst>
                <a:ext uri="{FF2B5EF4-FFF2-40B4-BE49-F238E27FC236}">
                  <a16:creationId xmlns:a16="http://schemas.microsoft.com/office/drawing/2014/main" id="{524B0DF1-43AC-69B4-A58E-825370A4F5C9}"/>
                </a:ext>
              </a:extLst>
            </p:cNvPr>
            <p:cNvGrpSpPr/>
            <p:nvPr/>
          </p:nvGrpSpPr>
          <p:grpSpPr>
            <a:xfrm>
              <a:off x="2211025" y="3081775"/>
              <a:ext cx="1392222" cy="1800000"/>
              <a:chOff x="1854581" y="2401696"/>
              <a:chExt cx="1392222" cy="1800000"/>
            </a:xfrm>
          </p:grpSpPr>
          <p:grpSp>
            <p:nvGrpSpPr>
              <p:cNvPr id="344" name="グループ化 343">
                <a:extLst>
                  <a:ext uri="{FF2B5EF4-FFF2-40B4-BE49-F238E27FC236}">
                    <a16:creationId xmlns:a16="http://schemas.microsoft.com/office/drawing/2014/main" id="{3FC4AA66-7A89-BA63-0940-D9A941A72669}"/>
                  </a:ext>
                </a:extLst>
              </p:cNvPr>
              <p:cNvGrpSpPr>
                <a:grpSpLocks noChangeAspect="1"/>
              </p:cNvGrpSpPr>
              <p:nvPr/>
            </p:nvGrpSpPr>
            <p:grpSpPr>
              <a:xfrm>
                <a:off x="1854581" y="2401696"/>
                <a:ext cx="1392222" cy="1800000"/>
                <a:chOff x="2484438" y="620713"/>
                <a:chExt cx="3978275" cy="5143500"/>
              </a:xfrm>
            </p:grpSpPr>
            <p:pic>
              <p:nvPicPr>
                <p:cNvPr id="345" name="Picture 2" descr="tayousei3">
                  <a:extLst>
                    <a:ext uri="{FF2B5EF4-FFF2-40B4-BE49-F238E27FC236}">
                      <a16:creationId xmlns:a16="http://schemas.microsoft.com/office/drawing/2014/main" id="{E0CD3318-3FAB-0FAF-09AA-0CD627DF2568}"/>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346" name="Oval 3">
                  <a:extLst>
                    <a:ext uri="{FF2B5EF4-FFF2-40B4-BE49-F238E27FC236}">
                      <a16:creationId xmlns:a16="http://schemas.microsoft.com/office/drawing/2014/main" id="{44740FAE-EB30-84FE-98CC-ACC2D25384BB}"/>
                    </a:ext>
                  </a:extLst>
                </p:cNvPr>
                <p:cNvSpPr>
                  <a:spLocks noChangeArrowheads="1"/>
                </p:cNvSpPr>
                <p:nvPr/>
              </p:nvSpPr>
              <p:spPr bwMode="auto">
                <a:xfrm>
                  <a:off x="4437063" y="39449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47" name="Oval 4">
                  <a:extLst>
                    <a:ext uri="{FF2B5EF4-FFF2-40B4-BE49-F238E27FC236}">
                      <a16:creationId xmlns:a16="http://schemas.microsoft.com/office/drawing/2014/main" id="{9058A40F-7643-0E0A-23E2-365A895024A1}"/>
                    </a:ext>
                  </a:extLst>
                </p:cNvPr>
                <p:cNvSpPr>
                  <a:spLocks noChangeArrowheads="1"/>
                </p:cNvSpPr>
                <p:nvPr/>
              </p:nvSpPr>
              <p:spPr bwMode="auto">
                <a:xfrm>
                  <a:off x="4405313" y="40735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48" name="Oval 5">
                  <a:extLst>
                    <a:ext uri="{FF2B5EF4-FFF2-40B4-BE49-F238E27FC236}">
                      <a16:creationId xmlns:a16="http://schemas.microsoft.com/office/drawing/2014/main" id="{ED06D9BC-BF88-EF18-BC03-4D1102E3119E}"/>
                    </a:ext>
                  </a:extLst>
                </p:cNvPr>
                <p:cNvSpPr>
                  <a:spLocks noChangeArrowheads="1"/>
                </p:cNvSpPr>
                <p:nvPr/>
              </p:nvSpPr>
              <p:spPr bwMode="auto">
                <a:xfrm>
                  <a:off x="4559300" y="40211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49" name="Oval 6">
                  <a:extLst>
                    <a:ext uri="{FF2B5EF4-FFF2-40B4-BE49-F238E27FC236}">
                      <a16:creationId xmlns:a16="http://schemas.microsoft.com/office/drawing/2014/main" id="{30D0E628-B15E-B1FD-284E-94F374C84994}"/>
                    </a:ext>
                  </a:extLst>
                </p:cNvPr>
                <p:cNvSpPr>
                  <a:spLocks noChangeArrowheads="1"/>
                </p:cNvSpPr>
                <p:nvPr/>
              </p:nvSpPr>
              <p:spPr bwMode="auto">
                <a:xfrm>
                  <a:off x="4600575" y="40544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0" name="Oval 7">
                  <a:extLst>
                    <a:ext uri="{FF2B5EF4-FFF2-40B4-BE49-F238E27FC236}">
                      <a16:creationId xmlns:a16="http://schemas.microsoft.com/office/drawing/2014/main" id="{0A669FEB-679E-5D66-8D70-0E6247E9A639}"/>
                    </a:ext>
                  </a:extLst>
                </p:cNvPr>
                <p:cNvSpPr>
                  <a:spLocks noChangeArrowheads="1"/>
                </p:cNvSpPr>
                <p:nvPr/>
              </p:nvSpPr>
              <p:spPr bwMode="auto">
                <a:xfrm>
                  <a:off x="4811713" y="404018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1" name="Oval 8">
                  <a:extLst>
                    <a:ext uri="{FF2B5EF4-FFF2-40B4-BE49-F238E27FC236}">
                      <a16:creationId xmlns:a16="http://schemas.microsoft.com/office/drawing/2014/main" id="{E90EB43E-4E54-C867-FC86-8F12ACDC735B}"/>
                    </a:ext>
                  </a:extLst>
                </p:cNvPr>
                <p:cNvSpPr>
                  <a:spLocks noChangeArrowheads="1"/>
                </p:cNvSpPr>
                <p:nvPr/>
              </p:nvSpPr>
              <p:spPr bwMode="auto">
                <a:xfrm>
                  <a:off x="4518025" y="41608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2" name="Oval 9">
                  <a:extLst>
                    <a:ext uri="{FF2B5EF4-FFF2-40B4-BE49-F238E27FC236}">
                      <a16:creationId xmlns:a16="http://schemas.microsoft.com/office/drawing/2014/main" id="{71686D48-AB33-9E1A-628B-7ECC31F4D673}"/>
                    </a:ext>
                  </a:extLst>
                </p:cNvPr>
                <p:cNvSpPr>
                  <a:spLocks noChangeArrowheads="1"/>
                </p:cNvSpPr>
                <p:nvPr/>
              </p:nvSpPr>
              <p:spPr bwMode="auto">
                <a:xfrm>
                  <a:off x="4478338" y="41830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3" name="Oval 10">
                  <a:extLst>
                    <a:ext uri="{FF2B5EF4-FFF2-40B4-BE49-F238E27FC236}">
                      <a16:creationId xmlns:a16="http://schemas.microsoft.com/office/drawing/2014/main" id="{0A9466A1-234B-1940-2651-E27857B1BE95}"/>
                    </a:ext>
                  </a:extLst>
                </p:cNvPr>
                <p:cNvSpPr>
                  <a:spLocks noChangeArrowheads="1"/>
                </p:cNvSpPr>
                <p:nvPr/>
              </p:nvSpPr>
              <p:spPr bwMode="auto">
                <a:xfrm>
                  <a:off x="4494213" y="41052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4" name="Oval 11">
                  <a:extLst>
                    <a:ext uri="{FF2B5EF4-FFF2-40B4-BE49-F238E27FC236}">
                      <a16:creationId xmlns:a16="http://schemas.microsoft.com/office/drawing/2014/main" id="{0BC228D2-CF78-0A5E-C30D-89F4DF3B01C6}"/>
                    </a:ext>
                  </a:extLst>
                </p:cNvPr>
                <p:cNvSpPr>
                  <a:spLocks noChangeArrowheads="1"/>
                </p:cNvSpPr>
                <p:nvPr/>
              </p:nvSpPr>
              <p:spPr bwMode="auto">
                <a:xfrm>
                  <a:off x="4067175" y="39401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5" name="Oval 12">
                  <a:extLst>
                    <a:ext uri="{FF2B5EF4-FFF2-40B4-BE49-F238E27FC236}">
                      <a16:creationId xmlns:a16="http://schemas.microsoft.com/office/drawing/2014/main" id="{4BDD5CEC-50FF-6A44-4C24-C0FAA21B8750}"/>
                    </a:ext>
                  </a:extLst>
                </p:cNvPr>
                <p:cNvSpPr>
                  <a:spLocks noChangeArrowheads="1"/>
                </p:cNvSpPr>
                <p:nvPr/>
              </p:nvSpPr>
              <p:spPr bwMode="auto">
                <a:xfrm>
                  <a:off x="4289425" y="44354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6" name="Oval 13">
                  <a:extLst>
                    <a:ext uri="{FF2B5EF4-FFF2-40B4-BE49-F238E27FC236}">
                      <a16:creationId xmlns:a16="http://schemas.microsoft.com/office/drawing/2014/main" id="{BF247EC8-1C2D-CBDA-F0E2-859D7469E02A}"/>
                    </a:ext>
                  </a:extLst>
                </p:cNvPr>
                <p:cNvSpPr>
                  <a:spLocks noChangeArrowheads="1"/>
                </p:cNvSpPr>
                <p:nvPr/>
              </p:nvSpPr>
              <p:spPr bwMode="auto">
                <a:xfrm>
                  <a:off x="4868863" y="33766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7" name="Oval 14">
                  <a:extLst>
                    <a:ext uri="{FF2B5EF4-FFF2-40B4-BE49-F238E27FC236}">
                      <a16:creationId xmlns:a16="http://schemas.microsoft.com/office/drawing/2014/main" id="{3D970062-62F3-25B7-231B-B6DB462414D3}"/>
                    </a:ext>
                  </a:extLst>
                </p:cNvPr>
                <p:cNvSpPr>
                  <a:spLocks noChangeArrowheads="1"/>
                </p:cNvSpPr>
                <p:nvPr/>
              </p:nvSpPr>
              <p:spPr bwMode="auto">
                <a:xfrm>
                  <a:off x="4945063" y="32845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8" name="Oval 15">
                  <a:extLst>
                    <a:ext uri="{FF2B5EF4-FFF2-40B4-BE49-F238E27FC236}">
                      <a16:creationId xmlns:a16="http://schemas.microsoft.com/office/drawing/2014/main" id="{3CB20929-DAC7-9B7D-F7E8-DBB086DF540F}"/>
                    </a:ext>
                  </a:extLst>
                </p:cNvPr>
                <p:cNvSpPr>
                  <a:spLocks noChangeArrowheads="1"/>
                </p:cNvSpPr>
                <p:nvPr/>
              </p:nvSpPr>
              <p:spPr bwMode="auto">
                <a:xfrm>
                  <a:off x="5100638" y="30591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59" name="Oval 16">
                  <a:extLst>
                    <a:ext uri="{FF2B5EF4-FFF2-40B4-BE49-F238E27FC236}">
                      <a16:creationId xmlns:a16="http://schemas.microsoft.com/office/drawing/2014/main" id="{CB24C4BA-BC46-FB4C-81E8-B008E07DCF82}"/>
                    </a:ext>
                  </a:extLst>
                </p:cNvPr>
                <p:cNvSpPr>
                  <a:spLocks noChangeArrowheads="1"/>
                </p:cNvSpPr>
                <p:nvPr/>
              </p:nvSpPr>
              <p:spPr bwMode="auto">
                <a:xfrm>
                  <a:off x="5238750" y="34448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0" name="Oval 17">
                  <a:extLst>
                    <a:ext uri="{FF2B5EF4-FFF2-40B4-BE49-F238E27FC236}">
                      <a16:creationId xmlns:a16="http://schemas.microsoft.com/office/drawing/2014/main" id="{39130075-1841-7868-A824-3F29A47D3F9F}"/>
                    </a:ext>
                  </a:extLst>
                </p:cNvPr>
                <p:cNvSpPr>
                  <a:spLocks noChangeArrowheads="1"/>
                </p:cNvSpPr>
                <p:nvPr/>
              </p:nvSpPr>
              <p:spPr bwMode="auto">
                <a:xfrm>
                  <a:off x="5302250" y="35131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1" name="Oval 18">
                  <a:extLst>
                    <a:ext uri="{FF2B5EF4-FFF2-40B4-BE49-F238E27FC236}">
                      <a16:creationId xmlns:a16="http://schemas.microsoft.com/office/drawing/2014/main" id="{03CD5262-B2CB-B088-795A-604B7C8578CF}"/>
                    </a:ext>
                  </a:extLst>
                </p:cNvPr>
                <p:cNvSpPr>
                  <a:spLocks noChangeArrowheads="1"/>
                </p:cNvSpPr>
                <p:nvPr/>
              </p:nvSpPr>
              <p:spPr bwMode="auto">
                <a:xfrm>
                  <a:off x="5256213" y="36941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2" name="Oval 19">
                  <a:extLst>
                    <a:ext uri="{FF2B5EF4-FFF2-40B4-BE49-F238E27FC236}">
                      <a16:creationId xmlns:a16="http://schemas.microsoft.com/office/drawing/2014/main" id="{641D7886-D6BD-278B-B7B5-D0C3AE490A33}"/>
                    </a:ext>
                  </a:extLst>
                </p:cNvPr>
                <p:cNvSpPr>
                  <a:spLocks noChangeArrowheads="1"/>
                </p:cNvSpPr>
                <p:nvPr/>
              </p:nvSpPr>
              <p:spPr bwMode="auto">
                <a:xfrm>
                  <a:off x="5207000" y="387508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3" name="Oval 20">
                  <a:extLst>
                    <a:ext uri="{FF2B5EF4-FFF2-40B4-BE49-F238E27FC236}">
                      <a16:creationId xmlns:a16="http://schemas.microsoft.com/office/drawing/2014/main" id="{B87D0349-AE79-4380-E258-B4DB0BC634A2}"/>
                    </a:ext>
                  </a:extLst>
                </p:cNvPr>
                <p:cNvSpPr>
                  <a:spLocks noChangeArrowheads="1"/>
                </p:cNvSpPr>
                <p:nvPr/>
              </p:nvSpPr>
              <p:spPr bwMode="auto">
                <a:xfrm>
                  <a:off x="5124450" y="38211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4" name="Oval 21">
                  <a:extLst>
                    <a:ext uri="{FF2B5EF4-FFF2-40B4-BE49-F238E27FC236}">
                      <a16:creationId xmlns:a16="http://schemas.microsoft.com/office/drawing/2014/main" id="{0C094F3A-7464-A49F-0731-6C740FF9A70B}"/>
                    </a:ext>
                  </a:extLst>
                </p:cNvPr>
                <p:cNvSpPr>
                  <a:spLocks noChangeArrowheads="1"/>
                </p:cNvSpPr>
                <p:nvPr/>
              </p:nvSpPr>
              <p:spPr bwMode="auto">
                <a:xfrm>
                  <a:off x="5346700" y="38147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5" name="Oval 22">
                  <a:extLst>
                    <a:ext uri="{FF2B5EF4-FFF2-40B4-BE49-F238E27FC236}">
                      <a16:creationId xmlns:a16="http://schemas.microsoft.com/office/drawing/2014/main" id="{4D06387C-DE67-D87F-3CFF-D324089052FE}"/>
                    </a:ext>
                  </a:extLst>
                </p:cNvPr>
                <p:cNvSpPr>
                  <a:spLocks noChangeArrowheads="1"/>
                </p:cNvSpPr>
                <p:nvPr/>
              </p:nvSpPr>
              <p:spPr bwMode="auto">
                <a:xfrm>
                  <a:off x="5065713" y="37703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6" name="Oval 23">
                  <a:extLst>
                    <a:ext uri="{FF2B5EF4-FFF2-40B4-BE49-F238E27FC236}">
                      <a16:creationId xmlns:a16="http://schemas.microsoft.com/office/drawing/2014/main" id="{BDAB8D6D-BB20-D126-953A-B93753629055}"/>
                    </a:ext>
                  </a:extLst>
                </p:cNvPr>
                <p:cNvSpPr>
                  <a:spLocks noChangeArrowheads="1"/>
                </p:cNvSpPr>
                <p:nvPr/>
              </p:nvSpPr>
              <p:spPr bwMode="auto">
                <a:xfrm>
                  <a:off x="5075238" y="37131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7" name="Oval 24">
                  <a:extLst>
                    <a:ext uri="{FF2B5EF4-FFF2-40B4-BE49-F238E27FC236}">
                      <a16:creationId xmlns:a16="http://schemas.microsoft.com/office/drawing/2014/main" id="{35E66B5B-E480-D147-7637-5D2D81C5002A}"/>
                    </a:ext>
                  </a:extLst>
                </p:cNvPr>
                <p:cNvSpPr>
                  <a:spLocks noChangeArrowheads="1"/>
                </p:cNvSpPr>
                <p:nvPr/>
              </p:nvSpPr>
              <p:spPr bwMode="auto">
                <a:xfrm>
                  <a:off x="4479925" y="39243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8" name="Oval 25">
                  <a:extLst>
                    <a:ext uri="{FF2B5EF4-FFF2-40B4-BE49-F238E27FC236}">
                      <a16:creationId xmlns:a16="http://schemas.microsoft.com/office/drawing/2014/main" id="{40075161-ADE2-7445-81B4-5921B31FB062}"/>
                    </a:ext>
                  </a:extLst>
                </p:cNvPr>
                <p:cNvSpPr>
                  <a:spLocks noChangeArrowheads="1"/>
                </p:cNvSpPr>
                <p:nvPr/>
              </p:nvSpPr>
              <p:spPr bwMode="auto">
                <a:xfrm>
                  <a:off x="4827588" y="34877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69" name="Oval 26">
                  <a:extLst>
                    <a:ext uri="{FF2B5EF4-FFF2-40B4-BE49-F238E27FC236}">
                      <a16:creationId xmlns:a16="http://schemas.microsoft.com/office/drawing/2014/main" id="{E7F5B7E6-6927-301D-5921-370841384EF9}"/>
                    </a:ext>
                  </a:extLst>
                </p:cNvPr>
                <p:cNvSpPr>
                  <a:spLocks noChangeArrowheads="1"/>
                </p:cNvSpPr>
                <p:nvPr/>
              </p:nvSpPr>
              <p:spPr bwMode="auto">
                <a:xfrm>
                  <a:off x="5429250" y="2682875"/>
                  <a:ext cx="73025" cy="73025"/>
                </a:xfrm>
                <a:prstGeom prst="ellipse">
                  <a:avLst/>
                </a:prstGeom>
                <a:solidFill>
                  <a:srgbClr val="0066FF"/>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14" name="テキスト ボックス 313">
                <a:extLst>
                  <a:ext uri="{FF2B5EF4-FFF2-40B4-BE49-F238E27FC236}">
                    <a16:creationId xmlns:a16="http://schemas.microsoft.com/office/drawing/2014/main" id="{0FC92D3D-696A-51AC-CCBD-D1D2FE3F7CB8}"/>
                  </a:ext>
                </a:extLst>
              </p:cNvPr>
              <p:cNvSpPr txBox="1"/>
              <p:nvPr/>
            </p:nvSpPr>
            <p:spPr>
              <a:xfrm flipH="1">
                <a:off x="2263246" y="3850158"/>
                <a:ext cx="49032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B-II</a:t>
                </a:r>
                <a:endParaRPr kumimoji="0" lang="ja-JP" alt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endParaRPr>
              </a:p>
            </p:txBody>
          </p:sp>
        </p:grpSp>
        <p:grpSp>
          <p:nvGrpSpPr>
            <p:cNvPr id="371" name="グループ化 370">
              <a:extLst>
                <a:ext uri="{FF2B5EF4-FFF2-40B4-BE49-F238E27FC236}">
                  <a16:creationId xmlns:a16="http://schemas.microsoft.com/office/drawing/2014/main" id="{2E4587FC-5107-8BA0-BF18-19E576779A16}"/>
                </a:ext>
              </a:extLst>
            </p:cNvPr>
            <p:cNvGrpSpPr>
              <a:grpSpLocks noChangeAspect="1"/>
            </p:cNvGrpSpPr>
            <p:nvPr/>
          </p:nvGrpSpPr>
          <p:grpSpPr>
            <a:xfrm>
              <a:off x="1063472" y="4788917"/>
              <a:ext cx="1392222" cy="1800000"/>
              <a:chOff x="2484438" y="620713"/>
              <a:chExt cx="3978275" cy="5143500"/>
            </a:xfrm>
          </p:grpSpPr>
          <p:pic>
            <p:nvPicPr>
              <p:cNvPr id="372" name="Picture 2" descr="tayousei3">
                <a:extLst>
                  <a:ext uri="{FF2B5EF4-FFF2-40B4-BE49-F238E27FC236}">
                    <a16:creationId xmlns:a16="http://schemas.microsoft.com/office/drawing/2014/main" id="{9D0E233A-5C77-9009-7D2B-E81C1AA855C4}"/>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373" name="Oval 8">
                <a:extLst>
                  <a:ext uri="{FF2B5EF4-FFF2-40B4-BE49-F238E27FC236}">
                    <a16:creationId xmlns:a16="http://schemas.microsoft.com/office/drawing/2014/main" id="{373B7B58-1E96-1B1D-328A-E859C1AC15E5}"/>
                  </a:ext>
                </a:extLst>
              </p:cNvPr>
              <p:cNvSpPr>
                <a:spLocks noChangeArrowheads="1"/>
              </p:cNvSpPr>
              <p:nvPr/>
            </p:nvSpPr>
            <p:spPr bwMode="auto">
              <a:xfrm>
                <a:off x="5487988" y="26765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74" name="Oval 9">
                <a:extLst>
                  <a:ext uri="{FF2B5EF4-FFF2-40B4-BE49-F238E27FC236}">
                    <a16:creationId xmlns:a16="http://schemas.microsoft.com/office/drawing/2014/main" id="{F2351BC7-CFF9-DF45-BCD9-77649F53EFB1}"/>
                  </a:ext>
                </a:extLst>
              </p:cNvPr>
              <p:cNvSpPr>
                <a:spLocks noChangeArrowheads="1"/>
              </p:cNvSpPr>
              <p:nvPr/>
            </p:nvSpPr>
            <p:spPr bwMode="auto">
              <a:xfrm>
                <a:off x="5532438" y="29241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75" name="Oval 10">
                <a:extLst>
                  <a:ext uri="{FF2B5EF4-FFF2-40B4-BE49-F238E27FC236}">
                    <a16:creationId xmlns:a16="http://schemas.microsoft.com/office/drawing/2014/main" id="{80719D41-74CC-AA1E-11FA-C137508C3DD8}"/>
                  </a:ext>
                </a:extLst>
              </p:cNvPr>
              <p:cNvSpPr>
                <a:spLocks noChangeArrowheads="1"/>
              </p:cNvSpPr>
              <p:nvPr/>
            </p:nvSpPr>
            <p:spPr bwMode="auto">
              <a:xfrm>
                <a:off x="5530850" y="27876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76" name="Oval 11">
                <a:extLst>
                  <a:ext uri="{FF2B5EF4-FFF2-40B4-BE49-F238E27FC236}">
                    <a16:creationId xmlns:a16="http://schemas.microsoft.com/office/drawing/2014/main" id="{F557CABA-46ED-7BC4-300A-0CB792ED5B8C}"/>
                  </a:ext>
                </a:extLst>
              </p:cNvPr>
              <p:cNvSpPr>
                <a:spLocks noChangeArrowheads="1"/>
              </p:cNvSpPr>
              <p:nvPr/>
            </p:nvSpPr>
            <p:spPr bwMode="auto">
              <a:xfrm>
                <a:off x="5435600" y="28924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77" name="Oval 12">
                <a:extLst>
                  <a:ext uri="{FF2B5EF4-FFF2-40B4-BE49-F238E27FC236}">
                    <a16:creationId xmlns:a16="http://schemas.microsoft.com/office/drawing/2014/main" id="{68374AB4-116B-1F07-FB9E-51E63EF113E4}"/>
                  </a:ext>
                </a:extLst>
              </p:cNvPr>
              <p:cNvSpPr>
                <a:spLocks noChangeArrowheads="1"/>
              </p:cNvSpPr>
              <p:nvPr/>
            </p:nvSpPr>
            <p:spPr bwMode="auto">
              <a:xfrm>
                <a:off x="5432425" y="27940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78" name="Oval 13">
                <a:extLst>
                  <a:ext uri="{FF2B5EF4-FFF2-40B4-BE49-F238E27FC236}">
                    <a16:creationId xmlns:a16="http://schemas.microsoft.com/office/drawing/2014/main" id="{7B6E2ADC-61AE-5CD7-352F-F8D351D2A486}"/>
                  </a:ext>
                </a:extLst>
              </p:cNvPr>
              <p:cNvSpPr>
                <a:spLocks noChangeArrowheads="1"/>
              </p:cNvSpPr>
              <p:nvPr/>
            </p:nvSpPr>
            <p:spPr bwMode="auto">
              <a:xfrm>
                <a:off x="5383213" y="2995613"/>
                <a:ext cx="73025" cy="73025"/>
              </a:xfrm>
              <a:prstGeom prst="ellipse">
                <a:avLst/>
              </a:prstGeom>
              <a:solidFill>
                <a:srgbClr val="FF000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1"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79" name="Oval 14">
                <a:extLst>
                  <a:ext uri="{FF2B5EF4-FFF2-40B4-BE49-F238E27FC236}">
                    <a16:creationId xmlns:a16="http://schemas.microsoft.com/office/drawing/2014/main" id="{E2A500ED-B5AF-AFB9-93C3-D4ACC351C141}"/>
                  </a:ext>
                </a:extLst>
              </p:cNvPr>
              <p:cNvSpPr>
                <a:spLocks noChangeArrowheads="1"/>
              </p:cNvSpPr>
              <p:nvPr/>
            </p:nvSpPr>
            <p:spPr bwMode="auto">
              <a:xfrm>
                <a:off x="5419725" y="31210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0" name="Oval 15">
                <a:extLst>
                  <a:ext uri="{FF2B5EF4-FFF2-40B4-BE49-F238E27FC236}">
                    <a16:creationId xmlns:a16="http://schemas.microsoft.com/office/drawing/2014/main" id="{084C488A-80D8-411E-A186-47CF1E82386D}"/>
                  </a:ext>
                </a:extLst>
              </p:cNvPr>
              <p:cNvSpPr>
                <a:spLocks noChangeArrowheads="1"/>
              </p:cNvSpPr>
              <p:nvPr/>
            </p:nvSpPr>
            <p:spPr bwMode="auto">
              <a:xfrm>
                <a:off x="5470525" y="33242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1" name="Oval 16">
                <a:extLst>
                  <a:ext uri="{FF2B5EF4-FFF2-40B4-BE49-F238E27FC236}">
                    <a16:creationId xmlns:a16="http://schemas.microsoft.com/office/drawing/2014/main" id="{388B035F-209E-F1D7-2AA1-34ACE2660B73}"/>
                  </a:ext>
                </a:extLst>
              </p:cNvPr>
              <p:cNvSpPr>
                <a:spLocks noChangeArrowheads="1"/>
              </p:cNvSpPr>
              <p:nvPr/>
            </p:nvSpPr>
            <p:spPr bwMode="auto">
              <a:xfrm>
                <a:off x="5311775" y="35099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2" name="Oval 17">
                <a:extLst>
                  <a:ext uri="{FF2B5EF4-FFF2-40B4-BE49-F238E27FC236}">
                    <a16:creationId xmlns:a16="http://schemas.microsoft.com/office/drawing/2014/main" id="{7CF78389-377D-B2C7-AC1E-045E15510180}"/>
                  </a:ext>
                </a:extLst>
              </p:cNvPr>
              <p:cNvSpPr>
                <a:spLocks noChangeArrowheads="1"/>
              </p:cNvSpPr>
              <p:nvPr/>
            </p:nvSpPr>
            <p:spPr bwMode="auto">
              <a:xfrm>
                <a:off x="5213350" y="33559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3" name="Oval 18">
                <a:extLst>
                  <a:ext uri="{FF2B5EF4-FFF2-40B4-BE49-F238E27FC236}">
                    <a16:creationId xmlns:a16="http://schemas.microsoft.com/office/drawing/2014/main" id="{F83E1B2F-7C06-E830-4DC1-58501884489E}"/>
                  </a:ext>
                </a:extLst>
              </p:cNvPr>
              <p:cNvSpPr>
                <a:spLocks noChangeArrowheads="1"/>
              </p:cNvSpPr>
              <p:nvPr/>
            </p:nvSpPr>
            <p:spPr bwMode="auto">
              <a:xfrm>
                <a:off x="5292725" y="3427413"/>
                <a:ext cx="73025" cy="73025"/>
              </a:xfrm>
              <a:prstGeom prst="ellipse">
                <a:avLst/>
              </a:prstGeom>
              <a:solidFill>
                <a:srgbClr val="FF000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4" name="Oval 19">
                <a:extLst>
                  <a:ext uri="{FF2B5EF4-FFF2-40B4-BE49-F238E27FC236}">
                    <a16:creationId xmlns:a16="http://schemas.microsoft.com/office/drawing/2014/main" id="{FA8D4649-3BA3-5774-A984-21F56A0979DA}"/>
                  </a:ext>
                </a:extLst>
              </p:cNvPr>
              <p:cNvSpPr>
                <a:spLocks noChangeArrowheads="1"/>
              </p:cNvSpPr>
              <p:nvPr/>
            </p:nvSpPr>
            <p:spPr bwMode="auto">
              <a:xfrm>
                <a:off x="5362575" y="35401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5" name="Oval 20">
                <a:extLst>
                  <a:ext uri="{FF2B5EF4-FFF2-40B4-BE49-F238E27FC236}">
                    <a16:creationId xmlns:a16="http://schemas.microsoft.com/office/drawing/2014/main" id="{72CEE211-5EE2-6B42-FEC7-94C4B69E7625}"/>
                  </a:ext>
                </a:extLst>
              </p:cNvPr>
              <p:cNvSpPr>
                <a:spLocks noChangeArrowheads="1"/>
              </p:cNvSpPr>
              <p:nvPr/>
            </p:nvSpPr>
            <p:spPr bwMode="auto">
              <a:xfrm>
                <a:off x="5341938" y="34623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6" name="Oval 21">
                <a:extLst>
                  <a:ext uri="{FF2B5EF4-FFF2-40B4-BE49-F238E27FC236}">
                    <a16:creationId xmlns:a16="http://schemas.microsoft.com/office/drawing/2014/main" id="{43B5D0CE-1501-507B-1117-1BEA306234B8}"/>
                  </a:ext>
                </a:extLst>
              </p:cNvPr>
              <p:cNvSpPr>
                <a:spLocks noChangeArrowheads="1"/>
              </p:cNvSpPr>
              <p:nvPr/>
            </p:nvSpPr>
            <p:spPr bwMode="auto">
              <a:xfrm>
                <a:off x="5219700" y="351948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7" name="Oval 22">
                <a:extLst>
                  <a:ext uri="{FF2B5EF4-FFF2-40B4-BE49-F238E27FC236}">
                    <a16:creationId xmlns:a16="http://schemas.microsoft.com/office/drawing/2014/main" id="{4DA3E5D9-9409-4622-F212-1000E5DD6CA5}"/>
                  </a:ext>
                </a:extLst>
              </p:cNvPr>
              <p:cNvSpPr>
                <a:spLocks noChangeArrowheads="1"/>
              </p:cNvSpPr>
              <p:nvPr/>
            </p:nvSpPr>
            <p:spPr bwMode="auto">
              <a:xfrm>
                <a:off x="5235575" y="349408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8" name="Oval 23">
                <a:extLst>
                  <a:ext uri="{FF2B5EF4-FFF2-40B4-BE49-F238E27FC236}">
                    <a16:creationId xmlns:a16="http://schemas.microsoft.com/office/drawing/2014/main" id="{4C921DCA-7900-F0E6-3DE6-1B9EFF6AFB1A}"/>
                  </a:ext>
                </a:extLst>
              </p:cNvPr>
              <p:cNvSpPr>
                <a:spLocks noChangeArrowheads="1"/>
              </p:cNvSpPr>
              <p:nvPr/>
            </p:nvSpPr>
            <p:spPr bwMode="auto">
              <a:xfrm>
                <a:off x="5226050" y="34131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89" name="Oval 24">
                <a:extLst>
                  <a:ext uri="{FF2B5EF4-FFF2-40B4-BE49-F238E27FC236}">
                    <a16:creationId xmlns:a16="http://schemas.microsoft.com/office/drawing/2014/main" id="{EF0999E7-A7FE-C135-F257-AAEE71B3C7C5}"/>
                  </a:ext>
                </a:extLst>
              </p:cNvPr>
              <p:cNvSpPr>
                <a:spLocks noChangeArrowheads="1"/>
              </p:cNvSpPr>
              <p:nvPr/>
            </p:nvSpPr>
            <p:spPr bwMode="auto">
              <a:xfrm>
                <a:off x="5148263" y="34290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0" name="Oval 25">
                <a:extLst>
                  <a:ext uri="{FF2B5EF4-FFF2-40B4-BE49-F238E27FC236}">
                    <a16:creationId xmlns:a16="http://schemas.microsoft.com/office/drawing/2014/main" id="{D0279089-6C85-D470-A937-6A865051FAF3}"/>
                  </a:ext>
                </a:extLst>
              </p:cNvPr>
              <p:cNvSpPr>
                <a:spLocks noChangeArrowheads="1"/>
              </p:cNvSpPr>
              <p:nvPr/>
            </p:nvSpPr>
            <p:spPr bwMode="auto">
              <a:xfrm>
                <a:off x="5413375" y="36385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1" name="Oval 26">
                <a:extLst>
                  <a:ext uri="{FF2B5EF4-FFF2-40B4-BE49-F238E27FC236}">
                    <a16:creationId xmlns:a16="http://schemas.microsoft.com/office/drawing/2014/main" id="{6893E1E8-9E66-B59D-4F0A-393529723AC3}"/>
                  </a:ext>
                </a:extLst>
              </p:cNvPr>
              <p:cNvSpPr>
                <a:spLocks noChangeArrowheads="1"/>
              </p:cNvSpPr>
              <p:nvPr/>
            </p:nvSpPr>
            <p:spPr bwMode="auto">
              <a:xfrm>
                <a:off x="5268913" y="35988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2" name="Oval 27">
                <a:extLst>
                  <a:ext uri="{FF2B5EF4-FFF2-40B4-BE49-F238E27FC236}">
                    <a16:creationId xmlns:a16="http://schemas.microsoft.com/office/drawing/2014/main" id="{D9A7477D-D707-6FF9-B94E-4E173EC07EC6}"/>
                  </a:ext>
                </a:extLst>
              </p:cNvPr>
              <p:cNvSpPr>
                <a:spLocks noChangeArrowheads="1"/>
              </p:cNvSpPr>
              <p:nvPr/>
            </p:nvSpPr>
            <p:spPr bwMode="auto">
              <a:xfrm>
                <a:off x="5207000" y="36449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3" name="Oval 28">
                <a:extLst>
                  <a:ext uri="{FF2B5EF4-FFF2-40B4-BE49-F238E27FC236}">
                    <a16:creationId xmlns:a16="http://schemas.microsoft.com/office/drawing/2014/main" id="{E05810C0-260D-8FBE-EC8F-7E711681A779}"/>
                  </a:ext>
                </a:extLst>
              </p:cNvPr>
              <p:cNvSpPr>
                <a:spLocks noChangeArrowheads="1"/>
              </p:cNvSpPr>
              <p:nvPr/>
            </p:nvSpPr>
            <p:spPr bwMode="auto">
              <a:xfrm>
                <a:off x="5226050" y="36671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4" name="Oval 29">
                <a:extLst>
                  <a:ext uri="{FF2B5EF4-FFF2-40B4-BE49-F238E27FC236}">
                    <a16:creationId xmlns:a16="http://schemas.microsoft.com/office/drawing/2014/main" id="{1AB95264-534C-44C1-1658-1D458BD93B16}"/>
                  </a:ext>
                </a:extLst>
              </p:cNvPr>
              <p:cNvSpPr>
                <a:spLocks noChangeArrowheads="1"/>
              </p:cNvSpPr>
              <p:nvPr/>
            </p:nvSpPr>
            <p:spPr bwMode="auto">
              <a:xfrm>
                <a:off x="5354638" y="36639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5" name="Oval 30">
                <a:extLst>
                  <a:ext uri="{FF2B5EF4-FFF2-40B4-BE49-F238E27FC236}">
                    <a16:creationId xmlns:a16="http://schemas.microsoft.com/office/drawing/2014/main" id="{5270B7B1-A0A4-6AEA-B228-67D7348091F4}"/>
                  </a:ext>
                </a:extLst>
              </p:cNvPr>
              <p:cNvSpPr>
                <a:spLocks noChangeArrowheads="1"/>
              </p:cNvSpPr>
              <p:nvPr/>
            </p:nvSpPr>
            <p:spPr bwMode="auto">
              <a:xfrm>
                <a:off x="5308600" y="36766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6" name="Oval 31">
                <a:extLst>
                  <a:ext uri="{FF2B5EF4-FFF2-40B4-BE49-F238E27FC236}">
                    <a16:creationId xmlns:a16="http://schemas.microsoft.com/office/drawing/2014/main" id="{36C1C575-7361-A993-0E8E-4BA5275680AB}"/>
                  </a:ext>
                </a:extLst>
              </p:cNvPr>
              <p:cNvSpPr>
                <a:spLocks noChangeArrowheads="1"/>
              </p:cNvSpPr>
              <p:nvPr/>
            </p:nvSpPr>
            <p:spPr bwMode="auto">
              <a:xfrm>
                <a:off x="5265738" y="37496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7" name="Oval 32">
                <a:extLst>
                  <a:ext uri="{FF2B5EF4-FFF2-40B4-BE49-F238E27FC236}">
                    <a16:creationId xmlns:a16="http://schemas.microsoft.com/office/drawing/2014/main" id="{251BDE44-9B60-C638-347A-13AC9AD42F22}"/>
                  </a:ext>
                </a:extLst>
              </p:cNvPr>
              <p:cNvSpPr>
                <a:spLocks noChangeArrowheads="1"/>
              </p:cNvSpPr>
              <p:nvPr/>
            </p:nvSpPr>
            <p:spPr bwMode="auto">
              <a:xfrm>
                <a:off x="5391150" y="37496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8" name="Oval 33">
                <a:extLst>
                  <a:ext uri="{FF2B5EF4-FFF2-40B4-BE49-F238E27FC236}">
                    <a16:creationId xmlns:a16="http://schemas.microsoft.com/office/drawing/2014/main" id="{76C8EB44-8AA4-5578-ADFB-6048D9406B10}"/>
                  </a:ext>
                </a:extLst>
              </p:cNvPr>
              <p:cNvSpPr>
                <a:spLocks noChangeArrowheads="1"/>
              </p:cNvSpPr>
              <p:nvPr/>
            </p:nvSpPr>
            <p:spPr bwMode="auto">
              <a:xfrm>
                <a:off x="5313363" y="37163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399" name="Oval 34">
                <a:extLst>
                  <a:ext uri="{FF2B5EF4-FFF2-40B4-BE49-F238E27FC236}">
                    <a16:creationId xmlns:a16="http://schemas.microsoft.com/office/drawing/2014/main" id="{C6269BD4-0D0C-EB9A-9323-30AAF8B0349C}"/>
                  </a:ext>
                </a:extLst>
              </p:cNvPr>
              <p:cNvSpPr>
                <a:spLocks noChangeArrowheads="1"/>
              </p:cNvSpPr>
              <p:nvPr/>
            </p:nvSpPr>
            <p:spPr bwMode="auto">
              <a:xfrm>
                <a:off x="5314950" y="37814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0" name="Oval 35">
                <a:extLst>
                  <a:ext uri="{FF2B5EF4-FFF2-40B4-BE49-F238E27FC236}">
                    <a16:creationId xmlns:a16="http://schemas.microsoft.com/office/drawing/2014/main" id="{D90E47E7-560C-A40C-2D6A-DF1CBC65D466}"/>
                  </a:ext>
                </a:extLst>
              </p:cNvPr>
              <p:cNvSpPr>
                <a:spLocks noChangeArrowheads="1"/>
              </p:cNvSpPr>
              <p:nvPr/>
            </p:nvSpPr>
            <p:spPr bwMode="auto">
              <a:xfrm>
                <a:off x="5257800" y="38084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1" name="Oval 36">
                <a:extLst>
                  <a:ext uri="{FF2B5EF4-FFF2-40B4-BE49-F238E27FC236}">
                    <a16:creationId xmlns:a16="http://schemas.microsoft.com/office/drawing/2014/main" id="{5EA35C8A-8048-B447-1E3D-1747B83E4A19}"/>
                  </a:ext>
                </a:extLst>
              </p:cNvPr>
              <p:cNvSpPr>
                <a:spLocks noChangeArrowheads="1"/>
              </p:cNvSpPr>
              <p:nvPr/>
            </p:nvSpPr>
            <p:spPr bwMode="auto">
              <a:xfrm>
                <a:off x="5292725" y="38766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2" name="Oval 37">
                <a:extLst>
                  <a:ext uri="{FF2B5EF4-FFF2-40B4-BE49-F238E27FC236}">
                    <a16:creationId xmlns:a16="http://schemas.microsoft.com/office/drawing/2014/main" id="{E49816A7-6BD1-6DEA-A5D2-56D14E47550D}"/>
                  </a:ext>
                </a:extLst>
              </p:cNvPr>
              <p:cNvSpPr>
                <a:spLocks noChangeArrowheads="1"/>
              </p:cNvSpPr>
              <p:nvPr/>
            </p:nvSpPr>
            <p:spPr bwMode="auto">
              <a:xfrm>
                <a:off x="5318125" y="38512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3" name="Oval 38">
                <a:extLst>
                  <a:ext uri="{FF2B5EF4-FFF2-40B4-BE49-F238E27FC236}">
                    <a16:creationId xmlns:a16="http://schemas.microsoft.com/office/drawing/2014/main" id="{2BB6FEA8-6A73-BE5A-2754-114CBCA090B7}"/>
                  </a:ext>
                </a:extLst>
              </p:cNvPr>
              <p:cNvSpPr>
                <a:spLocks noChangeArrowheads="1"/>
              </p:cNvSpPr>
              <p:nvPr/>
            </p:nvSpPr>
            <p:spPr bwMode="auto">
              <a:xfrm>
                <a:off x="5219700" y="38608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4" name="Oval 39">
                <a:extLst>
                  <a:ext uri="{FF2B5EF4-FFF2-40B4-BE49-F238E27FC236}">
                    <a16:creationId xmlns:a16="http://schemas.microsoft.com/office/drawing/2014/main" id="{B0434D16-52BD-4229-574D-6BCF7F8B218B}"/>
                  </a:ext>
                </a:extLst>
              </p:cNvPr>
              <p:cNvSpPr>
                <a:spLocks noChangeArrowheads="1"/>
              </p:cNvSpPr>
              <p:nvPr/>
            </p:nvSpPr>
            <p:spPr bwMode="auto">
              <a:xfrm>
                <a:off x="5097463" y="37560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5" name="Oval 40">
                <a:extLst>
                  <a:ext uri="{FF2B5EF4-FFF2-40B4-BE49-F238E27FC236}">
                    <a16:creationId xmlns:a16="http://schemas.microsoft.com/office/drawing/2014/main" id="{5AD31985-A78C-3BF1-2CB2-46918F3BBD59}"/>
                  </a:ext>
                </a:extLst>
              </p:cNvPr>
              <p:cNvSpPr>
                <a:spLocks noChangeArrowheads="1"/>
              </p:cNvSpPr>
              <p:nvPr/>
            </p:nvSpPr>
            <p:spPr bwMode="auto">
              <a:xfrm>
                <a:off x="5178425" y="37655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6" name="Oval 41">
                <a:extLst>
                  <a:ext uri="{FF2B5EF4-FFF2-40B4-BE49-F238E27FC236}">
                    <a16:creationId xmlns:a16="http://schemas.microsoft.com/office/drawing/2014/main" id="{8FD8C13D-291A-31F5-69EF-9C9D77CC5391}"/>
                  </a:ext>
                </a:extLst>
              </p:cNvPr>
              <p:cNvSpPr>
                <a:spLocks noChangeArrowheads="1"/>
              </p:cNvSpPr>
              <p:nvPr/>
            </p:nvSpPr>
            <p:spPr bwMode="auto">
              <a:xfrm>
                <a:off x="5151438" y="37909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7" name="Oval 42">
                <a:extLst>
                  <a:ext uri="{FF2B5EF4-FFF2-40B4-BE49-F238E27FC236}">
                    <a16:creationId xmlns:a16="http://schemas.microsoft.com/office/drawing/2014/main" id="{BA55783F-8CA6-C0EA-AA13-501A22B47AD3}"/>
                  </a:ext>
                </a:extLst>
              </p:cNvPr>
              <p:cNvSpPr>
                <a:spLocks noChangeArrowheads="1"/>
              </p:cNvSpPr>
              <p:nvPr/>
            </p:nvSpPr>
            <p:spPr bwMode="auto">
              <a:xfrm>
                <a:off x="5141913" y="38766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8" name="Oval 43">
                <a:extLst>
                  <a:ext uri="{FF2B5EF4-FFF2-40B4-BE49-F238E27FC236}">
                    <a16:creationId xmlns:a16="http://schemas.microsoft.com/office/drawing/2014/main" id="{915C1CFE-FA99-9367-0984-65E6BEE22D42}"/>
                  </a:ext>
                </a:extLst>
              </p:cNvPr>
              <p:cNvSpPr>
                <a:spLocks noChangeArrowheads="1"/>
              </p:cNvSpPr>
              <p:nvPr/>
            </p:nvSpPr>
            <p:spPr bwMode="auto">
              <a:xfrm>
                <a:off x="5051425" y="38639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09" name="Oval 44">
                <a:extLst>
                  <a:ext uri="{FF2B5EF4-FFF2-40B4-BE49-F238E27FC236}">
                    <a16:creationId xmlns:a16="http://schemas.microsoft.com/office/drawing/2014/main" id="{652DED52-C3C6-86B9-0B6E-3394366E8F8E}"/>
                  </a:ext>
                </a:extLst>
              </p:cNvPr>
              <p:cNvSpPr>
                <a:spLocks noChangeArrowheads="1"/>
              </p:cNvSpPr>
              <p:nvPr/>
            </p:nvSpPr>
            <p:spPr bwMode="auto">
              <a:xfrm>
                <a:off x="5130800" y="37163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0" name="Oval 45">
                <a:extLst>
                  <a:ext uri="{FF2B5EF4-FFF2-40B4-BE49-F238E27FC236}">
                    <a16:creationId xmlns:a16="http://schemas.microsoft.com/office/drawing/2014/main" id="{46E2D4D2-F3A5-8123-76DF-9A92B8742863}"/>
                  </a:ext>
                </a:extLst>
              </p:cNvPr>
              <p:cNvSpPr>
                <a:spLocks noChangeArrowheads="1"/>
              </p:cNvSpPr>
              <p:nvPr/>
            </p:nvSpPr>
            <p:spPr bwMode="auto">
              <a:xfrm>
                <a:off x="5130800" y="36639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1" name="Oval 46">
                <a:extLst>
                  <a:ext uri="{FF2B5EF4-FFF2-40B4-BE49-F238E27FC236}">
                    <a16:creationId xmlns:a16="http://schemas.microsoft.com/office/drawing/2014/main" id="{4D13ED24-614E-A0A0-0148-46B1151A32BA}"/>
                  </a:ext>
                </a:extLst>
              </p:cNvPr>
              <p:cNvSpPr>
                <a:spLocks noChangeArrowheads="1"/>
              </p:cNvSpPr>
              <p:nvPr/>
            </p:nvSpPr>
            <p:spPr bwMode="auto">
              <a:xfrm>
                <a:off x="5035550" y="36306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2" name="Oval 47">
                <a:extLst>
                  <a:ext uri="{FF2B5EF4-FFF2-40B4-BE49-F238E27FC236}">
                    <a16:creationId xmlns:a16="http://schemas.microsoft.com/office/drawing/2014/main" id="{278CBB38-A623-253F-9F79-3FB925814364}"/>
                  </a:ext>
                </a:extLst>
              </p:cNvPr>
              <p:cNvSpPr>
                <a:spLocks noChangeArrowheads="1"/>
              </p:cNvSpPr>
              <p:nvPr/>
            </p:nvSpPr>
            <p:spPr bwMode="auto">
              <a:xfrm>
                <a:off x="4948238" y="38354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3" name="Oval 48">
                <a:extLst>
                  <a:ext uri="{FF2B5EF4-FFF2-40B4-BE49-F238E27FC236}">
                    <a16:creationId xmlns:a16="http://schemas.microsoft.com/office/drawing/2014/main" id="{3CF143A9-DF72-DA09-976B-D7BFB068BE7C}"/>
                  </a:ext>
                </a:extLst>
              </p:cNvPr>
              <p:cNvSpPr>
                <a:spLocks noChangeArrowheads="1"/>
              </p:cNvSpPr>
              <p:nvPr/>
            </p:nvSpPr>
            <p:spPr bwMode="auto">
              <a:xfrm>
                <a:off x="4859338" y="38227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4" name="Oval 49">
                <a:extLst>
                  <a:ext uri="{FF2B5EF4-FFF2-40B4-BE49-F238E27FC236}">
                    <a16:creationId xmlns:a16="http://schemas.microsoft.com/office/drawing/2014/main" id="{E73ECA5C-2021-4BEF-7DFE-F2F612D8F780}"/>
                  </a:ext>
                </a:extLst>
              </p:cNvPr>
              <p:cNvSpPr>
                <a:spLocks noChangeArrowheads="1"/>
              </p:cNvSpPr>
              <p:nvPr/>
            </p:nvSpPr>
            <p:spPr bwMode="auto">
              <a:xfrm>
                <a:off x="4819650" y="3730625"/>
                <a:ext cx="73025" cy="73025"/>
              </a:xfrm>
              <a:prstGeom prst="ellipse">
                <a:avLst/>
              </a:prstGeom>
              <a:solidFill>
                <a:srgbClr val="FF000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5" name="Oval 50">
                <a:extLst>
                  <a:ext uri="{FF2B5EF4-FFF2-40B4-BE49-F238E27FC236}">
                    <a16:creationId xmlns:a16="http://schemas.microsoft.com/office/drawing/2014/main" id="{10A9861F-C1F7-3012-9B77-C711C511E42C}"/>
                  </a:ext>
                </a:extLst>
              </p:cNvPr>
              <p:cNvSpPr>
                <a:spLocks noChangeArrowheads="1"/>
              </p:cNvSpPr>
              <p:nvPr/>
            </p:nvSpPr>
            <p:spPr bwMode="auto">
              <a:xfrm>
                <a:off x="4884738" y="37846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6" name="Oval 51">
                <a:extLst>
                  <a:ext uri="{FF2B5EF4-FFF2-40B4-BE49-F238E27FC236}">
                    <a16:creationId xmlns:a16="http://schemas.microsoft.com/office/drawing/2014/main" id="{53C89CA2-32B6-F08C-64B7-47D3CADC125A}"/>
                  </a:ext>
                </a:extLst>
              </p:cNvPr>
              <p:cNvSpPr>
                <a:spLocks noChangeArrowheads="1"/>
              </p:cNvSpPr>
              <p:nvPr/>
            </p:nvSpPr>
            <p:spPr bwMode="auto">
              <a:xfrm>
                <a:off x="4818063" y="35623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7" name="Oval 52">
                <a:extLst>
                  <a:ext uri="{FF2B5EF4-FFF2-40B4-BE49-F238E27FC236}">
                    <a16:creationId xmlns:a16="http://schemas.microsoft.com/office/drawing/2014/main" id="{54DC8E89-DD8F-2BC6-7BC9-E9AE7A2F1189}"/>
                  </a:ext>
                </a:extLst>
              </p:cNvPr>
              <p:cNvSpPr>
                <a:spLocks noChangeArrowheads="1"/>
              </p:cNvSpPr>
              <p:nvPr/>
            </p:nvSpPr>
            <p:spPr bwMode="auto">
              <a:xfrm>
                <a:off x="4822825" y="35004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8" name="Oval 53">
                <a:extLst>
                  <a:ext uri="{FF2B5EF4-FFF2-40B4-BE49-F238E27FC236}">
                    <a16:creationId xmlns:a16="http://schemas.microsoft.com/office/drawing/2014/main" id="{B3D8A15F-A107-8EB5-4A7C-B0C9E7A8A351}"/>
                  </a:ext>
                </a:extLst>
              </p:cNvPr>
              <p:cNvSpPr>
                <a:spLocks noChangeArrowheads="1"/>
              </p:cNvSpPr>
              <p:nvPr/>
            </p:nvSpPr>
            <p:spPr bwMode="auto">
              <a:xfrm>
                <a:off x="4787900" y="365760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19" name="Oval 54">
                <a:extLst>
                  <a:ext uri="{FF2B5EF4-FFF2-40B4-BE49-F238E27FC236}">
                    <a16:creationId xmlns:a16="http://schemas.microsoft.com/office/drawing/2014/main" id="{BDE6E117-D5CD-DCCB-454C-305D762F18E5}"/>
                  </a:ext>
                </a:extLst>
              </p:cNvPr>
              <p:cNvSpPr>
                <a:spLocks noChangeArrowheads="1"/>
              </p:cNvSpPr>
              <p:nvPr/>
            </p:nvSpPr>
            <p:spPr bwMode="auto">
              <a:xfrm>
                <a:off x="4716463" y="38258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0" name="Oval 55">
                <a:extLst>
                  <a:ext uri="{FF2B5EF4-FFF2-40B4-BE49-F238E27FC236}">
                    <a16:creationId xmlns:a16="http://schemas.microsoft.com/office/drawing/2014/main" id="{8F0CB8AE-D3D4-B47D-4EFC-7C0EB52B86EA}"/>
                  </a:ext>
                </a:extLst>
              </p:cNvPr>
              <p:cNvSpPr>
                <a:spLocks noChangeArrowheads="1"/>
              </p:cNvSpPr>
              <p:nvPr/>
            </p:nvSpPr>
            <p:spPr bwMode="auto">
              <a:xfrm>
                <a:off x="4765675" y="350043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1" name="Oval 56">
                <a:extLst>
                  <a:ext uri="{FF2B5EF4-FFF2-40B4-BE49-F238E27FC236}">
                    <a16:creationId xmlns:a16="http://schemas.microsoft.com/office/drawing/2014/main" id="{F22F214B-31A9-B6BB-45F8-BB86582D333F}"/>
                  </a:ext>
                </a:extLst>
              </p:cNvPr>
              <p:cNvSpPr>
                <a:spLocks noChangeArrowheads="1"/>
              </p:cNvSpPr>
              <p:nvPr/>
            </p:nvSpPr>
            <p:spPr bwMode="auto">
              <a:xfrm>
                <a:off x="4784725" y="34782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2" name="Oval 57">
                <a:extLst>
                  <a:ext uri="{FF2B5EF4-FFF2-40B4-BE49-F238E27FC236}">
                    <a16:creationId xmlns:a16="http://schemas.microsoft.com/office/drawing/2014/main" id="{AF2E6550-1641-4AE3-8681-D9B3F00B735C}"/>
                  </a:ext>
                </a:extLst>
              </p:cNvPr>
              <p:cNvSpPr>
                <a:spLocks noChangeArrowheads="1"/>
              </p:cNvSpPr>
              <p:nvPr/>
            </p:nvSpPr>
            <p:spPr bwMode="auto">
              <a:xfrm>
                <a:off x="4803775" y="344487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3" name="Oval 58">
                <a:extLst>
                  <a:ext uri="{FF2B5EF4-FFF2-40B4-BE49-F238E27FC236}">
                    <a16:creationId xmlns:a16="http://schemas.microsoft.com/office/drawing/2014/main" id="{86D94531-346E-B0C1-1A09-0F352E19797A}"/>
                  </a:ext>
                </a:extLst>
              </p:cNvPr>
              <p:cNvSpPr>
                <a:spLocks noChangeArrowheads="1"/>
              </p:cNvSpPr>
              <p:nvPr/>
            </p:nvSpPr>
            <p:spPr bwMode="auto">
              <a:xfrm>
                <a:off x="4675188" y="35274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4" name="Oval 59">
                <a:extLst>
                  <a:ext uri="{FF2B5EF4-FFF2-40B4-BE49-F238E27FC236}">
                    <a16:creationId xmlns:a16="http://schemas.microsoft.com/office/drawing/2014/main" id="{D0155835-9538-AF85-D251-4B1E1D320BBB}"/>
                  </a:ext>
                </a:extLst>
              </p:cNvPr>
              <p:cNvSpPr>
                <a:spLocks noChangeArrowheads="1"/>
              </p:cNvSpPr>
              <p:nvPr/>
            </p:nvSpPr>
            <p:spPr bwMode="auto">
              <a:xfrm>
                <a:off x="4456113" y="3870325"/>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5" name="Oval 60">
                <a:extLst>
                  <a:ext uri="{FF2B5EF4-FFF2-40B4-BE49-F238E27FC236}">
                    <a16:creationId xmlns:a16="http://schemas.microsoft.com/office/drawing/2014/main" id="{F5ED249A-0272-940F-BA2A-307EACADC5FD}"/>
                  </a:ext>
                </a:extLst>
              </p:cNvPr>
              <p:cNvSpPr>
                <a:spLocks noChangeArrowheads="1"/>
              </p:cNvSpPr>
              <p:nvPr/>
            </p:nvSpPr>
            <p:spPr bwMode="auto">
              <a:xfrm>
                <a:off x="4605338" y="39163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6" name="Oval 61">
                <a:extLst>
                  <a:ext uri="{FF2B5EF4-FFF2-40B4-BE49-F238E27FC236}">
                    <a16:creationId xmlns:a16="http://schemas.microsoft.com/office/drawing/2014/main" id="{23F0D708-982D-D39B-A0A8-AFAD3615D151}"/>
                  </a:ext>
                </a:extLst>
              </p:cNvPr>
              <p:cNvSpPr>
                <a:spLocks noChangeArrowheads="1"/>
              </p:cNvSpPr>
              <p:nvPr/>
            </p:nvSpPr>
            <p:spPr bwMode="auto">
              <a:xfrm>
                <a:off x="4525963" y="39163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7" name="Oval 62">
                <a:extLst>
                  <a:ext uri="{FF2B5EF4-FFF2-40B4-BE49-F238E27FC236}">
                    <a16:creationId xmlns:a16="http://schemas.microsoft.com/office/drawing/2014/main" id="{1B496549-5B20-326E-1CFB-0831CA61A7D5}"/>
                  </a:ext>
                </a:extLst>
              </p:cNvPr>
              <p:cNvSpPr>
                <a:spLocks noChangeArrowheads="1"/>
              </p:cNvSpPr>
              <p:nvPr/>
            </p:nvSpPr>
            <p:spPr bwMode="auto">
              <a:xfrm>
                <a:off x="4568825" y="414496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8" name="Oval 63">
                <a:extLst>
                  <a:ext uri="{FF2B5EF4-FFF2-40B4-BE49-F238E27FC236}">
                    <a16:creationId xmlns:a16="http://schemas.microsoft.com/office/drawing/2014/main" id="{199EACFF-1A16-12F7-B1DF-8B61B8DC2EB8}"/>
                  </a:ext>
                </a:extLst>
              </p:cNvPr>
              <p:cNvSpPr>
                <a:spLocks noChangeArrowheads="1"/>
              </p:cNvSpPr>
              <p:nvPr/>
            </p:nvSpPr>
            <p:spPr bwMode="auto">
              <a:xfrm>
                <a:off x="4443413" y="3911600"/>
                <a:ext cx="73025" cy="73025"/>
              </a:xfrm>
              <a:prstGeom prst="ellipse">
                <a:avLst/>
              </a:prstGeom>
              <a:solidFill>
                <a:srgbClr val="FF0000"/>
              </a:solidFill>
              <a:ln w="9525">
                <a:solidFill>
                  <a:schemeClr val="tx1"/>
                </a:solidFill>
                <a:round/>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29" name="Oval 64">
                <a:extLst>
                  <a:ext uri="{FF2B5EF4-FFF2-40B4-BE49-F238E27FC236}">
                    <a16:creationId xmlns:a16="http://schemas.microsoft.com/office/drawing/2014/main" id="{912E7F66-20E8-FA39-2447-96E7877BEC49}"/>
                  </a:ext>
                </a:extLst>
              </p:cNvPr>
              <p:cNvSpPr>
                <a:spLocks noChangeArrowheads="1"/>
              </p:cNvSpPr>
              <p:nvPr/>
            </p:nvSpPr>
            <p:spPr bwMode="auto">
              <a:xfrm>
                <a:off x="4487863" y="3943350"/>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30" name="Oval 65">
                <a:extLst>
                  <a:ext uri="{FF2B5EF4-FFF2-40B4-BE49-F238E27FC236}">
                    <a16:creationId xmlns:a16="http://schemas.microsoft.com/office/drawing/2014/main" id="{73131611-D184-3933-C309-457159AD0100}"/>
                  </a:ext>
                </a:extLst>
              </p:cNvPr>
              <p:cNvSpPr>
                <a:spLocks noChangeArrowheads="1"/>
              </p:cNvSpPr>
              <p:nvPr/>
            </p:nvSpPr>
            <p:spPr bwMode="auto">
              <a:xfrm>
                <a:off x="4402138" y="4357688"/>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31" name="Oval 66">
                <a:extLst>
                  <a:ext uri="{FF2B5EF4-FFF2-40B4-BE49-F238E27FC236}">
                    <a16:creationId xmlns:a16="http://schemas.microsoft.com/office/drawing/2014/main" id="{AC866E3A-225F-D6D5-A97B-C0CDD808CAE8}"/>
                  </a:ext>
                </a:extLst>
              </p:cNvPr>
              <p:cNvSpPr>
                <a:spLocks noChangeArrowheads="1"/>
              </p:cNvSpPr>
              <p:nvPr/>
            </p:nvSpPr>
            <p:spPr bwMode="auto">
              <a:xfrm>
                <a:off x="4313238" y="4367213"/>
                <a:ext cx="73025" cy="73025"/>
              </a:xfrm>
              <a:prstGeom prst="ellipse">
                <a:avLst/>
              </a:prstGeom>
              <a:solidFill>
                <a:srgbClr val="FF0000"/>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315" name="テキスト ボックス 314">
              <a:extLst>
                <a:ext uri="{FF2B5EF4-FFF2-40B4-BE49-F238E27FC236}">
                  <a16:creationId xmlns:a16="http://schemas.microsoft.com/office/drawing/2014/main" id="{D9C1661B-C6B2-D458-B9F2-8A14DEE81743}"/>
                </a:ext>
              </a:extLst>
            </p:cNvPr>
            <p:cNvSpPr txBox="1"/>
            <p:nvPr/>
          </p:nvSpPr>
          <p:spPr>
            <a:xfrm flipH="1">
              <a:off x="1487588" y="6215418"/>
              <a:ext cx="49032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rPr>
                <a:t>B-I</a:t>
              </a:r>
              <a:endParaRPr kumimoji="0" lang="ja-JP" alt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游ゴシック" panose="020B0400000000000000" pitchFamily="50" charset="-128"/>
                <a:cs typeface="+mn-cs"/>
              </a:endParaRPr>
            </a:p>
          </p:txBody>
        </p:sp>
        <p:grpSp>
          <p:nvGrpSpPr>
            <p:cNvPr id="432" name="グループ化 431">
              <a:extLst>
                <a:ext uri="{FF2B5EF4-FFF2-40B4-BE49-F238E27FC236}">
                  <a16:creationId xmlns:a16="http://schemas.microsoft.com/office/drawing/2014/main" id="{DF40EA44-A629-642F-4C79-695E09949C5B}"/>
                </a:ext>
              </a:extLst>
            </p:cNvPr>
            <p:cNvGrpSpPr>
              <a:grpSpLocks noChangeAspect="1"/>
            </p:cNvGrpSpPr>
            <p:nvPr/>
          </p:nvGrpSpPr>
          <p:grpSpPr>
            <a:xfrm>
              <a:off x="428579" y="2444146"/>
              <a:ext cx="1392222" cy="1800000"/>
              <a:chOff x="2484438" y="620713"/>
              <a:chExt cx="3978275" cy="5143500"/>
            </a:xfrm>
          </p:grpSpPr>
          <p:pic>
            <p:nvPicPr>
              <p:cNvPr id="433" name="Picture 2" descr="tayousei3">
                <a:extLst>
                  <a:ext uri="{FF2B5EF4-FFF2-40B4-BE49-F238E27FC236}">
                    <a16:creationId xmlns:a16="http://schemas.microsoft.com/office/drawing/2014/main" id="{055395FC-351D-40B2-0123-DFDCA7FCA969}"/>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434" name="AutoShape 4">
                <a:extLst>
                  <a:ext uri="{FF2B5EF4-FFF2-40B4-BE49-F238E27FC236}">
                    <a16:creationId xmlns:a16="http://schemas.microsoft.com/office/drawing/2014/main" id="{14DA4B9E-655C-22D8-FA3A-987496B735B2}"/>
                  </a:ext>
                </a:extLst>
              </p:cNvPr>
              <p:cNvSpPr>
                <a:spLocks noChangeArrowheads="1"/>
              </p:cNvSpPr>
              <p:nvPr/>
            </p:nvSpPr>
            <p:spPr bwMode="auto">
              <a:xfrm flipV="1">
                <a:off x="5286375" y="3497263"/>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35" name="AutoShape 5">
                <a:extLst>
                  <a:ext uri="{FF2B5EF4-FFF2-40B4-BE49-F238E27FC236}">
                    <a16:creationId xmlns:a16="http://schemas.microsoft.com/office/drawing/2014/main" id="{21ABB4C6-8F05-83A5-E446-B9E187707A3C}"/>
                  </a:ext>
                </a:extLst>
              </p:cNvPr>
              <p:cNvSpPr>
                <a:spLocks noChangeArrowheads="1"/>
              </p:cNvSpPr>
              <p:nvPr/>
            </p:nvSpPr>
            <p:spPr bwMode="auto">
              <a:xfrm flipV="1">
                <a:off x="5321300" y="3522663"/>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36" name="AutoShape 6">
                <a:extLst>
                  <a:ext uri="{FF2B5EF4-FFF2-40B4-BE49-F238E27FC236}">
                    <a16:creationId xmlns:a16="http://schemas.microsoft.com/office/drawing/2014/main" id="{C4151C42-282C-AF71-B483-28EA39E328A1}"/>
                  </a:ext>
                </a:extLst>
              </p:cNvPr>
              <p:cNvSpPr>
                <a:spLocks noChangeArrowheads="1"/>
              </p:cNvSpPr>
              <p:nvPr/>
            </p:nvSpPr>
            <p:spPr bwMode="auto">
              <a:xfrm flipV="1">
                <a:off x="5105400" y="3871913"/>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37" name="AutoShape 7">
                <a:extLst>
                  <a:ext uri="{FF2B5EF4-FFF2-40B4-BE49-F238E27FC236}">
                    <a16:creationId xmlns:a16="http://schemas.microsoft.com/office/drawing/2014/main" id="{E8B0F81D-D699-7CE1-0A9E-3B7D284E6F5F}"/>
                  </a:ext>
                </a:extLst>
              </p:cNvPr>
              <p:cNvSpPr>
                <a:spLocks noChangeArrowheads="1"/>
              </p:cNvSpPr>
              <p:nvPr/>
            </p:nvSpPr>
            <p:spPr bwMode="auto">
              <a:xfrm flipV="1">
                <a:off x="5213350" y="3870325"/>
                <a:ext cx="73025" cy="71438"/>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38" name="AutoShape 8">
                <a:extLst>
                  <a:ext uri="{FF2B5EF4-FFF2-40B4-BE49-F238E27FC236}">
                    <a16:creationId xmlns:a16="http://schemas.microsoft.com/office/drawing/2014/main" id="{708AD7B4-9078-53AF-8588-C1350C74127B}"/>
                  </a:ext>
                </a:extLst>
              </p:cNvPr>
              <p:cNvSpPr>
                <a:spLocks noChangeArrowheads="1"/>
              </p:cNvSpPr>
              <p:nvPr/>
            </p:nvSpPr>
            <p:spPr bwMode="auto">
              <a:xfrm flipV="1">
                <a:off x="5321300" y="3789363"/>
                <a:ext cx="73025" cy="71437"/>
              </a:xfrm>
              <a:prstGeom prst="triangle">
                <a:avLst>
                  <a:gd name="adj" fmla="val 50000"/>
                </a:avLst>
              </a:prstGeom>
              <a:solidFill>
                <a:srgbClr val="FF0000"/>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439" name="テキスト ボックス 438">
              <a:extLst>
                <a:ext uri="{FF2B5EF4-FFF2-40B4-BE49-F238E27FC236}">
                  <a16:creationId xmlns:a16="http://schemas.microsoft.com/office/drawing/2014/main" id="{874C26CB-7165-31DE-4650-4D3D6C690353}"/>
                </a:ext>
              </a:extLst>
            </p:cNvPr>
            <p:cNvSpPr txBox="1"/>
            <p:nvPr/>
          </p:nvSpPr>
          <p:spPr>
            <a:xfrm flipH="1">
              <a:off x="818308" y="3859363"/>
              <a:ext cx="49032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C-I</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41" name="グループ化 440">
              <a:extLst>
                <a:ext uri="{FF2B5EF4-FFF2-40B4-BE49-F238E27FC236}">
                  <a16:creationId xmlns:a16="http://schemas.microsoft.com/office/drawing/2014/main" id="{89F699ED-9412-AC14-8FE2-7B9A61A48D9E}"/>
                </a:ext>
              </a:extLst>
            </p:cNvPr>
            <p:cNvGrpSpPr>
              <a:grpSpLocks noChangeAspect="1"/>
            </p:cNvGrpSpPr>
            <p:nvPr/>
          </p:nvGrpSpPr>
          <p:grpSpPr>
            <a:xfrm>
              <a:off x="462598" y="587432"/>
              <a:ext cx="1392222" cy="1800000"/>
              <a:chOff x="2484438" y="620713"/>
              <a:chExt cx="3978275" cy="5143500"/>
            </a:xfrm>
          </p:grpSpPr>
          <p:pic>
            <p:nvPicPr>
              <p:cNvPr id="442" name="Picture 2" descr="tayousei3">
                <a:extLst>
                  <a:ext uri="{FF2B5EF4-FFF2-40B4-BE49-F238E27FC236}">
                    <a16:creationId xmlns:a16="http://schemas.microsoft.com/office/drawing/2014/main" id="{DD18B1A4-D0B3-7120-68C7-523EEE6F6D64}"/>
                  </a:ext>
                </a:extLst>
              </p:cNvPr>
              <p:cNvPicPr>
                <a:picLocks noChangeAspect="1" noChangeArrowheads="1"/>
              </p:cNvPicPr>
              <p:nvPr/>
            </p:nvPicPr>
            <p:blipFill>
              <a:blip r:embed="rId3" cstate="print"/>
              <a:srcRect/>
              <a:stretch>
                <a:fillRect/>
              </a:stretch>
            </p:blipFill>
            <p:spPr bwMode="auto">
              <a:xfrm>
                <a:off x="2484438" y="620713"/>
                <a:ext cx="3978275" cy="5143500"/>
              </a:xfrm>
              <a:prstGeom prst="rect">
                <a:avLst/>
              </a:prstGeom>
              <a:noFill/>
              <a:ln w="9525">
                <a:noFill/>
                <a:miter lim="800000"/>
                <a:headEnd/>
                <a:tailEnd/>
              </a:ln>
            </p:spPr>
          </p:pic>
          <p:sp>
            <p:nvSpPr>
              <p:cNvPr id="443" name="Oval 4">
                <a:extLst>
                  <a:ext uri="{FF2B5EF4-FFF2-40B4-BE49-F238E27FC236}">
                    <a16:creationId xmlns:a16="http://schemas.microsoft.com/office/drawing/2014/main" id="{8B8E9621-DC18-9D04-B48E-A09383AA3EFB}"/>
                  </a:ext>
                </a:extLst>
              </p:cNvPr>
              <p:cNvSpPr>
                <a:spLocks noChangeArrowheads="1"/>
              </p:cNvSpPr>
              <p:nvPr/>
            </p:nvSpPr>
            <p:spPr bwMode="auto">
              <a:xfrm>
                <a:off x="5435600" y="20859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44" name="Oval 5">
                <a:extLst>
                  <a:ext uri="{FF2B5EF4-FFF2-40B4-BE49-F238E27FC236}">
                    <a16:creationId xmlns:a16="http://schemas.microsoft.com/office/drawing/2014/main" id="{74CFEC25-28B4-C10D-137D-DF3AA31AE1DC}"/>
                  </a:ext>
                </a:extLst>
              </p:cNvPr>
              <p:cNvSpPr>
                <a:spLocks noChangeArrowheads="1"/>
              </p:cNvSpPr>
              <p:nvPr/>
            </p:nvSpPr>
            <p:spPr bwMode="auto">
              <a:xfrm>
                <a:off x="5272088" y="233521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45" name="Oval 6">
                <a:extLst>
                  <a:ext uri="{FF2B5EF4-FFF2-40B4-BE49-F238E27FC236}">
                    <a16:creationId xmlns:a16="http://schemas.microsoft.com/office/drawing/2014/main" id="{F2A32E23-C3C9-F7EA-7497-44A928669BDA}"/>
                  </a:ext>
                </a:extLst>
              </p:cNvPr>
              <p:cNvSpPr>
                <a:spLocks noChangeArrowheads="1"/>
              </p:cNvSpPr>
              <p:nvPr/>
            </p:nvSpPr>
            <p:spPr bwMode="auto">
              <a:xfrm>
                <a:off x="5457825" y="23018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46" name="Oval 7">
                <a:extLst>
                  <a:ext uri="{FF2B5EF4-FFF2-40B4-BE49-F238E27FC236}">
                    <a16:creationId xmlns:a16="http://schemas.microsoft.com/office/drawing/2014/main" id="{C751EB81-A815-EAAD-8720-0808B4C5715A}"/>
                  </a:ext>
                </a:extLst>
              </p:cNvPr>
              <p:cNvSpPr>
                <a:spLocks noChangeArrowheads="1"/>
              </p:cNvSpPr>
              <p:nvPr/>
            </p:nvSpPr>
            <p:spPr bwMode="auto">
              <a:xfrm>
                <a:off x="5419725" y="225742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47" name="Oval 8">
                <a:extLst>
                  <a:ext uri="{FF2B5EF4-FFF2-40B4-BE49-F238E27FC236}">
                    <a16:creationId xmlns:a16="http://schemas.microsoft.com/office/drawing/2014/main" id="{72A1E732-95B7-244F-6BFB-D423F8CBFF4B}"/>
                  </a:ext>
                </a:extLst>
              </p:cNvPr>
              <p:cNvSpPr>
                <a:spLocks noChangeArrowheads="1"/>
              </p:cNvSpPr>
              <p:nvPr/>
            </p:nvSpPr>
            <p:spPr bwMode="auto">
              <a:xfrm>
                <a:off x="5229225" y="230505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48" name="Oval 9">
                <a:extLst>
                  <a:ext uri="{FF2B5EF4-FFF2-40B4-BE49-F238E27FC236}">
                    <a16:creationId xmlns:a16="http://schemas.microsoft.com/office/drawing/2014/main" id="{A3100CCE-B87C-41F6-021E-4DF5586B6D3E}"/>
                  </a:ext>
                </a:extLst>
              </p:cNvPr>
              <p:cNvSpPr>
                <a:spLocks noChangeArrowheads="1"/>
              </p:cNvSpPr>
              <p:nvPr/>
            </p:nvSpPr>
            <p:spPr bwMode="auto">
              <a:xfrm>
                <a:off x="5175250" y="244475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49" name="Oval 10">
                <a:extLst>
                  <a:ext uri="{FF2B5EF4-FFF2-40B4-BE49-F238E27FC236}">
                    <a16:creationId xmlns:a16="http://schemas.microsoft.com/office/drawing/2014/main" id="{4783E74B-7169-7E7D-9884-1883652386B7}"/>
                  </a:ext>
                </a:extLst>
              </p:cNvPr>
              <p:cNvSpPr>
                <a:spLocks noChangeArrowheads="1"/>
              </p:cNvSpPr>
              <p:nvPr/>
            </p:nvSpPr>
            <p:spPr bwMode="auto">
              <a:xfrm>
                <a:off x="5170488" y="25146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0" name="Oval 11">
                <a:extLst>
                  <a:ext uri="{FF2B5EF4-FFF2-40B4-BE49-F238E27FC236}">
                    <a16:creationId xmlns:a16="http://schemas.microsoft.com/office/drawing/2014/main" id="{4F31D4E9-24EA-5D98-3017-DD81A73C8485}"/>
                  </a:ext>
                </a:extLst>
              </p:cNvPr>
              <p:cNvSpPr>
                <a:spLocks noChangeArrowheads="1"/>
              </p:cNvSpPr>
              <p:nvPr/>
            </p:nvSpPr>
            <p:spPr bwMode="auto">
              <a:xfrm>
                <a:off x="5216525" y="260032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1" name="Oval 12">
                <a:extLst>
                  <a:ext uri="{FF2B5EF4-FFF2-40B4-BE49-F238E27FC236}">
                    <a16:creationId xmlns:a16="http://schemas.microsoft.com/office/drawing/2014/main" id="{CABF4E6F-2B12-A8F1-68EF-ED38FED8B9D5}"/>
                  </a:ext>
                </a:extLst>
              </p:cNvPr>
              <p:cNvSpPr>
                <a:spLocks noChangeArrowheads="1"/>
              </p:cNvSpPr>
              <p:nvPr/>
            </p:nvSpPr>
            <p:spPr bwMode="auto">
              <a:xfrm>
                <a:off x="5195888" y="266541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2" name="Oval 13">
                <a:extLst>
                  <a:ext uri="{FF2B5EF4-FFF2-40B4-BE49-F238E27FC236}">
                    <a16:creationId xmlns:a16="http://schemas.microsoft.com/office/drawing/2014/main" id="{BD9672C0-00E5-839F-2001-C1FA6ECD32A5}"/>
                  </a:ext>
                </a:extLst>
              </p:cNvPr>
              <p:cNvSpPr>
                <a:spLocks noChangeArrowheads="1"/>
              </p:cNvSpPr>
              <p:nvPr/>
            </p:nvSpPr>
            <p:spPr bwMode="auto">
              <a:xfrm>
                <a:off x="5248275" y="282892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3" name="Oval 14">
                <a:extLst>
                  <a:ext uri="{FF2B5EF4-FFF2-40B4-BE49-F238E27FC236}">
                    <a16:creationId xmlns:a16="http://schemas.microsoft.com/office/drawing/2014/main" id="{76D221B9-4FCB-F34A-7115-3ECDF356673F}"/>
                  </a:ext>
                </a:extLst>
              </p:cNvPr>
              <p:cNvSpPr>
                <a:spLocks noChangeArrowheads="1"/>
              </p:cNvSpPr>
              <p:nvPr/>
            </p:nvSpPr>
            <p:spPr bwMode="auto">
              <a:xfrm>
                <a:off x="5264150" y="28860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4" name="Oval 15">
                <a:extLst>
                  <a:ext uri="{FF2B5EF4-FFF2-40B4-BE49-F238E27FC236}">
                    <a16:creationId xmlns:a16="http://schemas.microsoft.com/office/drawing/2014/main" id="{C32BB683-6FF7-E589-B23E-0B18A2B292F5}"/>
                  </a:ext>
                </a:extLst>
              </p:cNvPr>
              <p:cNvSpPr>
                <a:spLocks noChangeArrowheads="1"/>
              </p:cNvSpPr>
              <p:nvPr/>
            </p:nvSpPr>
            <p:spPr bwMode="auto">
              <a:xfrm>
                <a:off x="5273675" y="299561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5" name="Oval 16">
                <a:extLst>
                  <a:ext uri="{FF2B5EF4-FFF2-40B4-BE49-F238E27FC236}">
                    <a16:creationId xmlns:a16="http://schemas.microsoft.com/office/drawing/2014/main" id="{B009121F-3A89-7413-7744-7584BD8B5788}"/>
                  </a:ext>
                </a:extLst>
              </p:cNvPr>
              <p:cNvSpPr>
                <a:spLocks noChangeArrowheads="1"/>
              </p:cNvSpPr>
              <p:nvPr/>
            </p:nvSpPr>
            <p:spPr bwMode="auto">
              <a:xfrm>
                <a:off x="5145088" y="28606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6" name="Oval 17">
                <a:extLst>
                  <a:ext uri="{FF2B5EF4-FFF2-40B4-BE49-F238E27FC236}">
                    <a16:creationId xmlns:a16="http://schemas.microsoft.com/office/drawing/2014/main" id="{82F0CDAB-EE24-F487-AF78-81EC451C85D9}"/>
                  </a:ext>
                </a:extLst>
              </p:cNvPr>
              <p:cNvSpPr>
                <a:spLocks noChangeArrowheads="1"/>
              </p:cNvSpPr>
              <p:nvPr/>
            </p:nvSpPr>
            <p:spPr bwMode="auto">
              <a:xfrm>
                <a:off x="5254625" y="315595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7" name="Oval 18">
                <a:extLst>
                  <a:ext uri="{FF2B5EF4-FFF2-40B4-BE49-F238E27FC236}">
                    <a16:creationId xmlns:a16="http://schemas.microsoft.com/office/drawing/2014/main" id="{ADEDF9D5-CCA5-D65B-B52F-17195CBED5CA}"/>
                  </a:ext>
                </a:extLst>
              </p:cNvPr>
              <p:cNvSpPr>
                <a:spLocks noChangeArrowheads="1"/>
              </p:cNvSpPr>
              <p:nvPr/>
            </p:nvSpPr>
            <p:spPr bwMode="auto">
              <a:xfrm>
                <a:off x="5286375" y="322738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8" name="Oval 19">
                <a:extLst>
                  <a:ext uri="{FF2B5EF4-FFF2-40B4-BE49-F238E27FC236}">
                    <a16:creationId xmlns:a16="http://schemas.microsoft.com/office/drawing/2014/main" id="{62381D2B-9330-B836-71DE-061F4D19F72A}"/>
                  </a:ext>
                </a:extLst>
              </p:cNvPr>
              <p:cNvSpPr>
                <a:spLocks noChangeArrowheads="1"/>
              </p:cNvSpPr>
              <p:nvPr/>
            </p:nvSpPr>
            <p:spPr bwMode="auto">
              <a:xfrm>
                <a:off x="5076825" y="306863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59" name="Oval 20">
                <a:extLst>
                  <a:ext uri="{FF2B5EF4-FFF2-40B4-BE49-F238E27FC236}">
                    <a16:creationId xmlns:a16="http://schemas.microsoft.com/office/drawing/2014/main" id="{1E75BA11-3F7A-3335-58D6-FB53925B0D1F}"/>
                  </a:ext>
                </a:extLst>
              </p:cNvPr>
              <p:cNvSpPr>
                <a:spLocks noChangeArrowheads="1"/>
              </p:cNvSpPr>
              <p:nvPr/>
            </p:nvSpPr>
            <p:spPr bwMode="auto">
              <a:xfrm>
                <a:off x="5068888" y="304641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0" name="Oval 21">
                <a:extLst>
                  <a:ext uri="{FF2B5EF4-FFF2-40B4-BE49-F238E27FC236}">
                    <a16:creationId xmlns:a16="http://schemas.microsoft.com/office/drawing/2014/main" id="{C51D10C9-A4BB-319F-8B47-07F16BEB98A7}"/>
                  </a:ext>
                </a:extLst>
              </p:cNvPr>
              <p:cNvSpPr>
                <a:spLocks noChangeArrowheads="1"/>
              </p:cNvSpPr>
              <p:nvPr/>
            </p:nvSpPr>
            <p:spPr bwMode="auto">
              <a:xfrm>
                <a:off x="5045075" y="31242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1" name="Oval 22">
                <a:extLst>
                  <a:ext uri="{FF2B5EF4-FFF2-40B4-BE49-F238E27FC236}">
                    <a16:creationId xmlns:a16="http://schemas.microsoft.com/office/drawing/2014/main" id="{D2F28F24-71E3-F398-47D0-5CC46188BD8A}"/>
                  </a:ext>
                </a:extLst>
              </p:cNvPr>
              <p:cNvSpPr>
                <a:spLocks noChangeArrowheads="1"/>
              </p:cNvSpPr>
              <p:nvPr/>
            </p:nvSpPr>
            <p:spPr bwMode="auto">
              <a:xfrm>
                <a:off x="5148263" y="318452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2" name="Oval 23">
                <a:extLst>
                  <a:ext uri="{FF2B5EF4-FFF2-40B4-BE49-F238E27FC236}">
                    <a16:creationId xmlns:a16="http://schemas.microsoft.com/office/drawing/2014/main" id="{7F430AA5-68B0-8FC1-72BE-229B601C3FA0}"/>
                  </a:ext>
                </a:extLst>
              </p:cNvPr>
              <p:cNvSpPr>
                <a:spLocks noChangeArrowheads="1"/>
              </p:cNvSpPr>
              <p:nvPr/>
            </p:nvSpPr>
            <p:spPr bwMode="auto">
              <a:xfrm>
                <a:off x="5183188" y="32162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3" name="Oval 24">
                <a:extLst>
                  <a:ext uri="{FF2B5EF4-FFF2-40B4-BE49-F238E27FC236}">
                    <a16:creationId xmlns:a16="http://schemas.microsoft.com/office/drawing/2014/main" id="{FF6FDD0B-2575-94EC-4057-C9582BCA9F65}"/>
                  </a:ext>
                </a:extLst>
              </p:cNvPr>
              <p:cNvSpPr>
                <a:spLocks noChangeArrowheads="1"/>
              </p:cNvSpPr>
              <p:nvPr/>
            </p:nvSpPr>
            <p:spPr bwMode="auto">
              <a:xfrm>
                <a:off x="4852988" y="34067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4" name="Oval 25">
                <a:extLst>
                  <a:ext uri="{FF2B5EF4-FFF2-40B4-BE49-F238E27FC236}">
                    <a16:creationId xmlns:a16="http://schemas.microsoft.com/office/drawing/2014/main" id="{C8A4EBC3-BDC9-0F8C-E843-F16C25929B94}"/>
                  </a:ext>
                </a:extLst>
              </p:cNvPr>
              <p:cNvSpPr>
                <a:spLocks noChangeArrowheads="1"/>
              </p:cNvSpPr>
              <p:nvPr/>
            </p:nvSpPr>
            <p:spPr bwMode="auto">
              <a:xfrm>
                <a:off x="4941888" y="32258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5" name="Oval 26">
                <a:extLst>
                  <a:ext uri="{FF2B5EF4-FFF2-40B4-BE49-F238E27FC236}">
                    <a16:creationId xmlns:a16="http://schemas.microsoft.com/office/drawing/2014/main" id="{305E24C0-FD10-A19B-F0B8-5A5098189D97}"/>
                  </a:ext>
                </a:extLst>
              </p:cNvPr>
              <p:cNvSpPr>
                <a:spLocks noChangeArrowheads="1"/>
              </p:cNvSpPr>
              <p:nvPr/>
            </p:nvSpPr>
            <p:spPr bwMode="auto">
              <a:xfrm>
                <a:off x="4987925" y="315118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6" name="Oval 27">
                <a:extLst>
                  <a:ext uri="{FF2B5EF4-FFF2-40B4-BE49-F238E27FC236}">
                    <a16:creationId xmlns:a16="http://schemas.microsoft.com/office/drawing/2014/main" id="{0A505A19-8D19-359F-4888-AC1A72F2A469}"/>
                  </a:ext>
                </a:extLst>
              </p:cNvPr>
              <p:cNvSpPr>
                <a:spLocks noChangeArrowheads="1"/>
              </p:cNvSpPr>
              <p:nvPr/>
            </p:nvSpPr>
            <p:spPr bwMode="auto">
              <a:xfrm>
                <a:off x="4987925" y="310356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7" name="Oval 28">
                <a:extLst>
                  <a:ext uri="{FF2B5EF4-FFF2-40B4-BE49-F238E27FC236}">
                    <a16:creationId xmlns:a16="http://schemas.microsoft.com/office/drawing/2014/main" id="{EDB2C2CF-D331-5131-C78C-7B9E99552792}"/>
                  </a:ext>
                </a:extLst>
              </p:cNvPr>
              <p:cNvSpPr>
                <a:spLocks noChangeArrowheads="1"/>
              </p:cNvSpPr>
              <p:nvPr/>
            </p:nvSpPr>
            <p:spPr bwMode="auto">
              <a:xfrm>
                <a:off x="5035550" y="306863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8" name="Oval 29">
                <a:extLst>
                  <a:ext uri="{FF2B5EF4-FFF2-40B4-BE49-F238E27FC236}">
                    <a16:creationId xmlns:a16="http://schemas.microsoft.com/office/drawing/2014/main" id="{E2B0C189-0753-56AA-DE4A-BAECD5ED1912}"/>
                  </a:ext>
                </a:extLst>
              </p:cNvPr>
              <p:cNvSpPr>
                <a:spLocks noChangeArrowheads="1"/>
              </p:cNvSpPr>
              <p:nvPr/>
            </p:nvSpPr>
            <p:spPr bwMode="auto">
              <a:xfrm>
                <a:off x="4872038" y="337185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69" name="Oval 30">
                <a:extLst>
                  <a:ext uri="{FF2B5EF4-FFF2-40B4-BE49-F238E27FC236}">
                    <a16:creationId xmlns:a16="http://schemas.microsoft.com/office/drawing/2014/main" id="{D8BCFB15-26F9-40BF-6FB4-117B36FB9C4E}"/>
                  </a:ext>
                </a:extLst>
              </p:cNvPr>
              <p:cNvSpPr>
                <a:spLocks noChangeArrowheads="1"/>
              </p:cNvSpPr>
              <p:nvPr/>
            </p:nvSpPr>
            <p:spPr bwMode="auto">
              <a:xfrm>
                <a:off x="4906963" y="328453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0" name="Oval 31">
                <a:extLst>
                  <a:ext uri="{FF2B5EF4-FFF2-40B4-BE49-F238E27FC236}">
                    <a16:creationId xmlns:a16="http://schemas.microsoft.com/office/drawing/2014/main" id="{1FAE943A-3B42-A961-8B4F-E734DDDB1C63}"/>
                  </a:ext>
                </a:extLst>
              </p:cNvPr>
              <p:cNvSpPr>
                <a:spLocks noChangeArrowheads="1"/>
              </p:cNvSpPr>
              <p:nvPr/>
            </p:nvSpPr>
            <p:spPr bwMode="auto">
              <a:xfrm>
                <a:off x="4932363" y="311308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1" name="Oval 32">
                <a:extLst>
                  <a:ext uri="{FF2B5EF4-FFF2-40B4-BE49-F238E27FC236}">
                    <a16:creationId xmlns:a16="http://schemas.microsoft.com/office/drawing/2014/main" id="{6720614E-42FF-DA89-B805-165E82DD2AB0}"/>
                  </a:ext>
                </a:extLst>
              </p:cNvPr>
              <p:cNvSpPr>
                <a:spLocks noChangeArrowheads="1"/>
              </p:cNvSpPr>
              <p:nvPr/>
            </p:nvSpPr>
            <p:spPr bwMode="auto">
              <a:xfrm>
                <a:off x="4833938" y="327501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2" name="Oval 33">
                <a:extLst>
                  <a:ext uri="{FF2B5EF4-FFF2-40B4-BE49-F238E27FC236}">
                    <a16:creationId xmlns:a16="http://schemas.microsoft.com/office/drawing/2014/main" id="{FDA9BF8E-916A-E8BF-D1F8-101C51098574}"/>
                  </a:ext>
                </a:extLst>
              </p:cNvPr>
              <p:cNvSpPr>
                <a:spLocks noChangeArrowheads="1"/>
              </p:cNvSpPr>
              <p:nvPr/>
            </p:nvSpPr>
            <p:spPr bwMode="auto">
              <a:xfrm>
                <a:off x="4905375" y="31877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3" name="Oval 34">
                <a:extLst>
                  <a:ext uri="{FF2B5EF4-FFF2-40B4-BE49-F238E27FC236}">
                    <a16:creationId xmlns:a16="http://schemas.microsoft.com/office/drawing/2014/main" id="{8892E1D9-CA64-F7A3-AA4D-82DE6B1304F1}"/>
                  </a:ext>
                </a:extLst>
              </p:cNvPr>
              <p:cNvSpPr>
                <a:spLocks noChangeArrowheads="1"/>
              </p:cNvSpPr>
              <p:nvPr/>
            </p:nvSpPr>
            <p:spPr bwMode="auto">
              <a:xfrm>
                <a:off x="4787900" y="305593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4" name="Oval 35">
                <a:extLst>
                  <a:ext uri="{FF2B5EF4-FFF2-40B4-BE49-F238E27FC236}">
                    <a16:creationId xmlns:a16="http://schemas.microsoft.com/office/drawing/2014/main" id="{BE53F432-B97E-0EB7-34D6-BCADBB931D0A}"/>
                  </a:ext>
                </a:extLst>
              </p:cNvPr>
              <p:cNvSpPr>
                <a:spLocks noChangeArrowheads="1"/>
              </p:cNvSpPr>
              <p:nvPr/>
            </p:nvSpPr>
            <p:spPr bwMode="auto">
              <a:xfrm>
                <a:off x="4837113" y="305593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5" name="Oval 36">
                <a:extLst>
                  <a:ext uri="{FF2B5EF4-FFF2-40B4-BE49-F238E27FC236}">
                    <a16:creationId xmlns:a16="http://schemas.microsoft.com/office/drawing/2014/main" id="{396E4E87-D3B6-F573-1701-F2DBBAB0ED21}"/>
                  </a:ext>
                </a:extLst>
              </p:cNvPr>
              <p:cNvSpPr>
                <a:spLocks noChangeArrowheads="1"/>
              </p:cNvSpPr>
              <p:nvPr/>
            </p:nvSpPr>
            <p:spPr bwMode="auto">
              <a:xfrm>
                <a:off x="4813300" y="313213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6" name="Oval 37">
                <a:extLst>
                  <a:ext uri="{FF2B5EF4-FFF2-40B4-BE49-F238E27FC236}">
                    <a16:creationId xmlns:a16="http://schemas.microsoft.com/office/drawing/2014/main" id="{4A9FFD5E-30DE-7EB3-15A2-0854D7CB8AE5}"/>
                  </a:ext>
                </a:extLst>
              </p:cNvPr>
              <p:cNvSpPr>
                <a:spLocks noChangeArrowheads="1"/>
              </p:cNvSpPr>
              <p:nvPr/>
            </p:nvSpPr>
            <p:spPr bwMode="auto">
              <a:xfrm>
                <a:off x="4797425" y="309721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7" name="Oval 38">
                <a:extLst>
                  <a:ext uri="{FF2B5EF4-FFF2-40B4-BE49-F238E27FC236}">
                    <a16:creationId xmlns:a16="http://schemas.microsoft.com/office/drawing/2014/main" id="{F770195B-2C12-B996-4738-C906D2F65F50}"/>
                  </a:ext>
                </a:extLst>
              </p:cNvPr>
              <p:cNvSpPr>
                <a:spLocks noChangeArrowheads="1"/>
              </p:cNvSpPr>
              <p:nvPr/>
            </p:nvSpPr>
            <p:spPr bwMode="auto">
              <a:xfrm>
                <a:off x="4681538" y="337502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8" name="Oval 39">
                <a:extLst>
                  <a:ext uri="{FF2B5EF4-FFF2-40B4-BE49-F238E27FC236}">
                    <a16:creationId xmlns:a16="http://schemas.microsoft.com/office/drawing/2014/main" id="{55F0F208-2F46-9B53-41CF-A9EF1570E198}"/>
                  </a:ext>
                </a:extLst>
              </p:cNvPr>
              <p:cNvSpPr>
                <a:spLocks noChangeArrowheads="1"/>
              </p:cNvSpPr>
              <p:nvPr/>
            </p:nvSpPr>
            <p:spPr bwMode="auto">
              <a:xfrm>
                <a:off x="4587875" y="343376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79" name="Oval 40">
                <a:extLst>
                  <a:ext uri="{FF2B5EF4-FFF2-40B4-BE49-F238E27FC236}">
                    <a16:creationId xmlns:a16="http://schemas.microsoft.com/office/drawing/2014/main" id="{B4E8C5C5-A885-F53D-9BAE-F2146E82A41D}"/>
                  </a:ext>
                </a:extLst>
              </p:cNvPr>
              <p:cNvSpPr>
                <a:spLocks noChangeArrowheads="1"/>
              </p:cNvSpPr>
              <p:nvPr/>
            </p:nvSpPr>
            <p:spPr bwMode="auto">
              <a:xfrm>
                <a:off x="4614863" y="340836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0" name="Oval 41">
                <a:extLst>
                  <a:ext uri="{FF2B5EF4-FFF2-40B4-BE49-F238E27FC236}">
                    <a16:creationId xmlns:a16="http://schemas.microsoft.com/office/drawing/2014/main" id="{616B4D26-B792-9173-7AB2-A1BBA02FB2D9}"/>
                  </a:ext>
                </a:extLst>
              </p:cNvPr>
              <p:cNvSpPr>
                <a:spLocks noChangeArrowheads="1"/>
              </p:cNvSpPr>
              <p:nvPr/>
            </p:nvSpPr>
            <p:spPr bwMode="auto">
              <a:xfrm>
                <a:off x="4346575" y="3633788"/>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1" name="Oval 42">
                <a:extLst>
                  <a:ext uri="{FF2B5EF4-FFF2-40B4-BE49-F238E27FC236}">
                    <a16:creationId xmlns:a16="http://schemas.microsoft.com/office/drawing/2014/main" id="{31B5DEAD-938B-5EF9-16EE-4929D41B5E12}"/>
                  </a:ext>
                </a:extLst>
              </p:cNvPr>
              <p:cNvSpPr>
                <a:spLocks noChangeArrowheads="1"/>
              </p:cNvSpPr>
              <p:nvPr/>
            </p:nvSpPr>
            <p:spPr bwMode="auto">
              <a:xfrm>
                <a:off x="4313238" y="370046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2" name="Oval 43">
                <a:extLst>
                  <a:ext uri="{FF2B5EF4-FFF2-40B4-BE49-F238E27FC236}">
                    <a16:creationId xmlns:a16="http://schemas.microsoft.com/office/drawing/2014/main" id="{7F0FFB27-0F59-BC24-C682-69A3FF56030D}"/>
                  </a:ext>
                </a:extLst>
              </p:cNvPr>
              <p:cNvSpPr>
                <a:spLocks noChangeArrowheads="1"/>
              </p:cNvSpPr>
              <p:nvPr/>
            </p:nvSpPr>
            <p:spPr bwMode="auto">
              <a:xfrm>
                <a:off x="4500563" y="34163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3" name="Oval 44">
                <a:extLst>
                  <a:ext uri="{FF2B5EF4-FFF2-40B4-BE49-F238E27FC236}">
                    <a16:creationId xmlns:a16="http://schemas.microsoft.com/office/drawing/2014/main" id="{3346ECDA-B04A-25A6-11A7-D85551C0365C}"/>
                  </a:ext>
                </a:extLst>
              </p:cNvPr>
              <p:cNvSpPr>
                <a:spLocks noChangeArrowheads="1"/>
              </p:cNvSpPr>
              <p:nvPr/>
            </p:nvSpPr>
            <p:spPr bwMode="auto">
              <a:xfrm>
                <a:off x="4532313" y="3459163"/>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4" name="Oval 45">
                <a:extLst>
                  <a:ext uri="{FF2B5EF4-FFF2-40B4-BE49-F238E27FC236}">
                    <a16:creationId xmlns:a16="http://schemas.microsoft.com/office/drawing/2014/main" id="{3B287910-DD6B-3E5B-276D-AF389C013056}"/>
                  </a:ext>
                </a:extLst>
              </p:cNvPr>
              <p:cNvSpPr>
                <a:spLocks noChangeArrowheads="1"/>
              </p:cNvSpPr>
              <p:nvPr/>
            </p:nvSpPr>
            <p:spPr bwMode="auto">
              <a:xfrm>
                <a:off x="4133850" y="377825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5" name="Oval 46">
                <a:extLst>
                  <a:ext uri="{FF2B5EF4-FFF2-40B4-BE49-F238E27FC236}">
                    <a16:creationId xmlns:a16="http://schemas.microsoft.com/office/drawing/2014/main" id="{78866DC6-C03B-C25E-095B-561331F16513}"/>
                  </a:ext>
                </a:extLst>
              </p:cNvPr>
              <p:cNvSpPr>
                <a:spLocks noChangeArrowheads="1"/>
              </p:cNvSpPr>
              <p:nvPr/>
            </p:nvSpPr>
            <p:spPr bwMode="auto">
              <a:xfrm>
                <a:off x="4256088" y="37877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6" name="Oval 47">
                <a:extLst>
                  <a:ext uri="{FF2B5EF4-FFF2-40B4-BE49-F238E27FC236}">
                    <a16:creationId xmlns:a16="http://schemas.microsoft.com/office/drawing/2014/main" id="{D05487F5-2EF0-5C66-5434-D38B7BAC1097}"/>
                  </a:ext>
                </a:extLst>
              </p:cNvPr>
              <p:cNvSpPr>
                <a:spLocks noChangeArrowheads="1"/>
              </p:cNvSpPr>
              <p:nvPr/>
            </p:nvSpPr>
            <p:spPr bwMode="auto">
              <a:xfrm>
                <a:off x="4217988" y="38354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7" name="Oval 48">
                <a:extLst>
                  <a:ext uri="{FF2B5EF4-FFF2-40B4-BE49-F238E27FC236}">
                    <a16:creationId xmlns:a16="http://schemas.microsoft.com/office/drawing/2014/main" id="{58BD4544-6D5D-EA0C-E414-CF8B5529ABDA}"/>
                  </a:ext>
                </a:extLst>
              </p:cNvPr>
              <p:cNvSpPr>
                <a:spLocks noChangeArrowheads="1"/>
              </p:cNvSpPr>
              <p:nvPr/>
            </p:nvSpPr>
            <p:spPr bwMode="auto">
              <a:xfrm>
                <a:off x="4140200" y="3848100"/>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8" name="Oval 49">
                <a:extLst>
                  <a:ext uri="{FF2B5EF4-FFF2-40B4-BE49-F238E27FC236}">
                    <a16:creationId xmlns:a16="http://schemas.microsoft.com/office/drawing/2014/main" id="{198F6D00-D537-C356-E546-59C11747BCA5}"/>
                  </a:ext>
                </a:extLst>
              </p:cNvPr>
              <p:cNvSpPr>
                <a:spLocks noChangeArrowheads="1"/>
              </p:cNvSpPr>
              <p:nvPr/>
            </p:nvSpPr>
            <p:spPr bwMode="auto">
              <a:xfrm>
                <a:off x="4073525" y="3838575"/>
                <a:ext cx="73025" cy="73025"/>
              </a:xfrm>
              <a:prstGeom prst="ellipse">
                <a:avLst/>
              </a:prstGeom>
              <a:solidFill>
                <a:srgbClr val="FF0066"/>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89" name="Rectangle 53">
                <a:extLst>
                  <a:ext uri="{FF2B5EF4-FFF2-40B4-BE49-F238E27FC236}">
                    <a16:creationId xmlns:a16="http://schemas.microsoft.com/office/drawing/2014/main" id="{E5AA0123-D70C-5354-1962-58113F769AEB}"/>
                  </a:ext>
                </a:extLst>
              </p:cNvPr>
              <p:cNvSpPr>
                <a:spLocks noChangeArrowheads="1"/>
              </p:cNvSpPr>
              <p:nvPr/>
            </p:nvSpPr>
            <p:spPr bwMode="auto">
              <a:xfrm>
                <a:off x="4494213" y="3373438"/>
                <a:ext cx="73025" cy="73025"/>
              </a:xfrm>
              <a:prstGeom prst="rect">
                <a:avLst/>
              </a:prstGeom>
              <a:solidFill>
                <a:srgbClr val="FF0066"/>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90" name="Rectangle 54">
                <a:extLst>
                  <a:ext uri="{FF2B5EF4-FFF2-40B4-BE49-F238E27FC236}">
                    <a16:creationId xmlns:a16="http://schemas.microsoft.com/office/drawing/2014/main" id="{4DE95CED-FB32-2AA2-23D4-7930A9762F25}"/>
                  </a:ext>
                </a:extLst>
              </p:cNvPr>
              <p:cNvSpPr>
                <a:spLocks noChangeArrowheads="1"/>
              </p:cNvSpPr>
              <p:nvPr/>
            </p:nvSpPr>
            <p:spPr bwMode="auto">
              <a:xfrm>
                <a:off x="4414838" y="3503613"/>
                <a:ext cx="73025" cy="73025"/>
              </a:xfrm>
              <a:prstGeom prst="rect">
                <a:avLst/>
              </a:prstGeom>
              <a:solidFill>
                <a:srgbClr val="FF0066"/>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91" name="Rectangle 55">
                <a:extLst>
                  <a:ext uri="{FF2B5EF4-FFF2-40B4-BE49-F238E27FC236}">
                    <a16:creationId xmlns:a16="http://schemas.microsoft.com/office/drawing/2014/main" id="{D6B77D6F-DF8F-3E35-9AEA-76E3446C80A6}"/>
                  </a:ext>
                </a:extLst>
              </p:cNvPr>
              <p:cNvSpPr>
                <a:spLocks noChangeArrowheads="1"/>
              </p:cNvSpPr>
              <p:nvPr/>
            </p:nvSpPr>
            <p:spPr bwMode="auto">
              <a:xfrm>
                <a:off x="4359275" y="3579813"/>
                <a:ext cx="73025" cy="73025"/>
              </a:xfrm>
              <a:prstGeom prst="rect">
                <a:avLst/>
              </a:prstGeom>
              <a:solidFill>
                <a:srgbClr val="FF0066"/>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92" name="Rectangle 56">
                <a:extLst>
                  <a:ext uri="{FF2B5EF4-FFF2-40B4-BE49-F238E27FC236}">
                    <a16:creationId xmlns:a16="http://schemas.microsoft.com/office/drawing/2014/main" id="{8B588A3D-1882-686C-1829-C51DCB1E0B2D}"/>
                  </a:ext>
                </a:extLst>
              </p:cNvPr>
              <p:cNvSpPr>
                <a:spLocks noChangeArrowheads="1"/>
              </p:cNvSpPr>
              <p:nvPr/>
            </p:nvSpPr>
            <p:spPr bwMode="auto">
              <a:xfrm>
                <a:off x="4310063" y="3614738"/>
                <a:ext cx="73025" cy="73025"/>
              </a:xfrm>
              <a:prstGeom prst="rect">
                <a:avLst/>
              </a:prstGeom>
              <a:solidFill>
                <a:srgbClr val="FF0066"/>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93" name="Rectangle 59">
                <a:extLst>
                  <a:ext uri="{FF2B5EF4-FFF2-40B4-BE49-F238E27FC236}">
                    <a16:creationId xmlns:a16="http://schemas.microsoft.com/office/drawing/2014/main" id="{EBFA998B-F41B-1A1A-64BD-909EC8C5EBD8}"/>
                  </a:ext>
                </a:extLst>
              </p:cNvPr>
              <p:cNvSpPr>
                <a:spLocks noChangeArrowheads="1"/>
              </p:cNvSpPr>
              <p:nvPr/>
            </p:nvSpPr>
            <p:spPr bwMode="auto">
              <a:xfrm rot="2752826">
                <a:off x="3946525" y="3790950"/>
                <a:ext cx="73025" cy="73025"/>
              </a:xfrm>
              <a:prstGeom prst="rect">
                <a:avLst/>
              </a:prstGeom>
              <a:solidFill>
                <a:srgbClr val="FF0066"/>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sp>
            <p:nvSpPr>
              <p:cNvPr id="494" name="Rectangle 60">
                <a:extLst>
                  <a:ext uri="{FF2B5EF4-FFF2-40B4-BE49-F238E27FC236}">
                    <a16:creationId xmlns:a16="http://schemas.microsoft.com/office/drawing/2014/main" id="{9888F233-525A-19CC-5963-48452F2BCF62}"/>
                  </a:ext>
                </a:extLst>
              </p:cNvPr>
              <p:cNvSpPr>
                <a:spLocks noChangeArrowheads="1"/>
              </p:cNvSpPr>
              <p:nvPr/>
            </p:nvSpPr>
            <p:spPr bwMode="auto">
              <a:xfrm rot="2752826">
                <a:off x="4006850" y="3787775"/>
                <a:ext cx="73025" cy="73025"/>
              </a:xfrm>
              <a:prstGeom prst="rect">
                <a:avLst/>
              </a:prstGeom>
              <a:solidFill>
                <a:srgbClr val="FF0066"/>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srgbClr val="000000"/>
                  </a:solidFill>
                  <a:effectLst/>
                  <a:uLnTx/>
                  <a:uFillTx/>
                  <a:latin typeface="Calibri" panose="020F0502020204030204"/>
                  <a:ea typeface="游ゴシック" panose="020B0400000000000000" pitchFamily="50" charset="-128"/>
                  <a:cs typeface="+mn-cs"/>
                </a:endParaRPr>
              </a:p>
            </p:txBody>
          </p:sp>
        </p:grpSp>
        <p:sp>
          <p:nvSpPr>
            <p:cNvPr id="440" name="テキスト ボックス 439">
              <a:extLst>
                <a:ext uri="{FF2B5EF4-FFF2-40B4-BE49-F238E27FC236}">
                  <a16:creationId xmlns:a16="http://schemas.microsoft.com/office/drawing/2014/main" id="{22CB224C-E105-CD6B-431F-D5C3398DAADA}"/>
                </a:ext>
              </a:extLst>
            </p:cNvPr>
            <p:cNvSpPr txBox="1"/>
            <p:nvPr/>
          </p:nvSpPr>
          <p:spPr>
            <a:xfrm flipH="1">
              <a:off x="847552" y="2017888"/>
              <a:ext cx="2907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8" name="スライド番号プレースホルダー 7">
            <a:extLst>
              <a:ext uri="{FF2B5EF4-FFF2-40B4-BE49-F238E27FC236}">
                <a16:creationId xmlns:a16="http://schemas.microsoft.com/office/drawing/2014/main" id="{10458B11-6D72-52A6-2D20-01C80AB206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E0FFD8-1193-47FE-97CA-8B356EED0836}" type="slidenum">
              <a:rPr kumimoji="1" lang="ja-JP" altLang="en-US" sz="20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20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085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EF48F0-230B-443E-128F-F63ECB90FD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E0FFD8-1193-47FE-97CA-8B356EED0836}"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E3638D2A-4E06-6B31-5C30-C7D2702F8187}"/>
              </a:ext>
            </a:extLst>
          </p:cNvPr>
          <p:cNvPicPr>
            <a:picLocks noChangeAspect="1"/>
          </p:cNvPicPr>
          <p:nvPr/>
        </p:nvPicPr>
        <p:blipFill rotWithShape="1">
          <a:blip r:embed="rId2"/>
          <a:srcRect l="16535" t="7754" r="5461"/>
          <a:stretch/>
        </p:blipFill>
        <p:spPr>
          <a:xfrm>
            <a:off x="1680743" y="1267745"/>
            <a:ext cx="7727184" cy="4854479"/>
          </a:xfrm>
          <a:prstGeom prst="rect">
            <a:avLst/>
          </a:prstGeom>
        </p:spPr>
      </p:pic>
      <p:pic>
        <p:nvPicPr>
          <p:cNvPr id="3" name="Picture 8" descr="地底のふしぎ｜科学バー">
            <a:extLst>
              <a:ext uri="{FF2B5EF4-FFF2-40B4-BE49-F238E27FC236}">
                <a16:creationId xmlns:a16="http://schemas.microsoft.com/office/drawing/2014/main" id="{2FAE98E5-1464-A8B1-F8A3-0858B1382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73" y="280178"/>
            <a:ext cx="2970587" cy="314882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B2217AAA-15AA-668E-768C-A5A708F9EA22}"/>
              </a:ext>
            </a:extLst>
          </p:cNvPr>
          <p:cNvSpPr txBox="1"/>
          <p:nvPr/>
        </p:nvSpPr>
        <p:spPr>
          <a:xfrm>
            <a:off x="4192569" y="621708"/>
            <a:ext cx="4801314" cy="400110"/>
          </a:xfrm>
          <a:prstGeom prst="rect">
            <a:avLst/>
          </a:prstGeom>
          <a:noFill/>
        </p:spPr>
        <p:txBody>
          <a:bodyPr wrap="none" rtlCol="0">
            <a:spAutoFit/>
          </a:bodyPr>
          <a:lstStyle/>
          <a:p>
            <a:r>
              <a:rPr kumimoji="1" lang="ja-JP" altLang="en-US" sz="2000" dirty="0"/>
              <a:t>関東平野は日本列島では稀有な巨大平野</a:t>
            </a:r>
          </a:p>
        </p:txBody>
      </p:sp>
    </p:spTree>
    <p:extLst>
      <p:ext uri="{BB962C8B-B14F-4D97-AF65-F5344CB8AC3E}">
        <p14:creationId xmlns:p14="http://schemas.microsoft.com/office/powerpoint/2010/main" val="390697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D1A00-0961-D501-9EB1-0A9BE46269AD}"/>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7BC4CF15-3E68-CA06-B158-1D6169CFE41F}"/>
              </a:ext>
            </a:extLst>
          </p:cNvPr>
          <p:cNvSpPr txBox="1"/>
          <p:nvPr/>
        </p:nvSpPr>
        <p:spPr>
          <a:xfrm>
            <a:off x="570681" y="585858"/>
            <a:ext cx="1479764"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B-IX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(B-1</a:t>
            </a:r>
            <a:r>
              <a:rPr kumimoji="1" lang="en-US" altLang="ja-JP" sz="4000" dirty="0">
                <a:solidFill>
                  <a:prstClr val="black"/>
                </a:solidFill>
                <a:latin typeface="Aptos" panose="02110004020202020204"/>
                <a:ea typeface="游ゴシック" panose="020B0400000000000000" pitchFamily="50" charset="-128"/>
              </a:rPr>
              <a:t>5</a:t>
            </a: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1026" name="Picture 2">
            <a:extLst>
              <a:ext uri="{FF2B5EF4-FFF2-40B4-BE49-F238E27FC236}">
                <a16:creationId xmlns:a16="http://schemas.microsoft.com/office/drawing/2014/main" id="{ED9F7F48-7BDD-F361-B6F1-6A639C7C5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031" y="153753"/>
            <a:ext cx="5057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楕円 2">
            <a:extLst>
              <a:ext uri="{FF2B5EF4-FFF2-40B4-BE49-F238E27FC236}">
                <a16:creationId xmlns:a16="http://schemas.microsoft.com/office/drawing/2014/main" id="{62EE2DB1-09B2-E7BE-DA0A-C38717BECD54}"/>
              </a:ext>
            </a:extLst>
          </p:cNvPr>
          <p:cNvSpPr/>
          <p:nvPr/>
        </p:nvSpPr>
        <p:spPr>
          <a:xfrm>
            <a:off x="5836077" y="4992655"/>
            <a:ext cx="150166" cy="142658"/>
          </a:xfrm>
          <a:prstGeom prst="ellipse">
            <a:avLst/>
          </a:prstGeom>
          <a:solidFill>
            <a:srgbClr val="FFFF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CBEDBD3D-1F78-D9B4-2E2E-BC4AB59735A4}"/>
              </a:ext>
            </a:extLst>
          </p:cNvPr>
          <p:cNvSpPr/>
          <p:nvPr/>
        </p:nvSpPr>
        <p:spPr>
          <a:xfrm>
            <a:off x="7061640" y="5650773"/>
            <a:ext cx="150166" cy="142658"/>
          </a:xfrm>
          <a:prstGeom prst="ellipse">
            <a:avLst/>
          </a:prstGeom>
          <a:solidFill>
            <a:srgbClr val="FFFF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FF837726-0FF1-7140-7D64-C48C93BB1EA6}"/>
              </a:ext>
            </a:extLst>
          </p:cNvPr>
          <p:cNvGrpSpPr/>
          <p:nvPr/>
        </p:nvGrpSpPr>
        <p:grpSpPr>
          <a:xfrm>
            <a:off x="4650352" y="1247577"/>
            <a:ext cx="2964482" cy="2762429"/>
            <a:chOff x="4650352" y="1247577"/>
            <a:chExt cx="2964482" cy="2762429"/>
          </a:xfrm>
          <a:solidFill>
            <a:schemeClr val="accent5">
              <a:lumMod val="60000"/>
              <a:lumOff val="40000"/>
            </a:schemeClr>
          </a:solidFill>
        </p:grpSpPr>
        <p:sp>
          <p:nvSpPr>
            <p:cNvPr id="2" name="楕円 1">
              <a:extLst>
                <a:ext uri="{FF2B5EF4-FFF2-40B4-BE49-F238E27FC236}">
                  <a16:creationId xmlns:a16="http://schemas.microsoft.com/office/drawing/2014/main" id="{7917011D-A84A-951E-8ECD-382AA7BF4D22}"/>
                </a:ext>
              </a:extLst>
            </p:cNvPr>
            <p:cNvSpPr/>
            <p:nvPr/>
          </p:nvSpPr>
          <p:spPr>
            <a:xfrm>
              <a:off x="5454618" y="338578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00707520-FD66-F49E-36CB-1EBE28DEC52E}"/>
                </a:ext>
              </a:extLst>
            </p:cNvPr>
            <p:cNvSpPr/>
            <p:nvPr/>
          </p:nvSpPr>
          <p:spPr>
            <a:xfrm>
              <a:off x="6066559" y="236405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CD4E5B06-88E8-BA74-5071-CEAE1B0A1C8A}"/>
                </a:ext>
              </a:extLst>
            </p:cNvPr>
            <p:cNvSpPr/>
            <p:nvPr/>
          </p:nvSpPr>
          <p:spPr>
            <a:xfrm>
              <a:off x="5464004" y="38673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79D2E08D-C1C9-5803-ADD1-5059E3C1F1CA}"/>
                </a:ext>
              </a:extLst>
            </p:cNvPr>
            <p:cNvSpPr/>
            <p:nvPr/>
          </p:nvSpPr>
          <p:spPr>
            <a:xfrm>
              <a:off x="7464668" y="12475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2FF01C12-EB8D-10E6-92E4-186E399ABC8C}"/>
                </a:ext>
              </a:extLst>
            </p:cNvPr>
            <p:cNvSpPr/>
            <p:nvPr/>
          </p:nvSpPr>
          <p:spPr>
            <a:xfrm>
              <a:off x="5190549" y="2770306"/>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E5F6B094-0FD1-BF6D-7253-B6A2E41881B6}"/>
                </a:ext>
              </a:extLst>
            </p:cNvPr>
            <p:cNvSpPr/>
            <p:nvPr/>
          </p:nvSpPr>
          <p:spPr>
            <a:xfrm>
              <a:off x="6285506" y="190929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6BE4F727-CDFA-3C82-9C2F-51D43D4125A7}"/>
                </a:ext>
              </a:extLst>
            </p:cNvPr>
            <p:cNvSpPr/>
            <p:nvPr/>
          </p:nvSpPr>
          <p:spPr>
            <a:xfrm>
              <a:off x="5976301" y="191498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34589297-6F8D-F537-CDD8-23FA863A2980}"/>
                </a:ext>
              </a:extLst>
            </p:cNvPr>
            <p:cNvSpPr/>
            <p:nvPr/>
          </p:nvSpPr>
          <p:spPr>
            <a:xfrm>
              <a:off x="5687403" y="23041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E101A3C7-9B87-43F7-8FEE-97DCCE5A8C99}"/>
                </a:ext>
              </a:extLst>
            </p:cNvPr>
            <p:cNvSpPr/>
            <p:nvPr/>
          </p:nvSpPr>
          <p:spPr>
            <a:xfrm>
              <a:off x="7045433" y="35135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AE0EF11B-52F4-9B6B-A45B-1AA1AAEA50CC}"/>
                </a:ext>
              </a:extLst>
            </p:cNvPr>
            <p:cNvSpPr/>
            <p:nvPr/>
          </p:nvSpPr>
          <p:spPr>
            <a:xfrm>
              <a:off x="505376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0" name="楕円 59">
              <a:extLst>
                <a:ext uri="{FF2B5EF4-FFF2-40B4-BE49-F238E27FC236}">
                  <a16:creationId xmlns:a16="http://schemas.microsoft.com/office/drawing/2014/main" id="{75792A2D-7D0F-78F8-AF0E-B7CD7D3BE3DF}"/>
                </a:ext>
              </a:extLst>
            </p:cNvPr>
            <p:cNvSpPr/>
            <p:nvPr/>
          </p:nvSpPr>
          <p:spPr>
            <a:xfrm>
              <a:off x="5412647" y="283289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41A941D2-1E78-DB9B-DCD1-CFBE99614502}"/>
                </a:ext>
              </a:extLst>
            </p:cNvPr>
            <p:cNvSpPr/>
            <p:nvPr/>
          </p:nvSpPr>
          <p:spPr>
            <a:xfrm>
              <a:off x="4800518" y="284163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D4BAC7A1-D49C-B7B9-C956-16E652F929EB}"/>
                </a:ext>
              </a:extLst>
            </p:cNvPr>
            <p:cNvSpPr/>
            <p:nvPr/>
          </p:nvSpPr>
          <p:spPr>
            <a:xfrm>
              <a:off x="4650352" y="262664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Tree>
    <p:extLst>
      <p:ext uri="{BB962C8B-B14F-4D97-AF65-F5344CB8AC3E}">
        <p14:creationId xmlns:p14="http://schemas.microsoft.com/office/powerpoint/2010/main" val="157417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2B5FA-FF9D-7413-C4A7-439946447385}"/>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C3A6A349-ABCA-40AA-42BF-C1A44A44F27C}"/>
              </a:ext>
            </a:extLst>
          </p:cNvPr>
          <p:cNvSpPr txBox="1"/>
          <p:nvPr/>
        </p:nvSpPr>
        <p:spPr>
          <a:xfrm>
            <a:off x="570681" y="585858"/>
            <a:ext cx="1478162"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B-VII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(B-</a:t>
            </a:r>
            <a:r>
              <a:rPr kumimoji="1" lang="en-US" altLang="ja-JP" sz="4000" b="0" i="0" u="none" strike="noStrike" kern="1200" cap="none" spc="0" normalizeH="0" baseline="0" noProof="0" dirty="0" err="1">
                <a:ln>
                  <a:noFill/>
                </a:ln>
                <a:solidFill>
                  <a:prstClr val="black"/>
                </a:solidFill>
                <a:effectLst/>
                <a:uLnTx/>
                <a:uFillTx/>
                <a:latin typeface="Aptos" panose="02110004020202020204"/>
                <a:ea typeface="游ゴシック" panose="020B0400000000000000" pitchFamily="50" charset="-128"/>
                <a:cs typeface="+mn-cs"/>
              </a:rPr>
              <a:t>1a</a:t>
            </a: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ja-JP" altLang="en-US"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1026" name="Picture 2">
            <a:extLst>
              <a:ext uri="{FF2B5EF4-FFF2-40B4-BE49-F238E27FC236}">
                <a16:creationId xmlns:a16="http://schemas.microsoft.com/office/drawing/2014/main" id="{0C089242-8AB9-F4AC-23F2-1FAC08F32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031" y="153753"/>
            <a:ext cx="50577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E485B5FF-961C-AD6F-2225-C83CEC0831E4}"/>
              </a:ext>
            </a:extLst>
          </p:cNvPr>
          <p:cNvGrpSpPr/>
          <p:nvPr/>
        </p:nvGrpSpPr>
        <p:grpSpPr>
          <a:xfrm>
            <a:off x="4287206" y="1247577"/>
            <a:ext cx="3327628" cy="3887736"/>
            <a:chOff x="4287206" y="1247577"/>
            <a:chExt cx="3327628" cy="3887736"/>
          </a:xfrm>
        </p:grpSpPr>
        <p:sp>
          <p:nvSpPr>
            <p:cNvPr id="3" name="楕円 2">
              <a:extLst>
                <a:ext uri="{FF2B5EF4-FFF2-40B4-BE49-F238E27FC236}">
                  <a16:creationId xmlns:a16="http://schemas.microsoft.com/office/drawing/2014/main" id="{9F9AF0E5-67C0-A601-682F-5FA1A18C6659}"/>
                </a:ext>
              </a:extLst>
            </p:cNvPr>
            <p:cNvSpPr/>
            <p:nvPr/>
          </p:nvSpPr>
          <p:spPr>
            <a:xfrm>
              <a:off x="5836077" y="4992655"/>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484A188A-7C9E-F984-FD71-1E9EEB45A2DA}"/>
                </a:ext>
              </a:extLst>
            </p:cNvPr>
            <p:cNvSpPr/>
            <p:nvPr/>
          </p:nvSpPr>
          <p:spPr>
            <a:xfrm>
              <a:off x="5446777" y="4012822"/>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CD7B4473-F01C-C2CB-BBA5-ABAAA52A7FB5}"/>
                </a:ext>
              </a:extLst>
            </p:cNvPr>
            <p:cNvSpPr/>
            <p:nvPr/>
          </p:nvSpPr>
          <p:spPr>
            <a:xfrm>
              <a:off x="6826682" y="405455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7F0E3D4B-C9B7-413D-1BBC-EA002D8235BA}"/>
                </a:ext>
              </a:extLst>
            </p:cNvPr>
            <p:cNvSpPr/>
            <p:nvPr/>
          </p:nvSpPr>
          <p:spPr>
            <a:xfrm>
              <a:off x="6553261" y="4620776"/>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A710577F-99E3-9973-1CDB-BC971B8DC23C}"/>
                </a:ext>
              </a:extLst>
            </p:cNvPr>
            <p:cNvSpPr/>
            <p:nvPr/>
          </p:nvSpPr>
          <p:spPr>
            <a:xfrm>
              <a:off x="6901765" y="2518135"/>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0B29A241-44E1-70AA-1311-786239CF8B67}"/>
                </a:ext>
              </a:extLst>
            </p:cNvPr>
            <p:cNvSpPr/>
            <p:nvPr/>
          </p:nvSpPr>
          <p:spPr>
            <a:xfrm>
              <a:off x="7464668" y="1247577"/>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F5168131-76C4-C110-D3AA-395202E5C0D7}"/>
                </a:ext>
              </a:extLst>
            </p:cNvPr>
            <p:cNvSpPr/>
            <p:nvPr/>
          </p:nvSpPr>
          <p:spPr>
            <a:xfrm>
              <a:off x="5177502" y="276157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F216D4B2-D940-9AE1-58DC-7AB5C121CDB0}"/>
                </a:ext>
              </a:extLst>
            </p:cNvPr>
            <p:cNvSpPr/>
            <p:nvPr/>
          </p:nvSpPr>
          <p:spPr>
            <a:xfrm>
              <a:off x="4754239" y="2836161"/>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31C64A1A-F344-CEBC-347B-B98BCC4F46CE}"/>
                </a:ext>
              </a:extLst>
            </p:cNvPr>
            <p:cNvSpPr/>
            <p:nvPr/>
          </p:nvSpPr>
          <p:spPr>
            <a:xfrm>
              <a:off x="4287206" y="2446806"/>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4AFFAD92-2B2B-0DF8-CB0A-76652FDAC6C2}"/>
                </a:ext>
              </a:extLst>
            </p:cNvPr>
            <p:cNvSpPr/>
            <p:nvPr/>
          </p:nvSpPr>
          <p:spPr>
            <a:xfrm>
              <a:off x="4868720" y="3429191"/>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57CF9D02-1011-BE55-07E9-BF5844B6ECDC}"/>
                </a:ext>
              </a:extLst>
            </p:cNvPr>
            <p:cNvSpPr/>
            <p:nvPr/>
          </p:nvSpPr>
          <p:spPr>
            <a:xfrm>
              <a:off x="4672696" y="250671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BEB6C8C1-73E7-BA24-31A1-E20837902666}"/>
                </a:ext>
              </a:extLst>
            </p:cNvPr>
            <p:cNvSpPr/>
            <p:nvPr/>
          </p:nvSpPr>
          <p:spPr>
            <a:xfrm>
              <a:off x="5843433" y="3564164"/>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5764C133-EC63-EC21-8F42-E8DE7C7AA824}"/>
                </a:ext>
              </a:extLst>
            </p:cNvPr>
            <p:cNvSpPr/>
            <p:nvPr/>
          </p:nvSpPr>
          <p:spPr>
            <a:xfrm>
              <a:off x="5053769" y="3131913"/>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0" name="楕円 59">
              <a:extLst>
                <a:ext uri="{FF2B5EF4-FFF2-40B4-BE49-F238E27FC236}">
                  <a16:creationId xmlns:a16="http://schemas.microsoft.com/office/drawing/2014/main" id="{C9DD1693-AABB-11BE-8DBB-07D82CFAC5C9}"/>
                </a:ext>
              </a:extLst>
            </p:cNvPr>
            <p:cNvSpPr/>
            <p:nvPr/>
          </p:nvSpPr>
          <p:spPr>
            <a:xfrm>
              <a:off x="5412647" y="2832899"/>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Tree>
    <p:extLst>
      <p:ext uri="{BB962C8B-B14F-4D97-AF65-F5344CB8AC3E}">
        <p14:creationId xmlns:p14="http://schemas.microsoft.com/office/powerpoint/2010/main" val="400338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D064D-B7C8-8E15-9479-34B881251136}"/>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87410699-3155-68CA-8421-23F7C12D99BA}"/>
              </a:ext>
            </a:extLst>
          </p:cNvPr>
          <p:cNvSpPr txBox="1"/>
          <p:nvPr/>
        </p:nvSpPr>
        <p:spPr>
          <a:xfrm>
            <a:off x="570681" y="585858"/>
            <a:ext cx="1479764"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B-I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(B-11)</a:t>
            </a:r>
            <a:endParaRPr kumimoji="1" lang="ja-JP" altLang="en-US" sz="40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pic>
        <p:nvPicPr>
          <p:cNvPr id="1026" name="Picture 2">
            <a:extLst>
              <a:ext uri="{FF2B5EF4-FFF2-40B4-BE49-F238E27FC236}">
                <a16:creationId xmlns:a16="http://schemas.microsoft.com/office/drawing/2014/main" id="{1F655D3A-3367-7BF4-F711-B412E86DE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031" y="153753"/>
            <a:ext cx="50577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74649ED9-AD38-122B-CAD1-5E8C8D724DFE}"/>
              </a:ext>
            </a:extLst>
          </p:cNvPr>
          <p:cNvGrpSpPr/>
          <p:nvPr/>
        </p:nvGrpSpPr>
        <p:grpSpPr>
          <a:xfrm>
            <a:off x="4437372" y="1247577"/>
            <a:ext cx="3177462" cy="4001113"/>
            <a:chOff x="4437372" y="1247577"/>
            <a:chExt cx="3177462" cy="4001113"/>
          </a:xfrm>
          <a:solidFill>
            <a:srgbClr val="00B0F0"/>
          </a:solidFill>
        </p:grpSpPr>
        <p:sp>
          <p:nvSpPr>
            <p:cNvPr id="2" name="楕円 1">
              <a:extLst>
                <a:ext uri="{FF2B5EF4-FFF2-40B4-BE49-F238E27FC236}">
                  <a16:creationId xmlns:a16="http://schemas.microsoft.com/office/drawing/2014/main" id="{9589F600-C773-065B-A428-CA716D7D36B7}"/>
                </a:ext>
              </a:extLst>
            </p:cNvPr>
            <p:cNvSpPr/>
            <p:nvPr/>
          </p:nvSpPr>
          <p:spPr>
            <a:xfrm>
              <a:off x="5454618" y="338578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CE5CE47C-7B34-A751-B33E-98590467DBE4}"/>
                </a:ext>
              </a:extLst>
            </p:cNvPr>
            <p:cNvSpPr/>
            <p:nvPr/>
          </p:nvSpPr>
          <p:spPr>
            <a:xfrm>
              <a:off x="5836077" y="499265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FC00AEDF-7530-89AF-2796-3FB2260A493B}"/>
                </a:ext>
              </a:extLst>
            </p:cNvPr>
            <p:cNvSpPr/>
            <p:nvPr/>
          </p:nvSpPr>
          <p:spPr>
            <a:xfrm>
              <a:off x="6306273" y="417502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BB9C6403-99B7-D8C9-3764-5139E5023657}"/>
                </a:ext>
              </a:extLst>
            </p:cNvPr>
            <p:cNvSpPr/>
            <p:nvPr/>
          </p:nvSpPr>
          <p:spPr>
            <a:xfrm>
              <a:off x="5358945" y="462850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FA31DB7E-E4F6-5E13-BAAF-907FFD347D0C}"/>
                </a:ext>
              </a:extLst>
            </p:cNvPr>
            <p:cNvSpPr/>
            <p:nvPr/>
          </p:nvSpPr>
          <p:spPr>
            <a:xfrm>
              <a:off x="6066559" y="236405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6902DB7F-F729-7AD5-0DBC-A10FF971DCE1}"/>
                </a:ext>
              </a:extLst>
            </p:cNvPr>
            <p:cNvSpPr/>
            <p:nvPr/>
          </p:nvSpPr>
          <p:spPr>
            <a:xfrm>
              <a:off x="6563879" y="439199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70BF0979-69F1-6C2C-AA3F-D7EDB821F5A0}"/>
                </a:ext>
              </a:extLst>
            </p:cNvPr>
            <p:cNvSpPr/>
            <p:nvPr/>
          </p:nvSpPr>
          <p:spPr>
            <a:xfrm>
              <a:off x="6721733" y="506398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38195DE9-E7D9-93DF-00A8-CD72665D635D}"/>
                </a:ext>
              </a:extLst>
            </p:cNvPr>
            <p:cNvSpPr/>
            <p:nvPr/>
          </p:nvSpPr>
          <p:spPr>
            <a:xfrm>
              <a:off x="5624419" y="407821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791A305-EC4C-B499-BCDC-EF179546B9C2}"/>
                </a:ext>
              </a:extLst>
            </p:cNvPr>
            <p:cNvSpPr/>
            <p:nvPr/>
          </p:nvSpPr>
          <p:spPr>
            <a:xfrm>
              <a:off x="5446777" y="401282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3AD1C1BE-F875-8058-CD85-61B44D108173}"/>
                </a:ext>
              </a:extLst>
            </p:cNvPr>
            <p:cNvSpPr/>
            <p:nvPr/>
          </p:nvSpPr>
          <p:spPr>
            <a:xfrm>
              <a:off x="5355771" y="510603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5E0952C8-70AA-27B9-F19C-20104F32E423}"/>
                </a:ext>
              </a:extLst>
            </p:cNvPr>
            <p:cNvSpPr/>
            <p:nvPr/>
          </p:nvSpPr>
          <p:spPr>
            <a:xfrm>
              <a:off x="4437372" y="497618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9B35321F-2470-483B-5284-44E30ECCD6F6}"/>
                </a:ext>
              </a:extLst>
            </p:cNvPr>
            <p:cNvSpPr/>
            <p:nvPr/>
          </p:nvSpPr>
          <p:spPr>
            <a:xfrm>
              <a:off x="6887276" y="23754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E126DEFD-8371-4E8C-4327-CA1966CEB483}"/>
                </a:ext>
              </a:extLst>
            </p:cNvPr>
            <p:cNvSpPr/>
            <p:nvPr/>
          </p:nvSpPr>
          <p:spPr>
            <a:xfrm>
              <a:off x="6470641" y="387016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F02A4CC5-1DEC-7F6B-E755-D9AF914DCE42}"/>
                </a:ext>
              </a:extLst>
            </p:cNvPr>
            <p:cNvSpPr/>
            <p:nvPr/>
          </p:nvSpPr>
          <p:spPr>
            <a:xfrm>
              <a:off x="5521860" y="439199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B018DD26-9D81-23C1-247B-BD14F086BDB0}"/>
                </a:ext>
              </a:extLst>
            </p:cNvPr>
            <p:cNvSpPr/>
            <p:nvPr/>
          </p:nvSpPr>
          <p:spPr>
            <a:xfrm>
              <a:off x="6796816" y="417502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E3118995-E90C-6205-C00A-2EDBB65B470A}"/>
                </a:ext>
              </a:extLst>
            </p:cNvPr>
            <p:cNvSpPr/>
            <p:nvPr/>
          </p:nvSpPr>
          <p:spPr>
            <a:xfrm>
              <a:off x="6901765" y="251813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F4902904-2168-8AB9-3820-008203325825}"/>
                </a:ext>
              </a:extLst>
            </p:cNvPr>
            <p:cNvSpPr/>
            <p:nvPr/>
          </p:nvSpPr>
          <p:spPr>
            <a:xfrm>
              <a:off x="7464668" y="12475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57048570-195F-B2D9-21B1-25697CB7759F}"/>
                </a:ext>
              </a:extLst>
            </p:cNvPr>
            <p:cNvSpPr/>
            <p:nvPr/>
          </p:nvSpPr>
          <p:spPr>
            <a:xfrm>
              <a:off x="6039546" y="138133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D04B25C0-58BB-5BFF-2441-AA7A65391432}"/>
                </a:ext>
              </a:extLst>
            </p:cNvPr>
            <p:cNvSpPr/>
            <p:nvPr/>
          </p:nvSpPr>
          <p:spPr>
            <a:xfrm>
              <a:off x="6236642" y="176663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B47064D2-2943-3BE3-17D8-B7547ED3ED55}"/>
                </a:ext>
              </a:extLst>
            </p:cNvPr>
            <p:cNvSpPr/>
            <p:nvPr/>
          </p:nvSpPr>
          <p:spPr>
            <a:xfrm>
              <a:off x="5911160" y="183796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461693D3-B7FB-3C83-642F-C795C290400F}"/>
                </a:ext>
              </a:extLst>
            </p:cNvPr>
            <p:cNvSpPr/>
            <p:nvPr/>
          </p:nvSpPr>
          <p:spPr>
            <a:xfrm>
              <a:off x="5687403" y="23041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B37EA398-D26B-EF89-A44E-5AD8140A8856}"/>
                </a:ext>
              </a:extLst>
            </p:cNvPr>
            <p:cNvSpPr/>
            <p:nvPr/>
          </p:nvSpPr>
          <p:spPr>
            <a:xfrm>
              <a:off x="7045433" y="35135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1096DA6F-E813-B367-F56D-6714486398CD}"/>
                </a:ext>
              </a:extLst>
            </p:cNvPr>
            <p:cNvSpPr/>
            <p:nvPr/>
          </p:nvSpPr>
          <p:spPr>
            <a:xfrm>
              <a:off x="4903603" y="370384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34C18DB8-4733-18E5-3A30-F45595A824D0}"/>
                </a:ext>
              </a:extLst>
            </p:cNvPr>
            <p:cNvSpPr/>
            <p:nvPr/>
          </p:nvSpPr>
          <p:spPr>
            <a:xfrm>
              <a:off x="467855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AD753F97-57C5-053E-7A0F-B229CD0CFEDF}"/>
                </a:ext>
              </a:extLst>
            </p:cNvPr>
            <p:cNvSpPr/>
            <p:nvPr/>
          </p:nvSpPr>
          <p:spPr>
            <a:xfrm>
              <a:off x="4868720" y="3429191"/>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3BE29327-F47C-6D7B-76A3-35778071B0FD}"/>
                </a:ext>
              </a:extLst>
            </p:cNvPr>
            <p:cNvSpPr/>
            <p:nvPr/>
          </p:nvSpPr>
          <p:spPr>
            <a:xfrm>
              <a:off x="7100315" y="26441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649811BF-48D8-F35D-234C-CFEA88B26B5D}"/>
                </a:ext>
              </a:extLst>
            </p:cNvPr>
            <p:cNvSpPr/>
            <p:nvPr/>
          </p:nvSpPr>
          <p:spPr>
            <a:xfrm>
              <a:off x="5969263" y="470734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839CE378-7E47-9A39-73E6-ADDAD10070BF}"/>
                </a:ext>
              </a:extLst>
            </p:cNvPr>
            <p:cNvSpPr/>
            <p:nvPr/>
          </p:nvSpPr>
          <p:spPr>
            <a:xfrm>
              <a:off x="5843433" y="356416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79D014A4-7D89-4796-F338-F1DCE2A6A9A7}"/>
                </a:ext>
              </a:extLst>
            </p:cNvPr>
            <p:cNvSpPr/>
            <p:nvPr/>
          </p:nvSpPr>
          <p:spPr>
            <a:xfrm>
              <a:off x="505376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0" name="楕円 59">
              <a:extLst>
                <a:ext uri="{FF2B5EF4-FFF2-40B4-BE49-F238E27FC236}">
                  <a16:creationId xmlns:a16="http://schemas.microsoft.com/office/drawing/2014/main" id="{7E58322C-2A4B-0841-26B0-DA7E872099D4}"/>
                </a:ext>
              </a:extLst>
            </p:cNvPr>
            <p:cNvSpPr/>
            <p:nvPr/>
          </p:nvSpPr>
          <p:spPr>
            <a:xfrm>
              <a:off x="5412647" y="283289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15" name="テキスト ボックス 14">
            <a:extLst>
              <a:ext uri="{FF2B5EF4-FFF2-40B4-BE49-F238E27FC236}">
                <a16:creationId xmlns:a16="http://schemas.microsoft.com/office/drawing/2014/main" id="{0A2CD812-9277-222D-F6C3-AF0DA410304A}"/>
              </a:ext>
            </a:extLst>
          </p:cNvPr>
          <p:cNvSpPr txBox="1"/>
          <p:nvPr/>
        </p:nvSpPr>
        <p:spPr>
          <a:xfrm>
            <a:off x="204914" y="2280348"/>
            <a:ext cx="2643622" cy="1077218"/>
          </a:xfrm>
          <a:prstGeom prst="rect">
            <a:avLst/>
          </a:prstGeom>
          <a:noFill/>
        </p:spPr>
        <p:txBody>
          <a:bodyPr wrap="square" rtlCol="0">
            <a:spAutoFit/>
          </a:bodyPr>
          <a:lstStyle/>
          <a:p>
            <a:r>
              <a:rPr kumimoji="1" lang="ja-JP" altLang="en-US" sz="1600" dirty="0"/>
              <a:t>最も直近に関東平野において分布域を拡げた クレード </a:t>
            </a:r>
            <a:r>
              <a:rPr kumimoji="1" lang="en-US" altLang="ja-JP" sz="1600" dirty="0"/>
              <a:t>B-I </a:t>
            </a:r>
            <a:r>
              <a:rPr kumimoji="1" lang="ja-JP" altLang="en-US" sz="1600" dirty="0"/>
              <a:t>のメダカは群馬県に分布していない。</a:t>
            </a:r>
          </a:p>
        </p:txBody>
      </p:sp>
    </p:spTree>
    <p:extLst>
      <p:ext uri="{BB962C8B-B14F-4D97-AF65-F5344CB8AC3E}">
        <p14:creationId xmlns:p14="http://schemas.microsoft.com/office/powerpoint/2010/main" val="142343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480EC-A678-52CA-7982-16CA14C2F0C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44A71D4-1097-C0B5-B136-C79DE5037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031" y="153753"/>
            <a:ext cx="50577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グループ化 24">
            <a:extLst>
              <a:ext uri="{FF2B5EF4-FFF2-40B4-BE49-F238E27FC236}">
                <a16:creationId xmlns:a16="http://schemas.microsoft.com/office/drawing/2014/main" id="{5D7BA80A-45A6-C29C-747D-0858F9231785}"/>
              </a:ext>
            </a:extLst>
          </p:cNvPr>
          <p:cNvGrpSpPr/>
          <p:nvPr/>
        </p:nvGrpSpPr>
        <p:grpSpPr>
          <a:xfrm>
            <a:off x="4437372" y="1247577"/>
            <a:ext cx="3177462" cy="4001113"/>
            <a:chOff x="4437372" y="1247577"/>
            <a:chExt cx="3177462" cy="4001113"/>
          </a:xfrm>
          <a:solidFill>
            <a:srgbClr val="00B0F0"/>
          </a:solidFill>
        </p:grpSpPr>
        <p:sp>
          <p:nvSpPr>
            <p:cNvPr id="26" name="楕円 25">
              <a:extLst>
                <a:ext uri="{FF2B5EF4-FFF2-40B4-BE49-F238E27FC236}">
                  <a16:creationId xmlns:a16="http://schemas.microsoft.com/office/drawing/2014/main" id="{75B9A588-7F9D-7DD3-FC55-7C6694619F15}"/>
                </a:ext>
              </a:extLst>
            </p:cNvPr>
            <p:cNvSpPr/>
            <p:nvPr/>
          </p:nvSpPr>
          <p:spPr>
            <a:xfrm>
              <a:off x="5454618" y="338578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7" name="楕円 26">
              <a:extLst>
                <a:ext uri="{FF2B5EF4-FFF2-40B4-BE49-F238E27FC236}">
                  <a16:creationId xmlns:a16="http://schemas.microsoft.com/office/drawing/2014/main" id="{86D0A666-7CC2-7AA6-E4A2-8FAEAF919D02}"/>
                </a:ext>
              </a:extLst>
            </p:cNvPr>
            <p:cNvSpPr/>
            <p:nvPr/>
          </p:nvSpPr>
          <p:spPr>
            <a:xfrm>
              <a:off x="5836077" y="499265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8" name="楕円 27">
              <a:extLst>
                <a:ext uri="{FF2B5EF4-FFF2-40B4-BE49-F238E27FC236}">
                  <a16:creationId xmlns:a16="http://schemas.microsoft.com/office/drawing/2014/main" id="{1B01E7E2-D70E-42A7-9784-FF372A633E04}"/>
                </a:ext>
              </a:extLst>
            </p:cNvPr>
            <p:cNvSpPr/>
            <p:nvPr/>
          </p:nvSpPr>
          <p:spPr>
            <a:xfrm>
              <a:off x="6306273" y="417502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9" name="楕円 28">
              <a:extLst>
                <a:ext uri="{FF2B5EF4-FFF2-40B4-BE49-F238E27FC236}">
                  <a16:creationId xmlns:a16="http://schemas.microsoft.com/office/drawing/2014/main" id="{AA163C46-9426-D931-8709-572A1639A796}"/>
                </a:ext>
              </a:extLst>
            </p:cNvPr>
            <p:cNvSpPr/>
            <p:nvPr/>
          </p:nvSpPr>
          <p:spPr>
            <a:xfrm>
              <a:off x="5358945" y="462850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24A0B73A-168C-A00F-5211-8C7C7F6F840B}"/>
                </a:ext>
              </a:extLst>
            </p:cNvPr>
            <p:cNvSpPr/>
            <p:nvPr/>
          </p:nvSpPr>
          <p:spPr>
            <a:xfrm>
              <a:off x="6066559" y="236405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1" name="楕円 30">
              <a:extLst>
                <a:ext uri="{FF2B5EF4-FFF2-40B4-BE49-F238E27FC236}">
                  <a16:creationId xmlns:a16="http://schemas.microsoft.com/office/drawing/2014/main" id="{2FD5543A-85F3-1B6B-437F-D0DDB5966835}"/>
                </a:ext>
              </a:extLst>
            </p:cNvPr>
            <p:cNvSpPr/>
            <p:nvPr/>
          </p:nvSpPr>
          <p:spPr>
            <a:xfrm>
              <a:off x="6563879" y="439199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2" name="楕円 31">
              <a:extLst>
                <a:ext uri="{FF2B5EF4-FFF2-40B4-BE49-F238E27FC236}">
                  <a16:creationId xmlns:a16="http://schemas.microsoft.com/office/drawing/2014/main" id="{684D4240-6164-2D52-836F-111BF2C1F2D0}"/>
                </a:ext>
              </a:extLst>
            </p:cNvPr>
            <p:cNvSpPr/>
            <p:nvPr/>
          </p:nvSpPr>
          <p:spPr>
            <a:xfrm>
              <a:off x="6721733" y="506398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3" name="楕円 32">
              <a:extLst>
                <a:ext uri="{FF2B5EF4-FFF2-40B4-BE49-F238E27FC236}">
                  <a16:creationId xmlns:a16="http://schemas.microsoft.com/office/drawing/2014/main" id="{1B456A24-B94D-977C-5299-4923DB30770B}"/>
                </a:ext>
              </a:extLst>
            </p:cNvPr>
            <p:cNvSpPr/>
            <p:nvPr/>
          </p:nvSpPr>
          <p:spPr>
            <a:xfrm>
              <a:off x="5624419" y="407821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4" name="楕円 33">
              <a:extLst>
                <a:ext uri="{FF2B5EF4-FFF2-40B4-BE49-F238E27FC236}">
                  <a16:creationId xmlns:a16="http://schemas.microsoft.com/office/drawing/2014/main" id="{DAC4960F-80CE-47F2-22F8-CACCCE9911B6}"/>
                </a:ext>
              </a:extLst>
            </p:cNvPr>
            <p:cNvSpPr/>
            <p:nvPr/>
          </p:nvSpPr>
          <p:spPr>
            <a:xfrm>
              <a:off x="5446777" y="401282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5" name="楕円 34">
              <a:extLst>
                <a:ext uri="{FF2B5EF4-FFF2-40B4-BE49-F238E27FC236}">
                  <a16:creationId xmlns:a16="http://schemas.microsoft.com/office/drawing/2014/main" id="{5FC6880F-B0A5-846E-7DA2-EE2487BFFA88}"/>
                </a:ext>
              </a:extLst>
            </p:cNvPr>
            <p:cNvSpPr/>
            <p:nvPr/>
          </p:nvSpPr>
          <p:spPr>
            <a:xfrm>
              <a:off x="5355771" y="510603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6" name="楕円 35">
              <a:extLst>
                <a:ext uri="{FF2B5EF4-FFF2-40B4-BE49-F238E27FC236}">
                  <a16:creationId xmlns:a16="http://schemas.microsoft.com/office/drawing/2014/main" id="{D79CF790-6A17-B9E8-0F88-132B13A3EC21}"/>
                </a:ext>
              </a:extLst>
            </p:cNvPr>
            <p:cNvSpPr/>
            <p:nvPr/>
          </p:nvSpPr>
          <p:spPr>
            <a:xfrm>
              <a:off x="4437372" y="497618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7" name="楕円 36">
              <a:extLst>
                <a:ext uri="{FF2B5EF4-FFF2-40B4-BE49-F238E27FC236}">
                  <a16:creationId xmlns:a16="http://schemas.microsoft.com/office/drawing/2014/main" id="{B008EA41-893D-6091-4380-5F533F22502B}"/>
                </a:ext>
              </a:extLst>
            </p:cNvPr>
            <p:cNvSpPr/>
            <p:nvPr/>
          </p:nvSpPr>
          <p:spPr>
            <a:xfrm>
              <a:off x="6887276" y="23754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8" name="楕円 37">
              <a:extLst>
                <a:ext uri="{FF2B5EF4-FFF2-40B4-BE49-F238E27FC236}">
                  <a16:creationId xmlns:a16="http://schemas.microsoft.com/office/drawing/2014/main" id="{C92F5225-5A24-BBD8-9629-F7C375728E9C}"/>
                </a:ext>
              </a:extLst>
            </p:cNvPr>
            <p:cNvSpPr/>
            <p:nvPr/>
          </p:nvSpPr>
          <p:spPr>
            <a:xfrm>
              <a:off x="6470641" y="387016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39" name="楕円 38">
              <a:extLst>
                <a:ext uri="{FF2B5EF4-FFF2-40B4-BE49-F238E27FC236}">
                  <a16:creationId xmlns:a16="http://schemas.microsoft.com/office/drawing/2014/main" id="{267EF5A8-981C-5D1B-ED7F-8CB097C765A2}"/>
                </a:ext>
              </a:extLst>
            </p:cNvPr>
            <p:cNvSpPr/>
            <p:nvPr/>
          </p:nvSpPr>
          <p:spPr>
            <a:xfrm>
              <a:off x="5521860" y="439199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0" name="楕円 39">
              <a:extLst>
                <a:ext uri="{FF2B5EF4-FFF2-40B4-BE49-F238E27FC236}">
                  <a16:creationId xmlns:a16="http://schemas.microsoft.com/office/drawing/2014/main" id="{FDA06DAA-1384-2A2F-3A42-FC6C8FB7223B}"/>
                </a:ext>
              </a:extLst>
            </p:cNvPr>
            <p:cNvSpPr/>
            <p:nvPr/>
          </p:nvSpPr>
          <p:spPr>
            <a:xfrm>
              <a:off x="6796816" y="417502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1" name="楕円 40">
              <a:extLst>
                <a:ext uri="{FF2B5EF4-FFF2-40B4-BE49-F238E27FC236}">
                  <a16:creationId xmlns:a16="http://schemas.microsoft.com/office/drawing/2014/main" id="{1D81D607-EAF6-49E5-8C83-4DCBA50F1D1C}"/>
                </a:ext>
              </a:extLst>
            </p:cNvPr>
            <p:cNvSpPr/>
            <p:nvPr/>
          </p:nvSpPr>
          <p:spPr>
            <a:xfrm>
              <a:off x="6901765" y="251813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2" name="楕円 41">
              <a:extLst>
                <a:ext uri="{FF2B5EF4-FFF2-40B4-BE49-F238E27FC236}">
                  <a16:creationId xmlns:a16="http://schemas.microsoft.com/office/drawing/2014/main" id="{4BB6155D-DBBF-1505-616C-C565C7A9CCB2}"/>
                </a:ext>
              </a:extLst>
            </p:cNvPr>
            <p:cNvSpPr/>
            <p:nvPr/>
          </p:nvSpPr>
          <p:spPr>
            <a:xfrm>
              <a:off x="7464668" y="12475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3" name="楕円 42">
              <a:extLst>
                <a:ext uri="{FF2B5EF4-FFF2-40B4-BE49-F238E27FC236}">
                  <a16:creationId xmlns:a16="http://schemas.microsoft.com/office/drawing/2014/main" id="{73952A2B-9BDE-3724-91D4-2CF7B35BC4E2}"/>
                </a:ext>
              </a:extLst>
            </p:cNvPr>
            <p:cNvSpPr/>
            <p:nvPr/>
          </p:nvSpPr>
          <p:spPr>
            <a:xfrm>
              <a:off x="6039546" y="138133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6" name="楕円 45">
              <a:extLst>
                <a:ext uri="{FF2B5EF4-FFF2-40B4-BE49-F238E27FC236}">
                  <a16:creationId xmlns:a16="http://schemas.microsoft.com/office/drawing/2014/main" id="{B45CEEF7-F876-D4DF-C784-6A4965AA4E21}"/>
                </a:ext>
              </a:extLst>
            </p:cNvPr>
            <p:cNvSpPr/>
            <p:nvPr/>
          </p:nvSpPr>
          <p:spPr>
            <a:xfrm>
              <a:off x="6236642" y="176663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1" name="楕円 50">
              <a:extLst>
                <a:ext uri="{FF2B5EF4-FFF2-40B4-BE49-F238E27FC236}">
                  <a16:creationId xmlns:a16="http://schemas.microsoft.com/office/drawing/2014/main" id="{D20B310E-F456-CF8E-8AFB-4C70435B9BE5}"/>
                </a:ext>
              </a:extLst>
            </p:cNvPr>
            <p:cNvSpPr/>
            <p:nvPr/>
          </p:nvSpPr>
          <p:spPr>
            <a:xfrm>
              <a:off x="5911160" y="183796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E4565DB9-CCB4-DFAD-A1F8-3BE23371F11E}"/>
                </a:ext>
              </a:extLst>
            </p:cNvPr>
            <p:cNvSpPr/>
            <p:nvPr/>
          </p:nvSpPr>
          <p:spPr>
            <a:xfrm>
              <a:off x="5687403" y="23041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3" name="楕円 52">
              <a:extLst>
                <a:ext uri="{FF2B5EF4-FFF2-40B4-BE49-F238E27FC236}">
                  <a16:creationId xmlns:a16="http://schemas.microsoft.com/office/drawing/2014/main" id="{4635A601-7AE6-4664-726E-E82A35687444}"/>
                </a:ext>
              </a:extLst>
            </p:cNvPr>
            <p:cNvSpPr/>
            <p:nvPr/>
          </p:nvSpPr>
          <p:spPr>
            <a:xfrm>
              <a:off x="7045433" y="35135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5" name="楕円 54">
              <a:extLst>
                <a:ext uri="{FF2B5EF4-FFF2-40B4-BE49-F238E27FC236}">
                  <a16:creationId xmlns:a16="http://schemas.microsoft.com/office/drawing/2014/main" id="{101F3D2B-64D5-B7EE-B238-2A68EF1EFD5E}"/>
                </a:ext>
              </a:extLst>
            </p:cNvPr>
            <p:cNvSpPr/>
            <p:nvPr/>
          </p:nvSpPr>
          <p:spPr>
            <a:xfrm>
              <a:off x="4903603" y="370384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6" name="楕円 55">
              <a:extLst>
                <a:ext uri="{FF2B5EF4-FFF2-40B4-BE49-F238E27FC236}">
                  <a16:creationId xmlns:a16="http://schemas.microsoft.com/office/drawing/2014/main" id="{DDA7C49B-5A21-24BD-48D4-042E91AC0D90}"/>
                </a:ext>
              </a:extLst>
            </p:cNvPr>
            <p:cNvSpPr/>
            <p:nvPr/>
          </p:nvSpPr>
          <p:spPr>
            <a:xfrm>
              <a:off x="467855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7" name="楕円 56">
              <a:extLst>
                <a:ext uri="{FF2B5EF4-FFF2-40B4-BE49-F238E27FC236}">
                  <a16:creationId xmlns:a16="http://schemas.microsoft.com/office/drawing/2014/main" id="{5A1A8922-88DD-853F-2B1C-BE715219BCA7}"/>
                </a:ext>
              </a:extLst>
            </p:cNvPr>
            <p:cNvSpPr/>
            <p:nvPr/>
          </p:nvSpPr>
          <p:spPr>
            <a:xfrm>
              <a:off x="4868720" y="3429191"/>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8" name="楕円 57">
              <a:extLst>
                <a:ext uri="{FF2B5EF4-FFF2-40B4-BE49-F238E27FC236}">
                  <a16:creationId xmlns:a16="http://schemas.microsoft.com/office/drawing/2014/main" id="{435810AA-23F4-6363-ECD6-1F8F10FED423}"/>
                </a:ext>
              </a:extLst>
            </p:cNvPr>
            <p:cNvSpPr/>
            <p:nvPr/>
          </p:nvSpPr>
          <p:spPr>
            <a:xfrm>
              <a:off x="7100315" y="26441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1" name="楕円 60">
              <a:extLst>
                <a:ext uri="{FF2B5EF4-FFF2-40B4-BE49-F238E27FC236}">
                  <a16:creationId xmlns:a16="http://schemas.microsoft.com/office/drawing/2014/main" id="{E2C4437B-9E63-22EC-2540-695C49523DBF}"/>
                </a:ext>
              </a:extLst>
            </p:cNvPr>
            <p:cNvSpPr/>
            <p:nvPr/>
          </p:nvSpPr>
          <p:spPr>
            <a:xfrm>
              <a:off x="5969263" y="470734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2" name="楕円 61">
              <a:extLst>
                <a:ext uri="{FF2B5EF4-FFF2-40B4-BE49-F238E27FC236}">
                  <a16:creationId xmlns:a16="http://schemas.microsoft.com/office/drawing/2014/main" id="{AFE8E3A3-A640-E154-AA88-D2F443B285E5}"/>
                </a:ext>
              </a:extLst>
            </p:cNvPr>
            <p:cNvSpPr/>
            <p:nvPr/>
          </p:nvSpPr>
          <p:spPr>
            <a:xfrm>
              <a:off x="5843433" y="3564164"/>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3" name="楕円 62">
              <a:extLst>
                <a:ext uri="{FF2B5EF4-FFF2-40B4-BE49-F238E27FC236}">
                  <a16:creationId xmlns:a16="http://schemas.microsoft.com/office/drawing/2014/main" id="{F46880DA-B5E9-2C69-682F-183906C27322}"/>
                </a:ext>
              </a:extLst>
            </p:cNvPr>
            <p:cNvSpPr/>
            <p:nvPr/>
          </p:nvSpPr>
          <p:spPr>
            <a:xfrm>
              <a:off x="505376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24" name="楕円 1023">
              <a:extLst>
                <a:ext uri="{FF2B5EF4-FFF2-40B4-BE49-F238E27FC236}">
                  <a16:creationId xmlns:a16="http://schemas.microsoft.com/office/drawing/2014/main" id="{00D3AA80-99BF-64AB-1491-132580D78AAC}"/>
                </a:ext>
              </a:extLst>
            </p:cNvPr>
            <p:cNvSpPr/>
            <p:nvPr/>
          </p:nvSpPr>
          <p:spPr>
            <a:xfrm>
              <a:off x="5412647" y="283289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20" name="テキスト ボックス 19">
            <a:extLst>
              <a:ext uri="{FF2B5EF4-FFF2-40B4-BE49-F238E27FC236}">
                <a16:creationId xmlns:a16="http://schemas.microsoft.com/office/drawing/2014/main" id="{59081DBA-986B-F397-796F-10332248A00D}"/>
              </a:ext>
            </a:extLst>
          </p:cNvPr>
          <p:cNvSpPr txBox="1"/>
          <p:nvPr/>
        </p:nvSpPr>
        <p:spPr>
          <a:xfrm>
            <a:off x="570681" y="585858"/>
            <a:ext cx="1479764"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chemeClr val="accent5">
                    <a:lumMod val="60000"/>
                    <a:lumOff val="40000"/>
                  </a:schemeClr>
                </a:solidFill>
                <a:effectLst/>
                <a:uLnTx/>
                <a:uFillTx/>
                <a:latin typeface="Aptos" panose="02110004020202020204"/>
                <a:ea typeface="游ゴシック" panose="020B0400000000000000" pitchFamily="50" charset="-128"/>
                <a:cs typeface="+mn-cs"/>
              </a:rPr>
              <a:t>B-IX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chemeClr val="accent5">
                    <a:lumMod val="60000"/>
                    <a:lumOff val="40000"/>
                  </a:schemeClr>
                </a:solidFill>
                <a:effectLst/>
                <a:uLnTx/>
                <a:uFillTx/>
                <a:latin typeface="Aptos" panose="02110004020202020204"/>
                <a:ea typeface="游ゴシック" panose="020B0400000000000000" pitchFamily="50" charset="-128"/>
                <a:cs typeface="+mn-cs"/>
              </a:rPr>
              <a:t>(B-15)</a:t>
            </a:r>
            <a:endParaRPr kumimoji="1" lang="ja-JP" altLang="en-US" sz="4000" b="0" i="0" u="none" strike="noStrike" kern="1200" cap="none" spc="0" normalizeH="0" baseline="0" noProof="0" dirty="0">
              <a:ln>
                <a:noFill/>
              </a:ln>
              <a:solidFill>
                <a:schemeClr val="accent5">
                  <a:lumMod val="60000"/>
                  <a:lumOff val="40000"/>
                </a:schemeClr>
              </a:solidFill>
              <a:effectLst/>
              <a:uLnTx/>
              <a:uFillTx/>
              <a:latin typeface="Aptos" panose="0211000402020202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209FC295-A49B-805C-4354-2B1AB51D3C3A}"/>
              </a:ext>
            </a:extLst>
          </p:cNvPr>
          <p:cNvSpPr/>
          <p:nvPr/>
        </p:nvSpPr>
        <p:spPr>
          <a:xfrm>
            <a:off x="5836077" y="4992655"/>
            <a:ext cx="150166" cy="142658"/>
          </a:xfrm>
          <a:prstGeom prst="ellipse">
            <a:avLst/>
          </a:prstGeom>
          <a:solidFill>
            <a:srgbClr val="FFFF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4" name="楕円 53">
            <a:extLst>
              <a:ext uri="{FF2B5EF4-FFF2-40B4-BE49-F238E27FC236}">
                <a16:creationId xmlns:a16="http://schemas.microsoft.com/office/drawing/2014/main" id="{83D280EA-9818-9275-00FE-A55C82A333BD}"/>
              </a:ext>
            </a:extLst>
          </p:cNvPr>
          <p:cNvSpPr/>
          <p:nvPr/>
        </p:nvSpPr>
        <p:spPr>
          <a:xfrm>
            <a:off x="7061640" y="5650773"/>
            <a:ext cx="150166" cy="142658"/>
          </a:xfrm>
          <a:prstGeom prst="ellipse">
            <a:avLst/>
          </a:prstGeom>
          <a:solidFill>
            <a:srgbClr val="FFFF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7FD6FF24-3BC8-7B93-B603-D3E487A7C2C5}"/>
              </a:ext>
            </a:extLst>
          </p:cNvPr>
          <p:cNvGrpSpPr/>
          <p:nvPr/>
        </p:nvGrpSpPr>
        <p:grpSpPr>
          <a:xfrm>
            <a:off x="4650352" y="1247577"/>
            <a:ext cx="2964482" cy="2762429"/>
            <a:chOff x="4650352" y="1247577"/>
            <a:chExt cx="2964482" cy="2762429"/>
          </a:xfrm>
          <a:solidFill>
            <a:schemeClr val="accent5">
              <a:lumMod val="60000"/>
              <a:lumOff val="40000"/>
            </a:schemeClr>
          </a:solidFill>
        </p:grpSpPr>
        <p:sp>
          <p:nvSpPr>
            <p:cNvPr id="2" name="楕円 1">
              <a:extLst>
                <a:ext uri="{FF2B5EF4-FFF2-40B4-BE49-F238E27FC236}">
                  <a16:creationId xmlns:a16="http://schemas.microsoft.com/office/drawing/2014/main" id="{AA691D28-986D-6533-902D-4BFD6D3C03F0}"/>
                </a:ext>
              </a:extLst>
            </p:cNvPr>
            <p:cNvSpPr/>
            <p:nvPr/>
          </p:nvSpPr>
          <p:spPr>
            <a:xfrm>
              <a:off x="5454618" y="338578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03D46C6C-8D5C-BF25-5CC9-B7E1BCC37742}"/>
                </a:ext>
              </a:extLst>
            </p:cNvPr>
            <p:cNvSpPr/>
            <p:nvPr/>
          </p:nvSpPr>
          <p:spPr>
            <a:xfrm>
              <a:off x="6066559" y="236405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2A214A74-BB60-407A-72CA-070960CC9DAA}"/>
                </a:ext>
              </a:extLst>
            </p:cNvPr>
            <p:cNvSpPr/>
            <p:nvPr/>
          </p:nvSpPr>
          <p:spPr>
            <a:xfrm>
              <a:off x="5464004" y="38673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4" name="楕円 43">
              <a:extLst>
                <a:ext uri="{FF2B5EF4-FFF2-40B4-BE49-F238E27FC236}">
                  <a16:creationId xmlns:a16="http://schemas.microsoft.com/office/drawing/2014/main" id="{FB07C4F8-4626-AF78-0C45-9D6061D0FF60}"/>
                </a:ext>
              </a:extLst>
            </p:cNvPr>
            <p:cNvSpPr/>
            <p:nvPr/>
          </p:nvSpPr>
          <p:spPr>
            <a:xfrm>
              <a:off x="7464668" y="124757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5" name="楕円 44">
              <a:extLst>
                <a:ext uri="{FF2B5EF4-FFF2-40B4-BE49-F238E27FC236}">
                  <a16:creationId xmlns:a16="http://schemas.microsoft.com/office/drawing/2014/main" id="{EA199777-27DE-2214-4B22-D34C606109D5}"/>
                </a:ext>
              </a:extLst>
            </p:cNvPr>
            <p:cNvSpPr/>
            <p:nvPr/>
          </p:nvSpPr>
          <p:spPr>
            <a:xfrm>
              <a:off x="5190549" y="2770306"/>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7" name="楕円 46">
              <a:extLst>
                <a:ext uri="{FF2B5EF4-FFF2-40B4-BE49-F238E27FC236}">
                  <a16:creationId xmlns:a16="http://schemas.microsoft.com/office/drawing/2014/main" id="{FE4D16E0-6478-0B1C-C76D-36439807E49F}"/>
                </a:ext>
              </a:extLst>
            </p:cNvPr>
            <p:cNvSpPr/>
            <p:nvPr/>
          </p:nvSpPr>
          <p:spPr>
            <a:xfrm>
              <a:off x="6285506" y="190929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8" name="楕円 47">
              <a:extLst>
                <a:ext uri="{FF2B5EF4-FFF2-40B4-BE49-F238E27FC236}">
                  <a16:creationId xmlns:a16="http://schemas.microsoft.com/office/drawing/2014/main" id="{43152F40-43E8-3166-5B31-E31E6FC8C5FE}"/>
                </a:ext>
              </a:extLst>
            </p:cNvPr>
            <p:cNvSpPr/>
            <p:nvPr/>
          </p:nvSpPr>
          <p:spPr>
            <a:xfrm>
              <a:off x="5976301" y="1914987"/>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49" name="楕円 48">
              <a:extLst>
                <a:ext uri="{FF2B5EF4-FFF2-40B4-BE49-F238E27FC236}">
                  <a16:creationId xmlns:a16="http://schemas.microsoft.com/office/drawing/2014/main" id="{161C0AAE-6F22-270B-9397-325712121AB4}"/>
                </a:ext>
              </a:extLst>
            </p:cNvPr>
            <p:cNvSpPr/>
            <p:nvPr/>
          </p:nvSpPr>
          <p:spPr>
            <a:xfrm>
              <a:off x="5687403" y="2304148"/>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D81EC359-D133-936F-FEA4-4D398E7F3E71}"/>
                </a:ext>
              </a:extLst>
            </p:cNvPr>
            <p:cNvSpPr/>
            <p:nvPr/>
          </p:nvSpPr>
          <p:spPr>
            <a:xfrm>
              <a:off x="7045433" y="3513520"/>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59" name="楕円 58">
              <a:extLst>
                <a:ext uri="{FF2B5EF4-FFF2-40B4-BE49-F238E27FC236}">
                  <a16:creationId xmlns:a16="http://schemas.microsoft.com/office/drawing/2014/main" id="{27625890-2D35-E904-2049-0EB4CC239AF0}"/>
                </a:ext>
              </a:extLst>
            </p:cNvPr>
            <p:cNvSpPr/>
            <p:nvPr/>
          </p:nvSpPr>
          <p:spPr>
            <a:xfrm>
              <a:off x="5053769" y="3131913"/>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60" name="楕円 59">
              <a:extLst>
                <a:ext uri="{FF2B5EF4-FFF2-40B4-BE49-F238E27FC236}">
                  <a16:creationId xmlns:a16="http://schemas.microsoft.com/office/drawing/2014/main" id="{801467C5-5BB8-9792-B84A-355195FF343D}"/>
                </a:ext>
              </a:extLst>
            </p:cNvPr>
            <p:cNvSpPr/>
            <p:nvPr/>
          </p:nvSpPr>
          <p:spPr>
            <a:xfrm>
              <a:off x="5412647" y="2832899"/>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5" name="楕円 14">
              <a:extLst>
                <a:ext uri="{FF2B5EF4-FFF2-40B4-BE49-F238E27FC236}">
                  <a16:creationId xmlns:a16="http://schemas.microsoft.com/office/drawing/2014/main" id="{15267B3E-9520-1A75-8D65-3B8CBEDB2C0E}"/>
                </a:ext>
              </a:extLst>
            </p:cNvPr>
            <p:cNvSpPr/>
            <p:nvPr/>
          </p:nvSpPr>
          <p:spPr>
            <a:xfrm>
              <a:off x="4800518" y="2841635"/>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7" name="楕円 16">
              <a:extLst>
                <a:ext uri="{FF2B5EF4-FFF2-40B4-BE49-F238E27FC236}">
                  <a16:creationId xmlns:a16="http://schemas.microsoft.com/office/drawing/2014/main" id="{38A2EE2E-B28A-5E98-81E6-2656074C1212}"/>
                </a:ext>
              </a:extLst>
            </p:cNvPr>
            <p:cNvSpPr/>
            <p:nvPr/>
          </p:nvSpPr>
          <p:spPr>
            <a:xfrm>
              <a:off x="4650352" y="2626642"/>
              <a:ext cx="150166" cy="142658"/>
            </a:xfrm>
            <a:prstGeom prst="ellipse">
              <a:avLst/>
            </a:prstGeom>
            <a:grp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grpSp>
        <p:nvGrpSpPr>
          <p:cNvPr id="4" name="グループ化 3">
            <a:extLst>
              <a:ext uri="{FF2B5EF4-FFF2-40B4-BE49-F238E27FC236}">
                <a16:creationId xmlns:a16="http://schemas.microsoft.com/office/drawing/2014/main" id="{B6417A69-5C6E-711E-4103-AC8FB1748A24}"/>
              </a:ext>
            </a:extLst>
          </p:cNvPr>
          <p:cNvGrpSpPr/>
          <p:nvPr/>
        </p:nvGrpSpPr>
        <p:grpSpPr>
          <a:xfrm>
            <a:off x="4287206" y="1247577"/>
            <a:ext cx="3327628" cy="3887736"/>
            <a:chOff x="4287206" y="1247577"/>
            <a:chExt cx="3327628" cy="3887736"/>
          </a:xfrm>
        </p:grpSpPr>
        <p:sp>
          <p:nvSpPr>
            <p:cNvPr id="5" name="楕円 4">
              <a:extLst>
                <a:ext uri="{FF2B5EF4-FFF2-40B4-BE49-F238E27FC236}">
                  <a16:creationId xmlns:a16="http://schemas.microsoft.com/office/drawing/2014/main" id="{FAA227BF-6A8C-2BD7-BA2F-277BF3C90821}"/>
                </a:ext>
              </a:extLst>
            </p:cNvPr>
            <p:cNvSpPr/>
            <p:nvPr/>
          </p:nvSpPr>
          <p:spPr>
            <a:xfrm>
              <a:off x="5836077" y="4992655"/>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AB7FD978-2811-95F9-30F6-2B7937194FAD}"/>
                </a:ext>
              </a:extLst>
            </p:cNvPr>
            <p:cNvSpPr/>
            <p:nvPr/>
          </p:nvSpPr>
          <p:spPr>
            <a:xfrm>
              <a:off x="5446777" y="4012822"/>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57FCF66-3707-26D4-3468-E5BCDDC69489}"/>
                </a:ext>
              </a:extLst>
            </p:cNvPr>
            <p:cNvSpPr/>
            <p:nvPr/>
          </p:nvSpPr>
          <p:spPr>
            <a:xfrm>
              <a:off x="6826682" y="405455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9D8C57B1-6DB3-9CEC-6AF3-B31425B5A61D}"/>
                </a:ext>
              </a:extLst>
            </p:cNvPr>
            <p:cNvSpPr/>
            <p:nvPr/>
          </p:nvSpPr>
          <p:spPr>
            <a:xfrm>
              <a:off x="6553261" y="4620776"/>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0A86CC22-C0EA-F348-6FA1-ADBEA0C94E65}"/>
                </a:ext>
              </a:extLst>
            </p:cNvPr>
            <p:cNvSpPr/>
            <p:nvPr/>
          </p:nvSpPr>
          <p:spPr>
            <a:xfrm>
              <a:off x="6901765" y="2518135"/>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EC7C0786-F60A-66D8-5B84-159DCC34E792}"/>
                </a:ext>
              </a:extLst>
            </p:cNvPr>
            <p:cNvSpPr/>
            <p:nvPr/>
          </p:nvSpPr>
          <p:spPr>
            <a:xfrm>
              <a:off x="7464668" y="1247577"/>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34523C44-6044-64A7-B426-1E2F5AE0D8CB}"/>
                </a:ext>
              </a:extLst>
            </p:cNvPr>
            <p:cNvSpPr/>
            <p:nvPr/>
          </p:nvSpPr>
          <p:spPr>
            <a:xfrm>
              <a:off x="5177502" y="276157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F7905777-359C-1E9C-9D7D-0B97FEF50E82}"/>
                </a:ext>
              </a:extLst>
            </p:cNvPr>
            <p:cNvSpPr/>
            <p:nvPr/>
          </p:nvSpPr>
          <p:spPr>
            <a:xfrm>
              <a:off x="4754239" y="2836161"/>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6" name="楕円 15">
              <a:extLst>
                <a:ext uri="{FF2B5EF4-FFF2-40B4-BE49-F238E27FC236}">
                  <a16:creationId xmlns:a16="http://schemas.microsoft.com/office/drawing/2014/main" id="{6DA8B99A-E892-28D0-E9D3-D09FD3C6BC8B}"/>
                </a:ext>
              </a:extLst>
            </p:cNvPr>
            <p:cNvSpPr/>
            <p:nvPr/>
          </p:nvSpPr>
          <p:spPr>
            <a:xfrm>
              <a:off x="4287206" y="2446806"/>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8" name="楕円 17">
              <a:extLst>
                <a:ext uri="{FF2B5EF4-FFF2-40B4-BE49-F238E27FC236}">
                  <a16:creationId xmlns:a16="http://schemas.microsoft.com/office/drawing/2014/main" id="{2A805996-C1A7-07B4-53DD-66D941951F87}"/>
                </a:ext>
              </a:extLst>
            </p:cNvPr>
            <p:cNvSpPr/>
            <p:nvPr/>
          </p:nvSpPr>
          <p:spPr>
            <a:xfrm>
              <a:off x="4868720" y="3429191"/>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19" name="楕円 18">
              <a:extLst>
                <a:ext uri="{FF2B5EF4-FFF2-40B4-BE49-F238E27FC236}">
                  <a16:creationId xmlns:a16="http://schemas.microsoft.com/office/drawing/2014/main" id="{233E45FA-F797-D844-E89F-5D5BD6B625E8}"/>
                </a:ext>
              </a:extLst>
            </p:cNvPr>
            <p:cNvSpPr/>
            <p:nvPr/>
          </p:nvSpPr>
          <p:spPr>
            <a:xfrm>
              <a:off x="4672696" y="2506710"/>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1" name="楕円 20">
              <a:extLst>
                <a:ext uri="{FF2B5EF4-FFF2-40B4-BE49-F238E27FC236}">
                  <a16:creationId xmlns:a16="http://schemas.microsoft.com/office/drawing/2014/main" id="{887FF296-CBBB-8B56-A53A-184860B121F0}"/>
                </a:ext>
              </a:extLst>
            </p:cNvPr>
            <p:cNvSpPr/>
            <p:nvPr/>
          </p:nvSpPr>
          <p:spPr>
            <a:xfrm>
              <a:off x="5843433" y="3564164"/>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3" name="楕円 22">
              <a:extLst>
                <a:ext uri="{FF2B5EF4-FFF2-40B4-BE49-F238E27FC236}">
                  <a16:creationId xmlns:a16="http://schemas.microsoft.com/office/drawing/2014/main" id="{3F3CFFAE-E114-42FB-182D-F9837E9E5D87}"/>
                </a:ext>
              </a:extLst>
            </p:cNvPr>
            <p:cNvSpPr/>
            <p:nvPr/>
          </p:nvSpPr>
          <p:spPr>
            <a:xfrm>
              <a:off x="5053769" y="3131913"/>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sp>
          <p:nvSpPr>
            <p:cNvPr id="24" name="楕円 23">
              <a:extLst>
                <a:ext uri="{FF2B5EF4-FFF2-40B4-BE49-F238E27FC236}">
                  <a16:creationId xmlns:a16="http://schemas.microsoft.com/office/drawing/2014/main" id="{2C7326CD-150A-AF03-EA09-FEDB1FCFCB5E}"/>
                </a:ext>
              </a:extLst>
            </p:cNvPr>
            <p:cNvSpPr/>
            <p:nvPr/>
          </p:nvSpPr>
          <p:spPr>
            <a:xfrm>
              <a:off x="5412647" y="2832899"/>
              <a:ext cx="150166" cy="142658"/>
            </a:xfrm>
            <a:prstGeom prst="ellipse">
              <a:avLst/>
            </a:prstGeom>
            <a:solidFill>
              <a:srgbClr val="FF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ptos" panose="02110004020202020204"/>
                <a:ea typeface="游ゴシック" panose="020B0400000000000000" pitchFamily="50" charset="-128"/>
                <a:cs typeface="+mn-cs"/>
              </a:endParaRPr>
            </a:p>
          </p:txBody>
        </p:sp>
      </p:grpSp>
      <p:sp>
        <p:nvSpPr>
          <p:cNvPr id="1025" name="テキスト ボックス 1024">
            <a:extLst>
              <a:ext uri="{FF2B5EF4-FFF2-40B4-BE49-F238E27FC236}">
                <a16:creationId xmlns:a16="http://schemas.microsoft.com/office/drawing/2014/main" id="{CF3DC12D-65B0-1342-2BFC-CFA419862DBD}"/>
              </a:ext>
            </a:extLst>
          </p:cNvPr>
          <p:cNvSpPr txBox="1"/>
          <p:nvPr/>
        </p:nvSpPr>
        <p:spPr>
          <a:xfrm>
            <a:off x="547009" y="3416499"/>
            <a:ext cx="1479764"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00B0F0"/>
                </a:solidFill>
                <a:effectLst/>
                <a:uLnTx/>
                <a:uFillTx/>
                <a:latin typeface="Aptos" panose="02110004020202020204"/>
                <a:ea typeface="游ゴシック" panose="020B0400000000000000" pitchFamily="50" charset="-128"/>
                <a:cs typeface="+mn-cs"/>
              </a:rPr>
              <a:t>B-I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00B0F0"/>
                </a:solidFill>
                <a:effectLst/>
                <a:uLnTx/>
                <a:uFillTx/>
                <a:latin typeface="Aptos" panose="02110004020202020204"/>
                <a:ea typeface="游ゴシック" panose="020B0400000000000000" pitchFamily="50" charset="-128"/>
                <a:cs typeface="+mn-cs"/>
              </a:rPr>
              <a:t>(B-11)</a:t>
            </a:r>
            <a:endParaRPr kumimoji="1" lang="ja-JP" altLang="en-US" sz="4000" b="0" i="0" u="none" strike="noStrike" kern="1200" cap="none" spc="0" normalizeH="0" baseline="0" noProof="0" dirty="0">
              <a:ln>
                <a:noFill/>
              </a:ln>
              <a:solidFill>
                <a:srgbClr val="00B0F0"/>
              </a:solidFill>
              <a:effectLst/>
              <a:uLnTx/>
              <a:uFillTx/>
              <a:latin typeface="Aptos" panose="02110004020202020204"/>
              <a:ea typeface="游ゴシック" panose="020B0400000000000000" pitchFamily="50" charset="-128"/>
              <a:cs typeface="+mn-cs"/>
            </a:endParaRPr>
          </a:p>
        </p:txBody>
      </p:sp>
      <p:sp>
        <p:nvSpPr>
          <p:cNvPr id="1027" name="テキスト ボックス 1026">
            <a:extLst>
              <a:ext uri="{FF2B5EF4-FFF2-40B4-BE49-F238E27FC236}">
                <a16:creationId xmlns:a16="http://schemas.microsoft.com/office/drawing/2014/main" id="{7AD7FCC7-1171-A738-41E2-EA05D3547C6C}"/>
              </a:ext>
            </a:extLst>
          </p:cNvPr>
          <p:cNvSpPr txBox="1"/>
          <p:nvPr/>
        </p:nvSpPr>
        <p:spPr>
          <a:xfrm>
            <a:off x="566126" y="1947912"/>
            <a:ext cx="1478162"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B-VII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(B-</a:t>
            </a:r>
            <a:r>
              <a:rPr kumimoji="1" lang="en-US" altLang="ja-JP" sz="4000" b="0" i="0" u="none" strike="noStrike" kern="1200" cap="none" spc="0" normalizeH="0" baseline="0" noProof="0" dirty="0" err="1">
                <a:ln>
                  <a:noFill/>
                </a:ln>
                <a:solidFill>
                  <a:srgbClr val="FF0000"/>
                </a:solidFill>
                <a:effectLst/>
                <a:uLnTx/>
                <a:uFillTx/>
                <a:latin typeface="Aptos" panose="02110004020202020204"/>
                <a:ea typeface="游ゴシック" panose="020B0400000000000000" pitchFamily="50" charset="-128"/>
                <a:cs typeface="+mn-cs"/>
              </a:rPr>
              <a:t>1a</a:t>
            </a:r>
            <a:r>
              <a:rPr kumimoji="1" lang="en-US" altLang="ja-JP"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a:t>
            </a:r>
            <a:endParaRPr kumimoji="1" lang="ja-JP" altLang="en-US" sz="40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endParaRPr>
          </a:p>
        </p:txBody>
      </p:sp>
      <p:sp>
        <p:nvSpPr>
          <p:cNvPr id="1028" name="テキスト ボックス 1027">
            <a:extLst>
              <a:ext uri="{FF2B5EF4-FFF2-40B4-BE49-F238E27FC236}">
                <a16:creationId xmlns:a16="http://schemas.microsoft.com/office/drawing/2014/main" id="{72730FAD-87F8-6CF6-C9EB-980177F38ED8}"/>
              </a:ext>
            </a:extLst>
          </p:cNvPr>
          <p:cNvSpPr txBox="1"/>
          <p:nvPr/>
        </p:nvSpPr>
        <p:spPr>
          <a:xfrm>
            <a:off x="226686" y="5248690"/>
            <a:ext cx="2643622" cy="1077218"/>
          </a:xfrm>
          <a:prstGeom prst="rect">
            <a:avLst/>
          </a:prstGeom>
          <a:noFill/>
        </p:spPr>
        <p:txBody>
          <a:bodyPr wrap="square" rtlCol="0">
            <a:spAutoFit/>
          </a:bodyPr>
          <a:lstStyle/>
          <a:p>
            <a:r>
              <a:rPr kumimoji="1" lang="ja-JP" altLang="en-US" sz="1600" dirty="0"/>
              <a:t>古く関東平野に分布域を拡げた クレード </a:t>
            </a:r>
            <a:r>
              <a:rPr kumimoji="1" lang="en-US" altLang="ja-JP" sz="1600" dirty="0"/>
              <a:t>B-IX</a:t>
            </a:r>
            <a:r>
              <a:rPr kumimoji="1" lang="ja-JP" altLang="en-US" sz="1600" dirty="0"/>
              <a:t>、</a:t>
            </a:r>
            <a:r>
              <a:rPr kumimoji="1" lang="en-US" altLang="ja-JP" sz="1600" dirty="0"/>
              <a:t>B-VII  </a:t>
            </a:r>
            <a:r>
              <a:rPr kumimoji="1" lang="ja-JP" altLang="en-US" sz="1600" dirty="0"/>
              <a:t>のメダカが群馬県の平野部に分布している。</a:t>
            </a:r>
          </a:p>
        </p:txBody>
      </p:sp>
    </p:spTree>
    <p:extLst>
      <p:ext uri="{BB962C8B-B14F-4D97-AF65-F5344CB8AC3E}">
        <p14:creationId xmlns:p14="http://schemas.microsoft.com/office/powerpoint/2010/main" val="411852326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653</TotalTime>
  <Words>1283</Words>
  <Application>Microsoft Office PowerPoint</Application>
  <PresentationFormat>A4 210 x 297 mm</PresentationFormat>
  <Paragraphs>209</Paragraphs>
  <Slides>23</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23</vt:i4>
      </vt:variant>
    </vt:vector>
  </HeadingPairs>
  <TitlesOfParts>
    <vt:vector size="31" baseType="lpstr">
      <vt:lpstr>游ゴシック</vt:lpstr>
      <vt:lpstr>Aptos</vt:lpstr>
      <vt:lpstr>Aptos Display</vt:lpstr>
      <vt:lpstr>Arial</vt:lpstr>
      <vt:lpstr>Calibri</vt:lpstr>
      <vt:lpstr>Calibri Light</vt:lpstr>
      <vt:lpstr>Office テーマ</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正二 尾田</dc:creator>
  <cp:lastModifiedBy>正二 尾田</cp:lastModifiedBy>
  <cp:revision>29</cp:revision>
  <cp:lastPrinted>2024-10-21T02:41:58Z</cp:lastPrinted>
  <dcterms:created xsi:type="dcterms:W3CDTF">2024-10-11T02:17:54Z</dcterms:created>
  <dcterms:modified xsi:type="dcterms:W3CDTF">2024-10-28T03:40:41Z</dcterms:modified>
</cp:coreProperties>
</file>