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11" r:id="rId2"/>
    <p:sldId id="414" r:id="rId3"/>
    <p:sldId id="413" r:id="rId4"/>
    <p:sldId id="372" r:id="rId5"/>
    <p:sldId id="422" r:id="rId6"/>
    <p:sldId id="407" r:id="rId7"/>
    <p:sldId id="409" r:id="rId8"/>
    <p:sldId id="420" r:id="rId9"/>
    <p:sldId id="417" r:id="rId10"/>
    <p:sldId id="404" r:id="rId11"/>
    <p:sldId id="401" r:id="rId12"/>
    <p:sldId id="423" r:id="rId13"/>
    <p:sldId id="408" r:id="rId14"/>
    <p:sldId id="410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D7D31"/>
    <a:srgbClr val="993300"/>
    <a:srgbClr val="7F7F7F"/>
    <a:srgbClr val="4472C4"/>
    <a:srgbClr val="767171"/>
    <a:srgbClr val="CD1C09"/>
    <a:srgbClr val="E9691B"/>
    <a:srgbClr val="BF9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10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yutokawamura/Desktop/&#38560;&#23696;&#35914;&#23713;ST_cyt_ver.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yutokawamura/Desktop/&#38560;&#23696;&#35914;&#23713;ST_cyt_ver.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yutokawamura/Desktop/&#38560;&#23696;&#35914;&#23713;ST_cyt_ver.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yutokawamura/Desktop/&#38560;&#23696;&#35914;&#23713;ST_cyt_ver.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yutokawamura/Desktop/&#38560;&#23696;&#35914;&#23713;ST_cyt_ver.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yutokawamura/Desktop/&#38560;&#23696;&#35914;&#23713;ST_cyt_ver.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yutokawamura/Desktop/&#38560;&#23696;&#35914;&#23713;ST_cyt_ver.2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yutokawamura/Desktop/&#38560;&#23696;&#35914;&#23713;ST_cyt_ver.2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yutokawamura/Desktop/&#38560;&#23696;&#35914;&#23713;ST_cyt_ver.2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yutokawamura/Desktop/&#38560;&#23696;&#35914;&#23713;ST_cyt_ver.2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yutokawamura/Desktop/&#38560;&#23696;&#35914;&#23713;ST_cyt_ver.2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yutokawamura/Desktop/&#38560;&#23696;&#35914;&#23713;ST_cyt_ver.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yutokawamura/Desktop/&#38560;&#23696;&#35914;&#23713;ST_cyt_ver.2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yutokawamura/Desktop/&#38560;&#23696;&#35914;&#23713;ST_cyt_ver.2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yutokawamura/Desktop/&#38560;&#23696;&#35914;&#23713;ST_cyt_ver.2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yutokawamura/Desktop/&#38560;&#23696;&#35914;&#23713;ST_cyt_ver.2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yutokawamura/Desktop/&#38560;&#23696;&#35914;&#23713;ST_cyt_ver.2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yutokawamura/Desktop/&#38560;&#23696;&#35914;&#23713;ST_cyt_ver.2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yutokawamura/Desktop/&#38560;&#23696;&#35914;&#23713;ST_cyt_ver.2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yutokawamura/Desktop/&#38560;&#23696;&#35914;&#23713;ST_cyt_ver.2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yutokawamura/Desktop/&#38560;&#23696;&#35914;&#23713;ST_cyt_ver.2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yutokawamura/Desktop/&#38560;&#23696;&#35914;&#23713;ST_cyt_ver.2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yutokawamura/Desktop/&#38560;&#23696;&#35914;&#23713;ST_cyt_ver.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yutokawamura/Desktop/&#38560;&#23696;&#35914;&#23713;ST_cyt_ver.2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yutokawamura/Desktop/&#38560;&#23696;&#35914;&#23713;ST_cyt_ver.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yutokawamura/Desktop/&#38560;&#23696;&#35914;&#23713;ST_cyt_ver.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yutokawamura/Desktop/&#38560;&#23696;&#35914;&#23713;ST_cyt_ver.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yutokawamura/Desktop/&#38560;&#23696;&#35914;&#23713;ST_cyt_ver.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yutokawamura/Desktop/&#38560;&#23696;&#35914;&#23713;ST_cyt_ver.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yutokawamura/Desktop/&#38560;&#23696;&#35914;&#23713;ST_cyt_ver.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altLang="ja-JP" dirty="0"/>
              <a:t>6.</a:t>
            </a:r>
            <a:r>
              <a:rPr lang="ja-JP" altLang="en-US"/>
              <a:t>栗鹿</a:t>
            </a:r>
          </a:p>
        </c:rich>
      </c:tx>
      <c:layout>
        <c:manualLayout>
          <c:xMode val="edge"/>
          <c:yMode val="edge"/>
          <c:x val="0.32753086419753086"/>
          <c:y val="0.125432098765432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Sheet1!$E$145</c:f>
              <c:strCache>
                <c:ptCount val="1"/>
                <c:pt idx="0">
                  <c:v>栗鹿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CB-6A44-B6D8-5A4E57C73B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CB-6A44-B6D8-5A4E57C73B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CB-6A44-B6D8-5A4E57C73B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DCB-6A44-B6D8-5A4E57C73BE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DCB-6A44-B6D8-5A4E57C73BE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DCB-6A44-B6D8-5A4E57C73BE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DCB-6A44-B6D8-5A4E57C73BE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DCB-6A44-B6D8-5A4E57C73BE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DCB-6A44-B6D8-5A4E57C73BE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DCB-6A44-B6D8-5A4E57C73BEC}"/>
              </c:ext>
            </c:extLst>
          </c:dPt>
          <c:cat>
            <c:strRef>
              <c:f>Sheet1!$D$146:$D$155</c:f>
              <c:strCache>
                <c:ptCount val="10"/>
                <c:pt idx="0">
                  <c:v>ST1</c:v>
                </c:pt>
                <c:pt idx="1">
                  <c:v>ST2</c:v>
                </c:pt>
                <c:pt idx="2">
                  <c:v>ST3</c:v>
                </c:pt>
                <c:pt idx="3">
                  <c:v>ST4</c:v>
                </c:pt>
                <c:pt idx="4">
                  <c:v>ST5</c:v>
                </c:pt>
                <c:pt idx="5">
                  <c:v>ST6</c:v>
                </c:pt>
                <c:pt idx="6">
                  <c:v>ST7</c:v>
                </c:pt>
                <c:pt idx="7">
                  <c:v>ST8</c:v>
                </c:pt>
                <c:pt idx="8">
                  <c:v>ST9</c:v>
                </c:pt>
                <c:pt idx="9">
                  <c:v>ST10</c:v>
                </c:pt>
              </c:strCache>
            </c:strRef>
          </c:cat>
          <c:val>
            <c:numRef>
              <c:f>Sheet1!$E$146:$E$155</c:f>
              <c:numCache>
                <c:formatCode>General</c:formatCode>
                <c:ptCount val="10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DCB-6A44-B6D8-5A4E57C73B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altLang="ja-JP" dirty="0"/>
              <a:t>1.</a:t>
            </a:r>
            <a:r>
              <a:rPr lang="ja-JP" altLang="en-US"/>
              <a:t>けろーぷ</a:t>
            </a:r>
          </a:p>
        </c:rich>
      </c:tx>
      <c:layout>
        <c:manualLayout>
          <c:xMode val="edge"/>
          <c:yMode val="edge"/>
          <c:x val="0.22014938271604942"/>
          <c:y val="0.125432098765432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Sheet1!$I$121</c:f>
              <c:strCache>
                <c:ptCount val="1"/>
                <c:pt idx="0">
                  <c:v>けろーぷ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AF-F54E-8AF9-10F56EEA88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AF-F54E-8AF9-10F56EEA88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7AF-F54E-8AF9-10F56EEA88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7AF-F54E-8AF9-10F56EEA882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7AF-F54E-8AF9-10F56EEA882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7AF-F54E-8AF9-10F56EEA882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7AF-F54E-8AF9-10F56EEA882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7AF-F54E-8AF9-10F56EEA882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7AF-F54E-8AF9-10F56EEA882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7AF-F54E-8AF9-10F56EEA8822}"/>
              </c:ext>
            </c:extLst>
          </c:dPt>
          <c:cat>
            <c:strRef>
              <c:f>Sheet1!$H$122:$H$131</c:f>
              <c:strCache>
                <c:ptCount val="10"/>
                <c:pt idx="0">
                  <c:v>ST1</c:v>
                </c:pt>
                <c:pt idx="1">
                  <c:v>ST2</c:v>
                </c:pt>
                <c:pt idx="2">
                  <c:v>ST3</c:v>
                </c:pt>
                <c:pt idx="3">
                  <c:v>ST4</c:v>
                </c:pt>
                <c:pt idx="4">
                  <c:v>ST5</c:v>
                </c:pt>
                <c:pt idx="5">
                  <c:v>ST6</c:v>
                </c:pt>
                <c:pt idx="6">
                  <c:v>ST7</c:v>
                </c:pt>
                <c:pt idx="7">
                  <c:v>ST8</c:v>
                </c:pt>
                <c:pt idx="8">
                  <c:v>ST9</c:v>
                </c:pt>
                <c:pt idx="9">
                  <c:v>ST10</c:v>
                </c:pt>
              </c:strCache>
            </c:strRef>
          </c:cat>
          <c:val>
            <c:numRef>
              <c:f>Sheet1!$I$122:$I$131</c:f>
              <c:numCache>
                <c:formatCode>General</c:formatCode>
                <c:ptCount val="10"/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7AF-F54E-8AF9-10F56EEA88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altLang="ja-JP" dirty="0"/>
              <a:t>3.</a:t>
            </a:r>
            <a:r>
              <a:rPr lang="ja-JP" altLang="en-US"/>
              <a:t>宮田</a:t>
            </a:r>
          </a:p>
        </c:rich>
      </c:tx>
      <c:layout>
        <c:manualLayout>
          <c:xMode val="edge"/>
          <c:yMode val="edge"/>
          <c:x val="0.3361277777777778"/>
          <c:y val="0.1171604938271605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Sheet1!$L$121</c:f>
              <c:strCache>
                <c:ptCount val="1"/>
                <c:pt idx="0">
                  <c:v>宮田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7F-2C4F-A00C-CAB6A06413EB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7F-2C4F-A00C-CAB6A06413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7F-2C4F-A00C-CAB6A06413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27F-2C4F-A00C-CAB6A06413E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27F-2C4F-A00C-CAB6A06413E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27F-2C4F-A00C-CAB6A06413E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27F-2C4F-A00C-CAB6A06413E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27F-2C4F-A00C-CAB6A06413E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27F-2C4F-A00C-CAB6A06413E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27F-2C4F-A00C-CAB6A06413EB}"/>
              </c:ext>
            </c:extLst>
          </c:dPt>
          <c:cat>
            <c:strRef>
              <c:f>Sheet1!$K$122:$K$131</c:f>
              <c:strCache>
                <c:ptCount val="10"/>
                <c:pt idx="0">
                  <c:v>ST1</c:v>
                </c:pt>
                <c:pt idx="1">
                  <c:v>ST2</c:v>
                </c:pt>
                <c:pt idx="2">
                  <c:v>ST3</c:v>
                </c:pt>
                <c:pt idx="3">
                  <c:v>ST4</c:v>
                </c:pt>
                <c:pt idx="4">
                  <c:v>ST5</c:v>
                </c:pt>
                <c:pt idx="5">
                  <c:v>ST6</c:v>
                </c:pt>
                <c:pt idx="6">
                  <c:v>ST7</c:v>
                </c:pt>
                <c:pt idx="7">
                  <c:v>ST8</c:v>
                </c:pt>
                <c:pt idx="8">
                  <c:v>ST9</c:v>
                </c:pt>
                <c:pt idx="9">
                  <c:v>ST10</c:v>
                </c:pt>
              </c:strCache>
            </c:strRef>
          </c:cat>
          <c:val>
            <c:numRef>
              <c:f>Sheet1!$L$122:$L$131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27F-2C4F-A00C-CAB6A0641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altLang="ja-JP" dirty="0"/>
              <a:t>4.</a:t>
            </a:r>
            <a:r>
              <a:rPr lang="ja-JP" altLang="en-US"/>
              <a:t>多々良木</a:t>
            </a:r>
          </a:p>
        </c:rich>
      </c:tx>
      <c:layout>
        <c:manualLayout>
          <c:xMode val="edge"/>
          <c:yMode val="edge"/>
          <c:x val="0.21230987654320987"/>
          <c:y val="0.1097530864197530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Sheet1!$O$121</c:f>
              <c:strCache>
                <c:ptCount val="1"/>
                <c:pt idx="0">
                  <c:v>多々良木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C7-884A-B249-A041DD53B1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C7-884A-B249-A041DD53B1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C7-884A-B249-A041DD53B1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9C7-884A-B249-A041DD53B1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9C7-884A-B249-A041DD53B1B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9C7-884A-B249-A041DD53B1B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9C7-884A-B249-A041DD53B1B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9C7-884A-B249-A041DD53B1B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9C7-884A-B249-A041DD53B1B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9C7-884A-B249-A041DD53B1B2}"/>
              </c:ext>
            </c:extLst>
          </c:dPt>
          <c:cat>
            <c:strRef>
              <c:f>Sheet1!$N$122:$N$131</c:f>
              <c:strCache>
                <c:ptCount val="10"/>
                <c:pt idx="0">
                  <c:v>ST1</c:v>
                </c:pt>
                <c:pt idx="1">
                  <c:v>ST2</c:v>
                </c:pt>
                <c:pt idx="2">
                  <c:v>ST3</c:v>
                </c:pt>
                <c:pt idx="3">
                  <c:v>ST4</c:v>
                </c:pt>
                <c:pt idx="4">
                  <c:v>ST5</c:v>
                </c:pt>
                <c:pt idx="5">
                  <c:v>ST6</c:v>
                </c:pt>
                <c:pt idx="6">
                  <c:v>ST7</c:v>
                </c:pt>
                <c:pt idx="7">
                  <c:v>ST8</c:v>
                </c:pt>
                <c:pt idx="8">
                  <c:v>ST9</c:v>
                </c:pt>
                <c:pt idx="9">
                  <c:v>ST10</c:v>
                </c:pt>
              </c:strCache>
            </c:strRef>
          </c:cat>
          <c:val>
            <c:numRef>
              <c:f>Sheet1!$O$122:$O$131</c:f>
              <c:numCache>
                <c:formatCode>General</c:formatCode>
                <c:ptCount val="10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9C7-884A-B249-A041DD53B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altLang="ja-JP" dirty="0"/>
              <a:t>13.</a:t>
            </a:r>
            <a:r>
              <a:rPr lang="ja-JP" altLang="en-US"/>
              <a:t>法興寺</a:t>
            </a:r>
          </a:p>
        </c:rich>
      </c:tx>
      <c:layout>
        <c:manualLayout>
          <c:xMode val="edge"/>
          <c:yMode val="edge"/>
          <c:x val="0.2334567901234568"/>
          <c:y val="0.117592592592592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Sheet1!$H$170</c:f>
              <c:strCache>
                <c:ptCount val="1"/>
                <c:pt idx="0">
                  <c:v>法興寺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D1-8141-9FBD-7A6D648FDD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D1-8141-9FBD-7A6D648FDD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D1-8141-9FBD-7A6D648FDDA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0D1-8141-9FBD-7A6D648FDDA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0D1-8141-9FBD-7A6D648FDDA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0D1-8141-9FBD-7A6D648FDDA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0D1-8141-9FBD-7A6D648FDDA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0D1-8141-9FBD-7A6D648FDDA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0D1-8141-9FBD-7A6D648FDDAE}"/>
              </c:ext>
            </c:extLst>
          </c:dPt>
          <c:dPt>
            <c:idx val="9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0D1-8141-9FBD-7A6D648FDDAE}"/>
              </c:ext>
            </c:extLst>
          </c:dPt>
          <c:cat>
            <c:strRef>
              <c:f>Sheet1!$G$171:$G$180</c:f>
              <c:strCache>
                <c:ptCount val="10"/>
                <c:pt idx="0">
                  <c:v>ST1</c:v>
                </c:pt>
                <c:pt idx="1">
                  <c:v>ST2</c:v>
                </c:pt>
                <c:pt idx="2">
                  <c:v>ST3</c:v>
                </c:pt>
                <c:pt idx="3">
                  <c:v>ST4</c:v>
                </c:pt>
                <c:pt idx="4">
                  <c:v>ST5</c:v>
                </c:pt>
                <c:pt idx="5">
                  <c:v>ST6</c:v>
                </c:pt>
                <c:pt idx="6">
                  <c:v>ST7</c:v>
                </c:pt>
                <c:pt idx="7">
                  <c:v>ST8</c:v>
                </c:pt>
                <c:pt idx="8">
                  <c:v>ST9</c:v>
                </c:pt>
                <c:pt idx="9">
                  <c:v>ST10</c:v>
                </c:pt>
              </c:strCache>
            </c:strRef>
          </c:cat>
          <c:val>
            <c:numRef>
              <c:f>Sheet1!$H$171:$H$180</c:f>
              <c:numCache>
                <c:formatCode>General</c:formatCode>
                <c:ptCount val="10"/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0D1-8141-9FBD-7A6D648FD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altLang="ja-JP" dirty="0"/>
              <a:t>15.</a:t>
            </a:r>
            <a:r>
              <a:rPr lang="ja-JP" altLang="en-US"/>
              <a:t>出石町</a:t>
            </a:r>
          </a:p>
        </c:rich>
      </c:tx>
      <c:layout>
        <c:manualLayout>
          <c:xMode val="edge"/>
          <c:yMode val="edge"/>
          <c:x val="0.26481481481481484"/>
          <c:y val="0.117592592592592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1329382716049383"/>
          <c:y val="0.34035246913580247"/>
          <c:w val="0.66748703703703705"/>
          <c:h val="0.65964753086419758"/>
        </c:manualLayout>
      </c:layout>
      <c:pieChart>
        <c:varyColors val="1"/>
        <c:ser>
          <c:idx val="0"/>
          <c:order val="0"/>
          <c:tx>
            <c:strRef>
              <c:f>Sheet1!$N$170</c:f>
              <c:strCache>
                <c:ptCount val="1"/>
                <c:pt idx="0">
                  <c:v>出石町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25-6E48-95B4-0B4700F2C8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25-6E48-95B4-0B4700F2C8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25-6E48-95B4-0B4700F2C84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25-6E48-95B4-0B4700F2C84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25-6E48-95B4-0B4700F2C84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25-6E48-95B4-0B4700F2C84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B25-6E48-95B4-0B4700F2C84F}"/>
              </c:ext>
            </c:extLst>
          </c:dPt>
          <c:dPt>
            <c:idx val="7"/>
            <c:bubble3D val="0"/>
            <c:spPr>
              <a:solidFill>
                <a:srgbClr val="9933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B25-6E48-95B4-0B4700F2C84F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B25-6E48-95B4-0B4700F2C84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B25-6E48-95B4-0B4700F2C84F}"/>
              </c:ext>
            </c:extLst>
          </c:dPt>
          <c:cat>
            <c:strRef>
              <c:f>Sheet1!$M$171:$M$180</c:f>
              <c:strCache>
                <c:ptCount val="10"/>
                <c:pt idx="0">
                  <c:v>ST1</c:v>
                </c:pt>
                <c:pt idx="1">
                  <c:v>ST2</c:v>
                </c:pt>
                <c:pt idx="2">
                  <c:v>ST3</c:v>
                </c:pt>
                <c:pt idx="3">
                  <c:v>ST4</c:v>
                </c:pt>
                <c:pt idx="4">
                  <c:v>ST5</c:v>
                </c:pt>
                <c:pt idx="5">
                  <c:v>ST6</c:v>
                </c:pt>
                <c:pt idx="6">
                  <c:v>ST7</c:v>
                </c:pt>
                <c:pt idx="7">
                  <c:v>ST8</c:v>
                </c:pt>
                <c:pt idx="8">
                  <c:v>ST9</c:v>
                </c:pt>
                <c:pt idx="9">
                  <c:v>ST10</c:v>
                </c:pt>
              </c:strCache>
            </c:strRef>
          </c:cat>
          <c:val>
            <c:numRef>
              <c:f>Sheet1!$N$171:$N$180</c:f>
              <c:numCache>
                <c:formatCode>General</c:formatCode>
                <c:ptCount val="10"/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B25-6E48-95B4-0B4700F2C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altLang="ja-JP" dirty="0"/>
              <a:t>2.</a:t>
            </a:r>
            <a:r>
              <a:rPr lang="ja-JP" altLang="en-US"/>
              <a:t>松岡</a:t>
            </a:r>
          </a:p>
        </c:rich>
      </c:tx>
      <c:layout>
        <c:manualLayout>
          <c:xMode val="edge"/>
          <c:yMode val="edge"/>
          <c:x val="0.30638395061728396"/>
          <c:y val="0.117592592592592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5449753086419754"/>
          <c:y val="0.34035246913580247"/>
          <c:w val="0.66748703703703705"/>
          <c:h val="0.65964753086419758"/>
        </c:manualLayout>
      </c:layout>
      <c:pieChart>
        <c:varyColors val="1"/>
        <c:ser>
          <c:idx val="0"/>
          <c:order val="0"/>
          <c:tx>
            <c:strRef>
              <c:f>Sheet1!$F$121</c:f>
              <c:strCache>
                <c:ptCount val="1"/>
                <c:pt idx="0">
                  <c:v>松岡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17-014D-A24A-C69B8E5535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17-014D-A24A-C69B8E5535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17-014D-A24A-C69B8E5535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F17-014D-A24A-C69B8E5535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F17-014D-A24A-C69B8E5535C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F17-014D-A24A-C69B8E5535C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F17-014D-A24A-C69B8E5535C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F17-014D-A24A-C69B8E5535C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F17-014D-A24A-C69B8E5535C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F17-014D-A24A-C69B8E5535CD}"/>
              </c:ext>
            </c:extLst>
          </c:dPt>
          <c:cat>
            <c:strRef>
              <c:f>Sheet1!$E$122:$E$131</c:f>
              <c:strCache>
                <c:ptCount val="10"/>
                <c:pt idx="0">
                  <c:v>ST1</c:v>
                </c:pt>
                <c:pt idx="1">
                  <c:v>ST2</c:v>
                </c:pt>
                <c:pt idx="2">
                  <c:v>ST3</c:v>
                </c:pt>
                <c:pt idx="3">
                  <c:v>ST4</c:v>
                </c:pt>
                <c:pt idx="4">
                  <c:v>ST5</c:v>
                </c:pt>
                <c:pt idx="5">
                  <c:v>ST6</c:v>
                </c:pt>
                <c:pt idx="6">
                  <c:v>ST7</c:v>
                </c:pt>
                <c:pt idx="7">
                  <c:v>ST8</c:v>
                </c:pt>
                <c:pt idx="8">
                  <c:v>ST9</c:v>
                </c:pt>
                <c:pt idx="9">
                  <c:v>ST10</c:v>
                </c:pt>
              </c:strCache>
            </c:strRef>
          </c:cat>
          <c:val>
            <c:numRef>
              <c:f>Sheet1!$F$122:$F$131</c:f>
              <c:numCache>
                <c:formatCode>General</c:formatCode>
                <c:ptCount val="10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F17-014D-A24A-C69B8E553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altLang="ja-JP" dirty="0"/>
              <a:t>6.</a:t>
            </a:r>
            <a:r>
              <a:rPr lang="ja-JP" altLang="en-US"/>
              <a:t>栗鹿</a:t>
            </a:r>
          </a:p>
        </c:rich>
      </c:tx>
      <c:layout>
        <c:manualLayout>
          <c:xMode val="edge"/>
          <c:yMode val="edge"/>
          <c:x val="0.3745679012345679"/>
          <c:y val="0.125432098765432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1329382716049383"/>
          <c:y val="0.34035246913580247"/>
          <c:w val="0.69100555555555554"/>
          <c:h val="0.65964753086419758"/>
        </c:manualLayout>
      </c:layout>
      <c:pieChart>
        <c:varyColors val="1"/>
        <c:ser>
          <c:idx val="0"/>
          <c:order val="0"/>
          <c:tx>
            <c:strRef>
              <c:f>Sheet1!$E$145</c:f>
              <c:strCache>
                <c:ptCount val="1"/>
                <c:pt idx="0">
                  <c:v>栗鹿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2F-5B4A-ACB6-C5758CFBCE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2F-5B4A-ACB6-C5758CFBCE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2F-5B4A-ACB6-C5758CFBCE8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2F-5B4A-ACB6-C5758CFBCE8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02F-5B4A-ACB6-C5758CFBCE8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02F-5B4A-ACB6-C5758CFBCE8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02F-5B4A-ACB6-C5758CFBCE8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02F-5B4A-ACB6-C5758CFBCE8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02F-5B4A-ACB6-C5758CFBCE8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02F-5B4A-ACB6-C5758CFBCE81}"/>
              </c:ext>
            </c:extLst>
          </c:dPt>
          <c:cat>
            <c:strRef>
              <c:f>Sheet1!$D$146:$D$155</c:f>
              <c:strCache>
                <c:ptCount val="10"/>
                <c:pt idx="0">
                  <c:v>ST1</c:v>
                </c:pt>
                <c:pt idx="1">
                  <c:v>ST2</c:v>
                </c:pt>
                <c:pt idx="2">
                  <c:v>ST3</c:v>
                </c:pt>
                <c:pt idx="3">
                  <c:v>ST4</c:v>
                </c:pt>
                <c:pt idx="4">
                  <c:v>ST5</c:v>
                </c:pt>
                <c:pt idx="5">
                  <c:v>ST6</c:v>
                </c:pt>
                <c:pt idx="6">
                  <c:v>ST7</c:v>
                </c:pt>
                <c:pt idx="7">
                  <c:v>ST8</c:v>
                </c:pt>
                <c:pt idx="8">
                  <c:v>ST9</c:v>
                </c:pt>
                <c:pt idx="9">
                  <c:v>ST10</c:v>
                </c:pt>
              </c:strCache>
            </c:strRef>
          </c:cat>
          <c:val>
            <c:numRef>
              <c:f>Sheet1!$E$146:$E$155</c:f>
              <c:numCache>
                <c:formatCode>General</c:formatCode>
                <c:ptCount val="10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02F-5B4A-ACB6-C5758CFBC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altLang="ja-JP" dirty="0"/>
              <a:t>5.</a:t>
            </a:r>
            <a:r>
              <a:rPr lang="ja-JP" altLang="en-US"/>
              <a:t>与布土</a:t>
            </a:r>
          </a:p>
        </c:rich>
      </c:tx>
      <c:layout>
        <c:manualLayout>
          <c:xMode val="edge"/>
          <c:yMode val="edge"/>
          <c:x val="0.2726543209876543"/>
          <c:y val="8.6234567901234571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7801604938271606"/>
          <c:y val="0.30899444444444446"/>
          <c:w val="0.66748703703703705"/>
          <c:h val="0.65964753086419758"/>
        </c:manualLayout>
      </c:layout>
      <c:pieChart>
        <c:varyColors val="1"/>
        <c:ser>
          <c:idx val="0"/>
          <c:order val="0"/>
          <c:tx>
            <c:strRef>
              <c:f>Sheet1!$B$145</c:f>
              <c:strCache>
                <c:ptCount val="1"/>
                <c:pt idx="0">
                  <c:v>与布土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08-1F41-850C-EA5E8ED65A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08-1F41-850C-EA5E8ED65A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08-1F41-850C-EA5E8ED65A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08-1F41-850C-EA5E8ED65A8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108-1F41-850C-EA5E8ED65A8A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108-1F41-850C-EA5E8ED65A8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108-1F41-850C-EA5E8ED65A8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108-1F41-850C-EA5E8ED65A8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108-1F41-850C-EA5E8ED65A8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108-1F41-850C-EA5E8ED65A8A}"/>
              </c:ext>
            </c:extLst>
          </c:dPt>
          <c:cat>
            <c:strRef>
              <c:f>Sheet1!$A$146:$A$155</c:f>
              <c:strCache>
                <c:ptCount val="10"/>
                <c:pt idx="0">
                  <c:v>ST1</c:v>
                </c:pt>
                <c:pt idx="1">
                  <c:v>ST2</c:v>
                </c:pt>
                <c:pt idx="2">
                  <c:v>ST3</c:v>
                </c:pt>
                <c:pt idx="3">
                  <c:v>ST4</c:v>
                </c:pt>
                <c:pt idx="4">
                  <c:v>ST5</c:v>
                </c:pt>
                <c:pt idx="5">
                  <c:v>ST6</c:v>
                </c:pt>
                <c:pt idx="6">
                  <c:v>ST7</c:v>
                </c:pt>
                <c:pt idx="7">
                  <c:v>ST8</c:v>
                </c:pt>
                <c:pt idx="8">
                  <c:v>ST9</c:v>
                </c:pt>
                <c:pt idx="9">
                  <c:v>ST10</c:v>
                </c:pt>
              </c:strCache>
            </c:strRef>
          </c:cat>
          <c:val>
            <c:numRef>
              <c:f>Sheet1!$B$146:$B$155</c:f>
              <c:numCache>
                <c:formatCode>General</c:formatCode>
                <c:ptCount val="10"/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108-1F41-850C-EA5E8ED65A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altLang="ja-JP" dirty="0"/>
              <a:t>7.</a:t>
            </a:r>
            <a:r>
              <a:rPr lang="ja-JP" altLang="en-US"/>
              <a:t>大同寺池</a:t>
            </a:r>
          </a:p>
        </c:rich>
      </c:tx>
      <c:layout>
        <c:manualLayout>
          <c:xMode val="edge"/>
          <c:yMode val="edge"/>
          <c:x val="0.21777777777777776"/>
          <c:y val="0.125432098765432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8193580246913579"/>
          <c:y val="0.34035246913580247"/>
          <c:w val="0.65180802469135801"/>
          <c:h val="0.65180802469135801"/>
        </c:manualLayout>
      </c:layout>
      <c:pieChart>
        <c:varyColors val="1"/>
        <c:ser>
          <c:idx val="0"/>
          <c:order val="0"/>
          <c:tx>
            <c:strRef>
              <c:f>Sheet1!$H$145</c:f>
              <c:strCache>
                <c:ptCount val="1"/>
                <c:pt idx="0">
                  <c:v>大同寺池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F8-414F-A6BC-C66CD2F063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F8-414F-A6BC-C66CD2F063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F8-414F-A6BC-C66CD2F063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F8-414F-A6BC-C66CD2F063D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5F8-414F-A6BC-C66CD2F063D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5F8-414F-A6BC-C66CD2F063D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5F8-414F-A6BC-C66CD2F063D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5F8-414F-A6BC-C66CD2F063D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5F8-414F-A6BC-C66CD2F063D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5F8-414F-A6BC-C66CD2F063D8}"/>
              </c:ext>
            </c:extLst>
          </c:dPt>
          <c:cat>
            <c:strRef>
              <c:f>Sheet1!$G$146:$G$155</c:f>
              <c:strCache>
                <c:ptCount val="10"/>
                <c:pt idx="0">
                  <c:v>ST1</c:v>
                </c:pt>
                <c:pt idx="1">
                  <c:v>ST2</c:v>
                </c:pt>
                <c:pt idx="2">
                  <c:v>ST3</c:v>
                </c:pt>
                <c:pt idx="3">
                  <c:v>ST4</c:v>
                </c:pt>
                <c:pt idx="4">
                  <c:v>ST5</c:v>
                </c:pt>
                <c:pt idx="5">
                  <c:v>ST6</c:v>
                </c:pt>
                <c:pt idx="6">
                  <c:v>ST7</c:v>
                </c:pt>
                <c:pt idx="7">
                  <c:v>ST8</c:v>
                </c:pt>
                <c:pt idx="8">
                  <c:v>ST9</c:v>
                </c:pt>
                <c:pt idx="9">
                  <c:v>ST10</c:v>
                </c:pt>
              </c:strCache>
            </c:strRef>
          </c:cat>
          <c:val>
            <c:numRef>
              <c:f>Sheet1!$H$146:$H$155</c:f>
              <c:numCache>
                <c:formatCode>General</c:formatCode>
                <c:ptCount val="10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5F8-414F-A6BC-C66CD2F06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altLang="ja-JP" dirty="0"/>
              <a:t>8.</a:t>
            </a:r>
            <a:r>
              <a:rPr lang="ja-JP" altLang="en-US"/>
              <a:t>平野</a:t>
            </a:r>
          </a:p>
        </c:rich>
      </c:tx>
      <c:layout>
        <c:manualLayout>
          <c:xMode val="edge"/>
          <c:yMode val="edge"/>
          <c:x val="0.35972345679012341"/>
          <c:y val="0.118271604938271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1329382716049383"/>
          <c:y val="0.34035246913580247"/>
          <c:w val="0.6753265432098764"/>
          <c:h val="0.65964753086419758"/>
        </c:manualLayout>
      </c:layout>
      <c:pieChart>
        <c:varyColors val="1"/>
        <c:ser>
          <c:idx val="0"/>
          <c:order val="0"/>
          <c:tx>
            <c:strRef>
              <c:f>Sheet1!$K$145</c:f>
              <c:strCache>
                <c:ptCount val="1"/>
                <c:pt idx="0">
                  <c:v>平野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86-B540-B07C-B88DC0EC30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86-B540-B07C-B88DC0EC30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86-B540-B07C-B88DC0EC305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86-B540-B07C-B88DC0EC305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786-B540-B07C-B88DC0EC3056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786-B540-B07C-B88DC0EC305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786-B540-B07C-B88DC0EC305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786-B540-B07C-B88DC0EC305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786-B540-B07C-B88DC0EC305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786-B540-B07C-B88DC0EC3056}"/>
              </c:ext>
            </c:extLst>
          </c:dPt>
          <c:cat>
            <c:strRef>
              <c:f>Sheet1!$J$146:$J$155</c:f>
              <c:strCache>
                <c:ptCount val="10"/>
                <c:pt idx="0">
                  <c:v>ST1</c:v>
                </c:pt>
                <c:pt idx="1">
                  <c:v>ST2</c:v>
                </c:pt>
                <c:pt idx="2">
                  <c:v>ST3</c:v>
                </c:pt>
                <c:pt idx="3">
                  <c:v>ST4</c:v>
                </c:pt>
                <c:pt idx="4">
                  <c:v>ST5</c:v>
                </c:pt>
                <c:pt idx="5">
                  <c:v>ST6</c:v>
                </c:pt>
                <c:pt idx="6">
                  <c:v>ST7</c:v>
                </c:pt>
                <c:pt idx="7">
                  <c:v>ST8</c:v>
                </c:pt>
                <c:pt idx="8">
                  <c:v>ST9</c:v>
                </c:pt>
                <c:pt idx="9">
                  <c:v>ST10</c:v>
                </c:pt>
              </c:strCache>
            </c:strRef>
          </c:cat>
          <c:val>
            <c:numRef>
              <c:f>Sheet1!$K$146:$K$155</c:f>
              <c:numCache>
                <c:formatCode>General</c:formatCode>
                <c:ptCount val="10"/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786-B540-B07C-B88DC0EC30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altLang="ja-JP" dirty="0"/>
              <a:t>5.</a:t>
            </a:r>
            <a:r>
              <a:rPr lang="ja-JP" altLang="en-US"/>
              <a:t>与布土</a:t>
            </a:r>
          </a:p>
        </c:rich>
      </c:tx>
      <c:layout>
        <c:manualLayout>
          <c:xMode val="edge"/>
          <c:yMode val="edge"/>
          <c:x val="0.2961728395061729"/>
          <c:y val="0.1097530864197530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Sheet1!$B$145</c:f>
              <c:strCache>
                <c:ptCount val="1"/>
                <c:pt idx="0">
                  <c:v>与布土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77-4B47-A559-037A4BE4D3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77-4B47-A559-037A4BE4D3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77-4B47-A559-037A4BE4D36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577-4B47-A559-037A4BE4D36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577-4B47-A559-037A4BE4D364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577-4B47-A559-037A4BE4D36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577-4B47-A559-037A4BE4D36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577-4B47-A559-037A4BE4D36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577-4B47-A559-037A4BE4D36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577-4B47-A559-037A4BE4D364}"/>
              </c:ext>
            </c:extLst>
          </c:dPt>
          <c:cat>
            <c:strRef>
              <c:f>Sheet1!$A$146:$A$155</c:f>
              <c:strCache>
                <c:ptCount val="10"/>
                <c:pt idx="0">
                  <c:v>ST1</c:v>
                </c:pt>
                <c:pt idx="1">
                  <c:v>ST2</c:v>
                </c:pt>
                <c:pt idx="2">
                  <c:v>ST3</c:v>
                </c:pt>
                <c:pt idx="3">
                  <c:v>ST4</c:v>
                </c:pt>
                <c:pt idx="4">
                  <c:v>ST5</c:v>
                </c:pt>
                <c:pt idx="5">
                  <c:v>ST6</c:v>
                </c:pt>
                <c:pt idx="6">
                  <c:v>ST7</c:v>
                </c:pt>
                <c:pt idx="7">
                  <c:v>ST8</c:v>
                </c:pt>
                <c:pt idx="8">
                  <c:v>ST9</c:v>
                </c:pt>
                <c:pt idx="9">
                  <c:v>ST10</c:v>
                </c:pt>
              </c:strCache>
            </c:strRef>
          </c:cat>
          <c:val>
            <c:numRef>
              <c:f>Sheet1!$B$146:$B$155</c:f>
              <c:numCache>
                <c:formatCode>General</c:formatCode>
                <c:ptCount val="10"/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577-4B47-A559-037A4BE4D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altLang="ja-JP" dirty="0"/>
              <a:t>9.</a:t>
            </a:r>
            <a:r>
              <a:rPr lang="ja-JP" altLang="en-US"/>
              <a:t>和田山</a:t>
            </a:r>
          </a:p>
        </c:rich>
      </c:tx>
      <c:layout>
        <c:manualLayout>
          <c:xMode val="edge"/>
          <c:yMode val="edge"/>
          <c:x val="0.2961728395061729"/>
          <c:y val="0.117592592592592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1329382716049383"/>
          <c:y val="0.34035246913580247"/>
          <c:w val="0.6753265432098764"/>
          <c:h val="0.65964753086419758"/>
        </c:manualLayout>
      </c:layout>
      <c:pieChart>
        <c:varyColors val="1"/>
        <c:ser>
          <c:idx val="0"/>
          <c:order val="0"/>
          <c:tx>
            <c:strRef>
              <c:f>Sheet1!$N$145</c:f>
              <c:strCache>
                <c:ptCount val="1"/>
                <c:pt idx="0">
                  <c:v>和田山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BC-CA49-A14E-EE2F54D0E0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BC-CA49-A14E-EE2F54D0E0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BC-CA49-A14E-EE2F54D0E0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BC-CA49-A14E-EE2F54D0E0A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7BC-CA49-A14E-EE2F54D0E0A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7BC-CA49-A14E-EE2F54D0E0A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7BC-CA49-A14E-EE2F54D0E0A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7BC-CA49-A14E-EE2F54D0E0A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7BC-CA49-A14E-EE2F54D0E0A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7BC-CA49-A14E-EE2F54D0E0AF}"/>
              </c:ext>
            </c:extLst>
          </c:dPt>
          <c:cat>
            <c:strRef>
              <c:f>Sheet1!$M$146:$M$155</c:f>
              <c:strCache>
                <c:ptCount val="10"/>
                <c:pt idx="0">
                  <c:v>ST1</c:v>
                </c:pt>
                <c:pt idx="1">
                  <c:v>ST2</c:v>
                </c:pt>
                <c:pt idx="2">
                  <c:v>ST3</c:v>
                </c:pt>
                <c:pt idx="3">
                  <c:v>ST4</c:v>
                </c:pt>
                <c:pt idx="4">
                  <c:v>ST5</c:v>
                </c:pt>
                <c:pt idx="5">
                  <c:v>ST6</c:v>
                </c:pt>
                <c:pt idx="6">
                  <c:v>ST7</c:v>
                </c:pt>
                <c:pt idx="7">
                  <c:v>ST8</c:v>
                </c:pt>
                <c:pt idx="8">
                  <c:v>ST9</c:v>
                </c:pt>
                <c:pt idx="9">
                  <c:v>ST10</c:v>
                </c:pt>
              </c:strCache>
            </c:strRef>
          </c:cat>
          <c:val>
            <c:numRef>
              <c:f>Sheet1!$N$146:$N$155</c:f>
              <c:numCache>
                <c:formatCode>General</c:formatCode>
                <c:ptCount val="10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7BC-CA49-A14E-EE2F54D0E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altLang="ja-JP" dirty="0"/>
              <a:t>10.</a:t>
            </a:r>
            <a:r>
              <a:rPr lang="ja-JP" altLang="en-US"/>
              <a:t>雨の宮池</a:t>
            </a:r>
          </a:p>
        </c:rich>
      </c:tx>
      <c:layout>
        <c:manualLayout>
          <c:xMode val="edge"/>
          <c:yMode val="edge"/>
          <c:x val="0.18641975308641975"/>
          <c:y val="0.1332716049382716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740962962962963"/>
          <c:y val="0.28547592592592591"/>
          <c:w val="0.70668456790123457"/>
          <c:h val="0.70668456790123457"/>
        </c:manualLayout>
      </c:layout>
      <c:pieChart>
        <c:varyColors val="1"/>
        <c:ser>
          <c:idx val="0"/>
          <c:order val="0"/>
          <c:tx>
            <c:strRef>
              <c:f>Sheet1!$Q$145</c:f>
              <c:strCache>
                <c:ptCount val="1"/>
                <c:pt idx="0">
                  <c:v>雨の宮池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B2-BD45-83E4-504CDFBBF5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B2-BD45-83E4-504CDFBBF5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B2-BD45-83E4-504CDFBBF5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6B2-BD45-83E4-504CDFBBF59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6B2-BD45-83E4-504CDFBBF59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6B2-BD45-83E4-504CDFBBF59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6B2-BD45-83E4-504CDFBBF59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6B2-BD45-83E4-504CDFBBF59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6B2-BD45-83E4-504CDFBBF59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6B2-BD45-83E4-504CDFBBF596}"/>
              </c:ext>
            </c:extLst>
          </c:dPt>
          <c:cat>
            <c:strRef>
              <c:f>Sheet1!$P$146:$P$155</c:f>
              <c:strCache>
                <c:ptCount val="10"/>
                <c:pt idx="0">
                  <c:v>ST1</c:v>
                </c:pt>
                <c:pt idx="1">
                  <c:v>ST2</c:v>
                </c:pt>
                <c:pt idx="2">
                  <c:v>ST3</c:v>
                </c:pt>
                <c:pt idx="3">
                  <c:v>ST4</c:v>
                </c:pt>
                <c:pt idx="4">
                  <c:v>ST5</c:v>
                </c:pt>
                <c:pt idx="5">
                  <c:v>ST6</c:v>
                </c:pt>
                <c:pt idx="6">
                  <c:v>ST7</c:v>
                </c:pt>
                <c:pt idx="7">
                  <c:v>ST8</c:v>
                </c:pt>
                <c:pt idx="8">
                  <c:v>ST9</c:v>
                </c:pt>
                <c:pt idx="9">
                  <c:v>ST10</c:v>
                </c:pt>
              </c:strCache>
            </c:strRef>
          </c:cat>
          <c:val>
            <c:numRef>
              <c:f>Sheet1!$Q$146:$Q$155</c:f>
              <c:numCache>
                <c:formatCode>General</c:formatCode>
                <c:ptCount val="10"/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6B2-BD45-83E4-504CDFBBF5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altLang="ja-JP" dirty="0"/>
              <a:t>11.</a:t>
            </a:r>
            <a:r>
              <a:rPr lang="ja-JP" altLang="en-US"/>
              <a:t>栗鹿</a:t>
            </a:r>
          </a:p>
        </c:rich>
      </c:tx>
      <c:layout>
        <c:manualLayout>
          <c:xMode val="edge"/>
          <c:yMode val="edge"/>
          <c:x val="0.268029012345679"/>
          <c:y val="5.4876543209876547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5269362516126161"/>
          <c:y val="0.28898550273684592"/>
          <c:w val="0.69247530864197526"/>
          <c:h val="0.7110146443170644"/>
        </c:manualLayout>
      </c:layout>
      <c:pieChart>
        <c:varyColors val="1"/>
        <c:ser>
          <c:idx val="0"/>
          <c:order val="0"/>
          <c:tx>
            <c:strRef>
              <c:f>Sheet1!$B$170</c:f>
              <c:strCache>
                <c:ptCount val="1"/>
                <c:pt idx="0">
                  <c:v>栗鹿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03-5A4F-9B1A-9AC4444B26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03-5A4F-9B1A-9AC4444B26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803-5A4F-9B1A-9AC4444B26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803-5A4F-9B1A-9AC4444B265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803-5A4F-9B1A-9AC4444B265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803-5A4F-9B1A-9AC4444B265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803-5A4F-9B1A-9AC4444B265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803-5A4F-9B1A-9AC4444B265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803-5A4F-9B1A-9AC4444B265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803-5A4F-9B1A-9AC4444B265B}"/>
              </c:ext>
            </c:extLst>
          </c:dPt>
          <c:cat>
            <c:strRef>
              <c:f>Sheet1!$A$171:$A$180</c:f>
              <c:strCache>
                <c:ptCount val="10"/>
                <c:pt idx="0">
                  <c:v>ST1</c:v>
                </c:pt>
                <c:pt idx="1">
                  <c:v>ST2</c:v>
                </c:pt>
                <c:pt idx="2">
                  <c:v>ST3</c:v>
                </c:pt>
                <c:pt idx="3">
                  <c:v>ST4</c:v>
                </c:pt>
                <c:pt idx="4">
                  <c:v>ST5</c:v>
                </c:pt>
                <c:pt idx="5">
                  <c:v>ST6</c:v>
                </c:pt>
                <c:pt idx="6">
                  <c:v>ST7</c:v>
                </c:pt>
                <c:pt idx="7">
                  <c:v>ST8</c:v>
                </c:pt>
                <c:pt idx="8">
                  <c:v>ST9</c:v>
                </c:pt>
                <c:pt idx="9">
                  <c:v>ST10</c:v>
                </c:pt>
              </c:strCache>
            </c:strRef>
          </c:cat>
          <c:val>
            <c:numRef>
              <c:f>Sheet1!$B$171:$B$180</c:f>
              <c:numCache>
                <c:formatCode>General</c:formatCode>
                <c:ptCount val="10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803-5A4F-9B1A-9AC4444B2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altLang="ja-JP" dirty="0"/>
              <a:t>12.</a:t>
            </a:r>
            <a:r>
              <a:rPr lang="ja-JP" altLang="en-US"/>
              <a:t>西方寺</a:t>
            </a:r>
          </a:p>
        </c:rich>
      </c:tx>
      <c:layout>
        <c:manualLayout>
          <c:xMode val="edge"/>
          <c:yMode val="edge"/>
          <c:x val="0.21777777777777776"/>
          <c:y val="0.1097530864197530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4665802469135802"/>
          <c:y val="0.33251296296296295"/>
          <c:w val="0.66748703703703705"/>
          <c:h val="0.65964753086419758"/>
        </c:manualLayout>
      </c:layout>
      <c:pieChart>
        <c:varyColors val="1"/>
        <c:ser>
          <c:idx val="0"/>
          <c:order val="0"/>
          <c:tx>
            <c:strRef>
              <c:f>Sheet1!$E$170</c:f>
              <c:strCache>
                <c:ptCount val="1"/>
                <c:pt idx="0">
                  <c:v>西方寺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A4-5A4E-8D10-92F19E3653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A4-5A4E-8D10-92F19E3653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A4-5A4E-8D10-92F19E3653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A4-5A4E-8D10-92F19E36534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4A4-5A4E-8D10-92F19E36534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4A4-5A4E-8D10-92F19E36534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4A4-5A4E-8D10-92F19E36534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4A4-5A4E-8D10-92F19E36534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4A4-5A4E-8D10-92F19E365345}"/>
              </c:ext>
            </c:extLst>
          </c:dPt>
          <c:dPt>
            <c:idx val="9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4A4-5A4E-8D10-92F19E365345}"/>
              </c:ext>
            </c:extLst>
          </c:dPt>
          <c:cat>
            <c:strRef>
              <c:f>Sheet1!$D$171:$D$180</c:f>
              <c:strCache>
                <c:ptCount val="10"/>
                <c:pt idx="0">
                  <c:v>ST1</c:v>
                </c:pt>
                <c:pt idx="1">
                  <c:v>ST2</c:v>
                </c:pt>
                <c:pt idx="2">
                  <c:v>ST3</c:v>
                </c:pt>
                <c:pt idx="3">
                  <c:v>ST4</c:v>
                </c:pt>
                <c:pt idx="4">
                  <c:v>ST5</c:v>
                </c:pt>
                <c:pt idx="5">
                  <c:v>ST6</c:v>
                </c:pt>
                <c:pt idx="6">
                  <c:v>ST7</c:v>
                </c:pt>
                <c:pt idx="7">
                  <c:v>ST8</c:v>
                </c:pt>
                <c:pt idx="8">
                  <c:v>ST9</c:v>
                </c:pt>
                <c:pt idx="9">
                  <c:v>ST10</c:v>
                </c:pt>
              </c:strCache>
            </c:strRef>
          </c:cat>
          <c:val>
            <c:numRef>
              <c:f>Sheet1!$E$171:$E$180</c:f>
              <c:numCache>
                <c:formatCode>General</c:formatCode>
                <c:ptCount val="10"/>
                <c:pt idx="0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4A4-5A4E-8D10-92F19E365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altLang="ja-JP" dirty="0"/>
              <a:t>14.</a:t>
            </a:r>
            <a:r>
              <a:rPr lang="ja-JP" altLang="en-US"/>
              <a:t>久世田</a:t>
            </a:r>
          </a:p>
        </c:rich>
      </c:tx>
      <c:layout>
        <c:manualLayout>
          <c:xMode val="edge"/>
          <c:yMode val="edge"/>
          <c:x val="0.28049382716049381"/>
          <c:y val="0.117592592592592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1329382716049383"/>
          <c:y val="0.34035246913580247"/>
          <c:w val="0.66748703703703705"/>
          <c:h val="0.65964753086419758"/>
        </c:manualLayout>
      </c:layout>
      <c:pieChart>
        <c:varyColors val="1"/>
        <c:ser>
          <c:idx val="0"/>
          <c:order val="0"/>
          <c:tx>
            <c:strRef>
              <c:f>Sheet1!$K$170</c:f>
              <c:strCache>
                <c:ptCount val="1"/>
                <c:pt idx="0">
                  <c:v>久世田</c:v>
                </c:pt>
              </c:strCache>
            </c:strRef>
          </c:tx>
          <c:spPr>
            <a:solidFill>
              <a:srgbClr val="7030A0"/>
            </a:solidFill>
          </c:spPr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D4-7244-8332-201FC5D6961A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D4-7244-8332-201FC5D6961A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D4-7244-8332-201FC5D6961A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D4-7244-8332-201FC5D6961A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9D4-7244-8332-201FC5D6961A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9D4-7244-8332-201FC5D6961A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9D4-7244-8332-201FC5D6961A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9D4-7244-8332-201FC5D6961A}"/>
              </c:ext>
            </c:extLst>
          </c:dPt>
          <c:dPt>
            <c:idx val="8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9D4-7244-8332-201FC5D6961A}"/>
              </c:ext>
            </c:extLst>
          </c:dPt>
          <c:dPt>
            <c:idx val="9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9D4-7244-8332-201FC5D6961A}"/>
              </c:ext>
            </c:extLst>
          </c:dPt>
          <c:cat>
            <c:strRef>
              <c:f>Sheet1!$J$171:$J$180</c:f>
              <c:strCache>
                <c:ptCount val="10"/>
                <c:pt idx="0">
                  <c:v>ST1</c:v>
                </c:pt>
                <c:pt idx="1">
                  <c:v>ST2</c:v>
                </c:pt>
                <c:pt idx="2">
                  <c:v>ST3</c:v>
                </c:pt>
                <c:pt idx="3">
                  <c:v>ST4</c:v>
                </c:pt>
                <c:pt idx="4">
                  <c:v>ST5</c:v>
                </c:pt>
                <c:pt idx="5">
                  <c:v>ST6</c:v>
                </c:pt>
                <c:pt idx="6">
                  <c:v>ST7</c:v>
                </c:pt>
                <c:pt idx="7">
                  <c:v>ST8</c:v>
                </c:pt>
                <c:pt idx="8">
                  <c:v>ST9</c:v>
                </c:pt>
                <c:pt idx="9">
                  <c:v>ST10</c:v>
                </c:pt>
              </c:strCache>
            </c:strRef>
          </c:cat>
          <c:val>
            <c:numRef>
              <c:f>Sheet1!$K$171:$K$180</c:f>
              <c:numCache>
                <c:formatCode>General</c:formatCode>
                <c:ptCount val="10"/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9D4-7244-8332-201FC5D69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altLang="ja-JP" dirty="0"/>
              <a:t>1.</a:t>
            </a:r>
            <a:r>
              <a:rPr lang="ja-JP" altLang="en-US"/>
              <a:t>けろーぷ</a:t>
            </a:r>
          </a:p>
        </c:rich>
      </c:tx>
      <c:layout>
        <c:manualLayout>
          <c:xMode val="edge"/>
          <c:yMode val="edge"/>
          <c:x val="0.22798888888888894"/>
          <c:y val="0.1097530864197530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8977530864197531"/>
          <c:y val="0.33251296296296295"/>
          <c:w val="0.6753265432098764"/>
          <c:h val="0.65964753086419758"/>
        </c:manualLayout>
      </c:layout>
      <c:pieChart>
        <c:varyColors val="1"/>
        <c:ser>
          <c:idx val="0"/>
          <c:order val="0"/>
          <c:tx>
            <c:strRef>
              <c:f>Sheet1!$I$121</c:f>
              <c:strCache>
                <c:ptCount val="1"/>
                <c:pt idx="0">
                  <c:v>けろーぷ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71-1F41-A8EF-0FA567EA67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71-1F41-A8EF-0FA567EA67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71-1F41-A8EF-0FA567EA67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71-1F41-A8EF-0FA567EA673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371-1F41-A8EF-0FA567EA673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371-1F41-A8EF-0FA567EA673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371-1F41-A8EF-0FA567EA673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371-1F41-A8EF-0FA567EA673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371-1F41-A8EF-0FA567EA673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371-1F41-A8EF-0FA567EA6735}"/>
              </c:ext>
            </c:extLst>
          </c:dPt>
          <c:cat>
            <c:strRef>
              <c:f>Sheet1!$H$122:$H$131</c:f>
              <c:strCache>
                <c:ptCount val="10"/>
                <c:pt idx="0">
                  <c:v>ST1</c:v>
                </c:pt>
                <c:pt idx="1">
                  <c:v>ST2</c:v>
                </c:pt>
                <c:pt idx="2">
                  <c:v>ST3</c:v>
                </c:pt>
                <c:pt idx="3">
                  <c:v>ST4</c:v>
                </c:pt>
                <c:pt idx="4">
                  <c:v>ST5</c:v>
                </c:pt>
                <c:pt idx="5">
                  <c:v>ST6</c:v>
                </c:pt>
                <c:pt idx="6">
                  <c:v>ST7</c:v>
                </c:pt>
                <c:pt idx="7">
                  <c:v>ST8</c:v>
                </c:pt>
                <c:pt idx="8">
                  <c:v>ST9</c:v>
                </c:pt>
                <c:pt idx="9">
                  <c:v>ST10</c:v>
                </c:pt>
              </c:strCache>
            </c:strRef>
          </c:cat>
          <c:val>
            <c:numRef>
              <c:f>Sheet1!$I$122:$I$131</c:f>
              <c:numCache>
                <c:formatCode>General</c:formatCode>
                <c:ptCount val="10"/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371-1F41-A8EF-0FA567EA67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altLang="ja-JP" dirty="0"/>
              <a:t>3.</a:t>
            </a:r>
            <a:r>
              <a:rPr lang="ja-JP" altLang="en-US"/>
              <a:t>宮田</a:t>
            </a:r>
          </a:p>
        </c:rich>
      </c:tx>
      <c:layout>
        <c:manualLayout>
          <c:xMode val="edge"/>
          <c:yMode val="edge"/>
          <c:x val="0.3361277777777778"/>
          <c:y val="0.1171604938271605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6233703703703703"/>
          <c:y val="0.33251296296296295"/>
          <c:w val="0.66748703703703705"/>
          <c:h val="0.65964753086419758"/>
        </c:manualLayout>
      </c:layout>
      <c:pieChart>
        <c:varyColors val="1"/>
        <c:ser>
          <c:idx val="0"/>
          <c:order val="0"/>
          <c:tx>
            <c:strRef>
              <c:f>Sheet1!$L$121</c:f>
              <c:strCache>
                <c:ptCount val="1"/>
                <c:pt idx="0">
                  <c:v>宮田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56-FF41-A009-6DFA3CB57C69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56-FF41-A009-6DFA3CB57C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56-FF41-A009-6DFA3CB57C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56-FF41-A009-6DFA3CB57C6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356-FF41-A009-6DFA3CB57C6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356-FF41-A009-6DFA3CB57C6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356-FF41-A009-6DFA3CB57C6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356-FF41-A009-6DFA3CB57C6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356-FF41-A009-6DFA3CB57C6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356-FF41-A009-6DFA3CB57C69}"/>
              </c:ext>
            </c:extLst>
          </c:dPt>
          <c:cat>
            <c:strRef>
              <c:f>Sheet1!$K$122:$K$131</c:f>
              <c:strCache>
                <c:ptCount val="10"/>
                <c:pt idx="0">
                  <c:v>ST1</c:v>
                </c:pt>
                <c:pt idx="1">
                  <c:v>ST2</c:v>
                </c:pt>
                <c:pt idx="2">
                  <c:v>ST3</c:v>
                </c:pt>
                <c:pt idx="3">
                  <c:v>ST4</c:v>
                </c:pt>
                <c:pt idx="4">
                  <c:v>ST5</c:v>
                </c:pt>
                <c:pt idx="5">
                  <c:v>ST6</c:v>
                </c:pt>
                <c:pt idx="6">
                  <c:v>ST7</c:v>
                </c:pt>
                <c:pt idx="7">
                  <c:v>ST8</c:v>
                </c:pt>
                <c:pt idx="8">
                  <c:v>ST9</c:v>
                </c:pt>
                <c:pt idx="9">
                  <c:v>ST10</c:v>
                </c:pt>
              </c:strCache>
            </c:strRef>
          </c:cat>
          <c:val>
            <c:numRef>
              <c:f>Sheet1!$L$122:$L$131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356-FF41-A009-6DFA3CB57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altLang="ja-JP" dirty="0"/>
              <a:t>4.</a:t>
            </a:r>
            <a:r>
              <a:rPr lang="ja-JP" altLang="en-US"/>
              <a:t>多々良木</a:t>
            </a:r>
          </a:p>
        </c:rich>
      </c:tx>
      <c:layout>
        <c:manualLayout>
          <c:xMode val="edge"/>
          <c:yMode val="edge"/>
          <c:x val="0.22798888888888894"/>
          <c:y val="0.117592592592592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8193580246913579"/>
          <c:y val="0.33251296296296295"/>
          <c:w val="0.66748703703703705"/>
          <c:h val="0.65964753086419758"/>
        </c:manualLayout>
      </c:layout>
      <c:pieChart>
        <c:varyColors val="1"/>
        <c:ser>
          <c:idx val="0"/>
          <c:order val="0"/>
          <c:tx>
            <c:strRef>
              <c:f>Sheet1!$O$121</c:f>
              <c:strCache>
                <c:ptCount val="1"/>
                <c:pt idx="0">
                  <c:v>多々良木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62-BA41-A23C-A32EA69ED4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62-BA41-A23C-A32EA69ED4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62-BA41-A23C-A32EA69ED4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62-BA41-A23C-A32EA69ED48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462-BA41-A23C-A32EA69ED48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462-BA41-A23C-A32EA69ED48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462-BA41-A23C-A32EA69ED48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462-BA41-A23C-A32EA69ED48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462-BA41-A23C-A32EA69ED48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462-BA41-A23C-A32EA69ED482}"/>
              </c:ext>
            </c:extLst>
          </c:dPt>
          <c:cat>
            <c:strRef>
              <c:f>Sheet1!$N$122:$N$131</c:f>
              <c:strCache>
                <c:ptCount val="10"/>
                <c:pt idx="0">
                  <c:v>ST1</c:v>
                </c:pt>
                <c:pt idx="1">
                  <c:v>ST2</c:v>
                </c:pt>
                <c:pt idx="2">
                  <c:v>ST3</c:v>
                </c:pt>
                <c:pt idx="3">
                  <c:v>ST4</c:v>
                </c:pt>
                <c:pt idx="4">
                  <c:v>ST5</c:v>
                </c:pt>
                <c:pt idx="5">
                  <c:v>ST6</c:v>
                </c:pt>
                <c:pt idx="6">
                  <c:v>ST7</c:v>
                </c:pt>
                <c:pt idx="7">
                  <c:v>ST8</c:v>
                </c:pt>
                <c:pt idx="8">
                  <c:v>ST9</c:v>
                </c:pt>
                <c:pt idx="9">
                  <c:v>ST10</c:v>
                </c:pt>
              </c:strCache>
            </c:strRef>
          </c:cat>
          <c:val>
            <c:numRef>
              <c:f>Sheet1!$O$122:$O$131</c:f>
              <c:numCache>
                <c:formatCode>General</c:formatCode>
                <c:ptCount val="10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462-BA41-A23C-A32EA69ED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altLang="ja-JP" dirty="0"/>
              <a:t>13.</a:t>
            </a:r>
            <a:r>
              <a:rPr lang="ja-JP" altLang="en-US"/>
              <a:t>法興寺</a:t>
            </a:r>
          </a:p>
        </c:rich>
      </c:tx>
      <c:layout>
        <c:manualLayout>
          <c:xMode val="edge"/>
          <c:yMode val="edge"/>
          <c:x val="0.28833333333333333"/>
          <c:y val="0.117592592592592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0545432098765432"/>
          <c:y val="0.33251296296296295"/>
          <c:w val="0.69100555555555554"/>
          <c:h val="0.65964753086419758"/>
        </c:manualLayout>
      </c:layout>
      <c:pieChart>
        <c:varyColors val="1"/>
        <c:ser>
          <c:idx val="0"/>
          <c:order val="0"/>
          <c:tx>
            <c:strRef>
              <c:f>Sheet1!$H$170</c:f>
              <c:strCache>
                <c:ptCount val="1"/>
                <c:pt idx="0">
                  <c:v>法興寺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1B-2F4A-9930-0BBD846764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1B-2F4A-9930-0BBD846764A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1B-2F4A-9930-0BBD846764A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11B-2F4A-9930-0BBD846764A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11B-2F4A-9930-0BBD846764A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11B-2F4A-9930-0BBD846764A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11B-2F4A-9930-0BBD846764A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11B-2F4A-9930-0BBD846764A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11B-2F4A-9930-0BBD846764A4}"/>
              </c:ext>
            </c:extLst>
          </c:dPt>
          <c:dPt>
            <c:idx val="9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11B-2F4A-9930-0BBD846764A4}"/>
              </c:ext>
            </c:extLst>
          </c:dPt>
          <c:cat>
            <c:strRef>
              <c:f>Sheet1!$G$171:$G$180</c:f>
              <c:strCache>
                <c:ptCount val="10"/>
                <c:pt idx="0">
                  <c:v>ST1</c:v>
                </c:pt>
                <c:pt idx="1">
                  <c:v>ST2</c:v>
                </c:pt>
                <c:pt idx="2">
                  <c:v>ST3</c:v>
                </c:pt>
                <c:pt idx="3">
                  <c:v>ST4</c:v>
                </c:pt>
                <c:pt idx="4">
                  <c:v>ST5</c:v>
                </c:pt>
                <c:pt idx="5">
                  <c:v>ST6</c:v>
                </c:pt>
                <c:pt idx="6">
                  <c:v>ST7</c:v>
                </c:pt>
                <c:pt idx="7">
                  <c:v>ST8</c:v>
                </c:pt>
                <c:pt idx="8">
                  <c:v>ST9</c:v>
                </c:pt>
                <c:pt idx="9">
                  <c:v>ST10</c:v>
                </c:pt>
              </c:strCache>
            </c:strRef>
          </c:cat>
          <c:val>
            <c:numRef>
              <c:f>Sheet1!$H$171:$H$180</c:f>
              <c:numCache>
                <c:formatCode>General</c:formatCode>
                <c:ptCount val="10"/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11B-2F4A-9930-0BBD84676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altLang="ja-JP" dirty="0"/>
              <a:t>15.</a:t>
            </a:r>
            <a:r>
              <a:rPr lang="ja-JP" altLang="en-US"/>
              <a:t>出石町</a:t>
            </a:r>
          </a:p>
        </c:rich>
      </c:tx>
      <c:layout>
        <c:manualLayout>
          <c:xMode val="edge"/>
          <c:yMode val="edge"/>
          <c:x val="0.26481481481481484"/>
          <c:y val="0.117592592592592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1329382716049383"/>
          <c:y val="0.34035246913580247"/>
          <c:w val="0.66748703703703705"/>
          <c:h val="0.65964753086419758"/>
        </c:manualLayout>
      </c:layout>
      <c:pieChart>
        <c:varyColors val="1"/>
        <c:ser>
          <c:idx val="0"/>
          <c:order val="0"/>
          <c:tx>
            <c:strRef>
              <c:f>Sheet1!$N$170</c:f>
              <c:strCache>
                <c:ptCount val="1"/>
                <c:pt idx="0">
                  <c:v>出石町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25-6E48-95B4-0B4700F2C8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25-6E48-95B4-0B4700F2C8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25-6E48-95B4-0B4700F2C84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25-6E48-95B4-0B4700F2C84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25-6E48-95B4-0B4700F2C84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25-6E48-95B4-0B4700F2C84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B25-6E48-95B4-0B4700F2C84F}"/>
              </c:ext>
            </c:extLst>
          </c:dPt>
          <c:dPt>
            <c:idx val="7"/>
            <c:bubble3D val="0"/>
            <c:spPr>
              <a:solidFill>
                <a:srgbClr val="9933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B25-6E48-95B4-0B4700F2C84F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B25-6E48-95B4-0B4700F2C84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B25-6E48-95B4-0B4700F2C84F}"/>
              </c:ext>
            </c:extLst>
          </c:dPt>
          <c:cat>
            <c:strRef>
              <c:f>Sheet1!$M$171:$M$180</c:f>
              <c:strCache>
                <c:ptCount val="10"/>
                <c:pt idx="0">
                  <c:v>ST1</c:v>
                </c:pt>
                <c:pt idx="1">
                  <c:v>ST2</c:v>
                </c:pt>
                <c:pt idx="2">
                  <c:v>ST3</c:v>
                </c:pt>
                <c:pt idx="3">
                  <c:v>ST4</c:v>
                </c:pt>
                <c:pt idx="4">
                  <c:v>ST5</c:v>
                </c:pt>
                <c:pt idx="5">
                  <c:v>ST6</c:v>
                </c:pt>
                <c:pt idx="6">
                  <c:v>ST7</c:v>
                </c:pt>
                <c:pt idx="7">
                  <c:v>ST8</c:v>
                </c:pt>
                <c:pt idx="8">
                  <c:v>ST9</c:v>
                </c:pt>
                <c:pt idx="9">
                  <c:v>ST10</c:v>
                </c:pt>
              </c:strCache>
            </c:strRef>
          </c:cat>
          <c:val>
            <c:numRef>
              <c:f>Sheet1!$N$171:$N$180</c:f>
              <c:numCache>
                <c:formatCode>General</c:formatCode>
                <c:ptCount val="10"/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B25-6E48-95B4-0B4700F2C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altLang="ja-JP" dirty="0"/>
              <a:t>7.</a:t>
            </a:r>
            <a:r>
              <a:rPr lang="ja-JP" altLang="en-US"/>
              <a:t>大同寺池</a:t>
            </a:r>
          </a:p>
        </c:rich>
      </c:tx>
      <c:layout>
        <c:manualLayout>
          <c:xMode val="edge"/>
          <c:yMode val="edge"/>
          <c:x val="0.21777777777777776"/>
          <c:y val="0.125432098765432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Sheet1!$H$145</c:f>
              <c:strCache>
                <c:ptCount val="1"/>
                <c:pt idx="0">
                  <c:v>大同寺池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54-0148-B634-62C057BB9F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54-0148-B634-62C057BB9F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454-0148-B634-62C057BB9F0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454-0148-B634-62C057BB9F0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454-0148-B634-62C057BB9F0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454-0148-B634-62C057BB9F0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454-0148-B634-62C057BB9F0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454-0148-B634-62C057BB9F0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454-0148-B634-62C057BB9F0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454-0148-B634-62C057BB9F03}"/>
              </c:ext>
            </c:extLst>
          </c:dPt>
          <c:cat>
            <c:strRef>
              <c:f>Sheet1!$G$146:$G$155</c:f>
              <c:strCache>
                <c:ptCount val="10"/>
                <c:pt idx="0">
                  <c:v>ST1</c:v>
                </c:pt>
                <c:pt idx="1">
                  <c:v>ST2</c:v>
                </c:pt>
                <c:pt idx="2">
                  <c:v>ST3</c:v>
                </c:pt>
                <c:pt idx="3">
                  <c:v>ST4</c:v>
                </c:pt>
                <c:pt idx="4">
                  <c:v>ST5</c:v>
                </c:pt>
                <c:pt idx="5">
                  <c:v>ST6</c:v>
                </c:pt>
                <c:pt idx="6">
                  <c:v>ST7</c:v>
                </c:pt>
                <c:pt idx="7">
                  <c:v>ST8</c:v>
                </c:pt>
                <c:pt idx="8">
                  <c:v>ST9</c:v>
                </c:pt>
                <c:pt idx="9">
                  <c:v>ST10</c:v>
                </c:pt>
              </c:strCache>
            </c:strRef>
          </c:cat>
          <c:val>
            <c:numRef>
              <c:f>Sheet1!$H$146:$H$155</c:f>
              <c:numCache>
                <c:formatCode>General</c:formatCode>
                <c:ptCount val="10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454-0148-B634-62C057BB9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altLang="ja-JP" dirty="0"/>
              <a:t>2.</a:t>
            </a:r>
            <a:r>
              <a:rPr lang="ja-JP" altLang="en-US"/>
              <a:t>松岡</a:t>
            </a:r>
          </a:p>
        </c:rich>
      </c:tx>
      <c:layout>
        <c:manualLayout>
          <c:xMode val="edge"/>
          <c:yMode val="edge"/>
          <c:x val="0.30638395061728396"/>
          <c:y val="0.117592592592592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5449753086419754"/>
          <c:y val="0.34035246913580247"/>
          <c:w val="0.66748703703703705"/>
          <c:h val="0.65964753086419758"/>
        </c:manualLayout>
      </c:layout>
      <c:pieChart>
        <c:varyColors val="1"/>
        <c:ser>
          <c:idx val="0"/>
          <c:order val="0"/>
          <c:tx>
            <c:strRef>
              <c:f>Sheet1!$F$121</c:f>
              <c:strCache>
                <c:ptCount val="1"/>
                <c:pt idx="0">
                  <c:v>松岡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17-014D-A24A-C69B8E5535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17-014D-A24A-C69B8E5535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17-014D-A24A-C69B8E5535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F17-014D-A24A-C69B8E5535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F17-014D-A24A-C69B8E5535C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F17-014D-A24A-C69B8E5535C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F17-014D-A24A-C69B8E5535C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F17-014D-A24A-C69B8E5535C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F17-014D-A24A-C69B8E5535C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F17-014D-A24A-C69B8E5535CD}"/>
              </c:ext>
            </c:extLst>
          </c:dPt>
          <c:cat>
            <c:strRef>
              <c:f>Sheet1!$E$122:$E$131</c:f>
              <c:strCache>
                <c:ptCount val="10"/>
                <c:pt idx="0">
                  <c:v>ST1</c:v>
                </c:pt>
                <c:pt idx="1">
                  <c:v>ST2</c:v>
                </c:pt>
                <c:pt idx="2">
                  <c:v>ST3</c:v>
                </c:pt>
                <c:pt idx="3">
                  <c:v>ST4</c:v>
                </c:pt>
                <c:pt idx="4">
                  <c:v>ST5</c:v>
                </c:pt>
                <c:pt idx="5">
                  <c:v>ST6</c:v>
                </c:pt>
                <c:pt idx="6">
                  <c:v>ST7</c:v>
                </c:pt>
                <c:pt idx="7">
                  <c:v>ST8</c:v>
                </c:pt>
                <c:pt idx="8">
                  <c:v>ST9</c:v>
                </c:pt>
                <c:pt idx="9">
                  <c:v>ST10</c:v>
                </c:pt>
              </c:strCache>
            </c:strRef>
          </c:cat>
          <c:val>
            <c:numRef>
              <c:f>Sheet1!$F$122:$F$131</c:f>
              <c:numCache>
                <c:formatCode>General</c:formatCode>
                <c:ptCount val="10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F17-014D-A24A-C69B8E553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altLang="ja-JP" dirty="0"/>
              <a:t>8.</a:t>
            </a:r>
            <a:r>
              <a:rPr lang="ja-JP" altLang="en-US"/>
              <a:t>平野</a:t>
            </a:r>
          </a:p>
        </c:rich>
      </c:tx>
      <c:layout>
        <c:manualLayout>
          <c:xMode val="edge"/>
          <c:yMode val="edge"/>
          <c:x val="0.32052592592592588"/>
          <c:y val="0.1339506172839506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Sheet1!$K$145</c:f>
              <c:strCache>
                <c:ptCount val="1"/>
                <c:pt idx="0">
                  <c:v>平野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79-AF4D-B0B9-A20DC17ADB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79-AF4D-B0B9-A20DC17ADB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B79-AF4D-B0B9-A20DC17ADB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B79-AF4D-B0B9-A20DC17ADB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B79-AF4D-B0B9-A20DC17ADB39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B79-AF4D-B0B9-A20DC17ADB3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B79-AF4D-B0B9-A20DC17ADB3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B79-AF4D-B0B9-A20DC17ADB3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B79-AF4D-B0B9-A20DC17ADB3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B79-AF4D-B0B9-A20DC17ADB39}"/>
              </c:ext>
            </c:extLst>
          </c:dPt>
          <c:cat>
            <c:strRef>
              <c:f>Sheet1!$J$146:$J$155</c:f>
              <c:strCache>
                <c:ptCount val="10"/>
                <c:pt idx="0">
                  <c:v>ST1</c:v>
                </c:pt>
                <c:pt idx="1">
                  <c:v>ST2</c:v>
                </c:pt>
                <c:pt idx="2">
                  <c:v>ST3</c:v>
                </c:pt>
                <c:pt idx="3">
                  <c:v>ST4</c:v>
                </c:pt>
                <c:pt idx="4">
                  <c:v>ST5</c:v>
                </c:pt>
                <c:pt idx="5">
                  <c:v>ST6</c:v>
                </c:pt>
                <c:pt idx="6">
                  <c:v>ST7</c:v>
                </c:pt>
                <c:pt idx="7">
                  <c:v>ST8</c:v>
                </c:pt>
                <c:pt idx="8">
                  <c:v>ST9</c:v>
                </c:pt>
                <c:pt idx="9">
                  <c:v>ST10</c:v>
                </c:pt>
              </c:strCache>
            </c:strRef>
          </c:cat>
          <c:val>
            <c:numRef>
              <c:f>Sheet1!$K$146:$K$155</c:f>
              <c:numCache>
                <c:formatCode>General</c:formatCode>
                <c:ptCount val="10"/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B79-AF4D-B0B9-A20DC17AD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altLang="ja-JP" dirty="0"/>
              <a:t>9.</a:t>
            </a:r>
            <a:r>
              <a:rPr lang="ja-JP" altLang="en-US"/>
              <a:t>和田山</a:t>
            </a:r>
          </a:p>
        </c:rich>
      </c:tx>
      <c:layout>
        <c:manualLayout>
          <c:xMode val="edge"/>
          <c:yMode val="edge"/>
          <c:x val="0.28049382716049381"/>
          <c:y val="0.1332716049382716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Sheet1!$N$145</c:f>
              <c:strCache>
                <c:ptCount val="1"/>
                <c:pt idx="0">
                  <c:v>和田山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1F-9E48-8042-45E4F65356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1F-9E48-8042-45E4F65356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1F-9E48-8042-45E4F65356F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1F-9E48-8042-45E4F65356F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31F-9E48-8042-45E4F65356F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31F-9E48-8042-45E4F65356F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31F-9E48-8042-45E4F65356F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31F-9E48-8042-45E4F65356F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31F-9E48-8042-45E4F65356F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31F-9E48-8042-45E4F65356F2}"/>
              </c:ext>
            </c:extLst>
          </c:dPt>
          <c:cat>
            <c:strRef>
              <c:f>Sheet1!$M$146:$M$155</c:f>
              <c:strCache>
                <c:ptCount val="10"/>
                <c:pt idx="0">
                  <c:v>ST1</c:v>
                </c:pt>
                <c:pt idx="1">
                  <c:v>ST2</c:v>
                </c:pt>
                <c:pt idx="2">
                  <c:v>ST3</c:v>
                </c:pt>
                <c:pt idx="3">
                  <c:v>ST4</c:v>
                </c:pt>
                <c:pt idx="4">
                  <c:v>ST5</c:v>
                </c:pt>
                <c:pt idx="5">
                  <c:v>ST6</c:v>
                </c:pt>
                <c:pt idx="6">
                  <c:v>ST7</c:v>
                </c:pt>
                <c:pt idx="7">
                  <c:v>ST8</c:v>
                </c:pt>
                <c:pt idx="8">
                  <c:v>ST9</c:v>
                </c:pt>
                <c:pt idx="9">
                  <c:v>ST10</c:v>
                </c:pt>
              </c:strCache>
            </c:strRef>
          </c:cat>
          <c:val>
            <c:numRef>
              <c:f>Sheet1!$N$146:$N$155</c:f>
              <c:numCache>
                <c:formatCode>General</c:formatCode>
                <c:ptCount val="10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31F-9E48-8042-45E4F65356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altLang="ja-JP" dirty="0"/>
              <a:t>10.</a:t>
            </a:r>
            <a:r>
              <a:rPr lang="ja-JP" altLang="en-US"/>
              <a:t>雨の宮池</a:t>
            </a:r>
          </a:p>
        </c:rich>
      </c:tx>
      <c:layout>
        <c:manualLayout>
          <c:xMode val="edge"/>
          <c:yMode val="edge"/>
          <c:x val="0.19425925925925927"/>
          <c:y val="0.17246913580246914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1329382716049383"/>
          <c:y val="0.34035246913580247"/>
          <c:w val="0.62828950617283941"/>
          <c:h val="0.62828950617283941"/>
        </c:manualLayout>
      </c:layout>
      <c:pieChart>
        <c:varyColors val="1"/>
        <c:ser>
          <c:idx val="0"/>
          <c:order val="0"/>
          <c:tx>
            <c:strRef>
              <c:f>Sheet1!$Q$145</c:f>
              <c:strCache>
                <c:ptCount val="1"/>
                <c:pt idx="0">
                  <c:v>雨の宮池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CC-2843-AA1C-DE49F5659C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CC-2843-AA1C-DE49F5659CC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CC-2843-AA1C-DE49F5659C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CC-2843-AA1C-DE49F5659CC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DCC-2843-AA1C-DE49F5659CC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DCC-2843-AA1C-DE49F5659CC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DCC-2843-AA1C-DE49F5659CC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DCC-2843-AA1C-DE49F5659CC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DCC-2843-AA1C-DE49F5659CC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DCC-2843-AA1C-DE49F5659CC3}"/>
              </c:ext>
            </c:extLst>
          </c:dPt>
          <c:cat>
            <c:strRef>
              <c:f>Sheet1!$P$146:$P$155</c:f>
              <c:strCache>
                <c:ptCount val="10"/>
                <c:pt idx="0">
                  <c:v>ST1</c:v>
                </c:pt>
                <c:pt idx="1">
                  <c:v>ST2</c:v>
                </c:pt>
                <c:pt idx="2">
                  <c:v>ST3</c:v>
                </c:pt>
                <c:pt idx="3">
                  <c:v>ST4</c:v>
                </c:pt>
                <c:pt idx="4">
                  <c:v>ST5</c:v>
                </c:pt>
                <c:pt idx="5">
                  <c:v>ST6</c:v>
                </c:pt>
                <c:pt idx="6">
                  <c:v>ST7</c:v>
                </c:pt>
                <c:pt idx="7">
                  <c:v>ST8</c:v>
                </c:pt>
                <c:pt idx="8">
                  <c:v>ST9</c:v>
                </c:pt>
                <c:pt idx="9">
                  <c:v>ST10</c:v>
                </c:pt>
              </c:strCache>
            </c:strRef>
          </c:cat>
          <c:val>
            <c:numRef>
              <c:f>Sheet1!$Q$146:$Q$155</c:f>
              <c:numCache>
                <c:formatCode>General</c:formatCode>
                <c:ptCount val="10"/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DCC-2843-AA1C-DE49F5659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altLang="ja-JP" dirty="0"/>
              <a:t>11.</a:t>
            </a:r>
            <a:r>
              <a:rPr lang="ja-JP" altLang="en-US"/>
              <a:t>栗鹿</a:t>
            </a:r>
          </a:p>
        </c:rich>
      </c:tx>
      <c:layout>
        <c:manualLayout>
          <c:xMode val="edge"/>
          <c:yMode val="edge"/>
          <c:x val="0.268029012345679"/>
          <c:y val="5.4876543209876547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5269362516126161"/>
          <c:y val="0.28898550273684592"/>
          <c:w val="0.65223986832154457"/>
          <c:h val="0.62925514764697776"/>
        </c:manualLayout>
      </c:layout>
      <c:pieChart>
        <c:varyColors val="1"/>
        <c:ser>
          <c:idx val="0"/>
          <c:order val="0"/>
          <c:tx>
            <c:strRef>
              <c:f>Sheet1!$B$170</c:f>
              <c:strCache>
                <c:ptCount val="1"/>
                <c:pt idx="0">
                  <c:v>栗鹿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16-CE4D-B6DA-3529D4E50F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16-CE4D-B6DA-3529D4E50FF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16-CE4D-B6DA-3529D4E50FF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416-CE4D-B6DA-3529D4E50FF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416-CE4D-B6DA-3529D4E50FF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416-CE4D-B6DA-3529D4E50FF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416-CE4D-B6DA-3529D4E50FF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416-CE4D-B6DA-3529D4E50FF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416-CE4D-B6DA-3529D4E50FF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416-CE4D-B6DA-3529D4E50FF9}"/>
              </c:ext>
            </c:extLst>
          </c:dPt>
          <c:cat>
            <c:strRef>
              <c:f>Sheet1!$A$171:$A$180</c:f>
              <c:strCache>
                <c:ptCount val="10"/>
                <c:pt idx="0">
                  <c:v>ST1</c:v>
                </c:pt>
                <c:pt idx="1">
                  <c:v>ST2</c:v>
                </c:pt>
                <c:pt idx="2">
                  <c:v>ST3</c:v>
                </c:pt>
                <c:pt idx="3">
                  <c:v>ST4</c:v>
                </c:pt>
                <c:pt idx="4">
                  <c:v>ST5</c:v>
                </c:pt>
                <c:pt idx="5">
                  <c:v>ST6</c:v>
                </c:pt>
                <c:pt idx="6">
                  <c:v>ST7</c:v>
                </c:pt>
                <c:pt idx="7">
                  <c:v>ST8</c:v>
                </c:pt>
                <c:pt idx="8">
                  <c:v>ST9</c:v>
                </c:pt>
                <c:pt idx="9">
                  <c:v>ST10</c:v>
                </c:pt>
              </c:strCache>
            </c:strRef>
          </c:cat>
          <c:val>
            <c:numRef>
              <c:f>Sheet1!$B$171:$B$180</c:f>
              <c:numCache>
                <c:formatCode>General</c:formatCode>
                <c:ptCount val="10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416-CE4D-B6DA-3529D4E50F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altLang="ja-JP" dirty="0"/>
              <a:t>12.</a:t>
            </a:r>
            <a:r>
              <a:rPr lang="ja-JP" altLang="en-US"/>
              <a:t>西方寺</a:t>
            </a:r>
          </a:p>
        </c:rich>
      </c:tx>
      <c:layout>
        <c:manualLayout>
          <c:xMode val="edge"/>
          <c:yMode val="edge"/>
          <c:x val="0.25697530864197532"/>
          <c:y val="0.117592592592592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Sheet1!$E$170</c:f>
              <c:strCache>
                <c:ptCount val="1"/>
                <c:pt idx="0">
                  <c:v>西方寺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7C-1746-9C56-0F4462E339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7C-1746-9C56-0F4462E339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7C-1746-9C56-0F4462E339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7C-1746-9C56-0F4462E3390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7C-1746-9C56-0F4462E3390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A7C-1746-9C56-0F4462E3390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A7C-1746-9C56-0F4462E3390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A7C-1746-9C56-0F4462E3390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A7C-1746-9C56-0F4462E3390D}"/>
              </c:ext>
            </c:extLst>
          </c:dPt>
          <c:dPt>
            <c:idx val="9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A7C-1746-9C56-0F4462E3390D}"/>
              </c:ext>
            </c:extLst>
          </c:dPt>
          <c:cat>
            <c:strRef>
              <c:f>Sheet1!$D$171:$D$180</c:f>
              <c:strCache>
                <c:ptCount val="10"/>
                <c:pt idx="0">
                  <c:v>ST1</c:v>
                </c:pt>
                <c:pt idx="1">
                  <c:v>ST2</c:v>
                </c:pt>
                <c:pt idx="2">
                  <c:v>ST3</c:v>
                </c:pt>
                <c:pt idx="3">
                  <c:v>ST4</c:v>
                </c:pt>
                <c:pt idx="4">
                  <c:v>ST5</c:v>
                </c:pt>
                <c:pt idx="5">
                  <c:v>ST6</c:v>
                </c:pt>
                <c:pt idx="6">
                  <c:v>ST7</c:v>
                </c:pt>
                <c:pt idx="7">
                  <c:v>ST8</c:v>
                </c:pt>
                <c:pt idx="8">
                  <c:v>ST9</c:v>
                </c:pt>
                <c:pt idx="9">
                  <c:v>ST10</c:v>
                </c:pt>
              </c:strCache>
            </c:strRef>
          </c:cat>
          <c:val>
            <c:numRef>
              <c:f>Sheet1!$E$171:$E$180</c:f>
              <c:numCache>
                <c:formatCode>General</c:formatCode>
                <c:ptCount val="10"/>
                <c:pt idx="0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A7C-1746-9C56-0F4462E33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altLang="ja-JP" dirty="0"/>
              <a:t>14.</a:t>
            </a:r>
            <a:r>
              <a:rPr lang="ja-JP" altLang="en-US"/>
              <a:t>久世田</a:t>
            </a:r>
          </a:p>
        </c:rich>
      </c:tx>
      <c:layout>
        <c:manualLayout>
          <c:xMode val="edge"/>
          <c:yMode val="edge"/>
          <c:x val="0.2334567901234568"/>
          <c:y val="0.125432098765432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Sheet1!$K$170</c:f>
              <c:strCache>
                <c:ptCount val="1"/>
                <c:pt idx="0">
                  <c:v>久世田</c:v>
                </c:pt>
              </c:strCache>
            </c:strRef>
          </c:tx>
          <c:spPr>
            <a:solidFill>
              <a:srgbClr val="7030A0"/>
            </a:solidFill>
          </c:spPr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CB-514D-948F-0F6F5B7664F0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CB-514D-948F-0F6F5B7664F0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CB-514D-948F-0F6F5B7664F0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0CB-514D-948F-0F6F5B7664F0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0CB-514D-948F-0F6F5B7664F0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0CB-514D-948F-0F6F5B7664F0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0CB-514D-948F-0F6F5B7664F0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0CB-514D-948F-0F6F5B7664F0}"/>
              </c:ext>
            </c:extLst>
          </c:dPt>
          <c:dPt>
            <c:idx val="8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0CB-514D-948F-0F6F5B7664F0}"/>
              </c:ext>
            </c:extLst>
          </c:dPt>
          <c:dPt>
            <c:idx val="9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0CB-514D-948F-0F6F5B7664F0}"/>
              </c:ext>
            </c:extLst>
          </c:dPt>
          <c:cat>
            <c:strRef>
              <c:f>Sheet1!$J$171:$J$180</c:f>
              <c:strCache>
                <c:ptCount val="10"/>
                <c:pt idx="0">
                  <c:v>ST1</c:v>
                </c:pt>
                <c:pt idx="1">
                  <c:v>ST2</c:v>
                </c:pt>
                <c:pt idx="2">
                  <c:v>ST3</c:v>
                </c:pt>
                <c:pt idx="3">
                  <c:v>ST4</c:v>
                </c:pt>
                <c:pt idx="4">
                  <c:v>ST5</c:v>
                </c:pt>
                <c:pt idx="5">
                  <c:v>ST6</c:v>
                </c:pt>
                <c:pt idx="6">
                  <c:v>ST7</c:v>
                </c:pt>
                <c:pt idx="7">
                  <c:v>ST8</c:v>
                </c:pt>
                <c:pt idx="8">
                  <c:v>ST9</c:v>
                </c:pt>
                <c:pt idx="9">
                  <c:v>ST10</c:v>
                </c:pt>
              </c:strCache>
            </c:strRef>
          </c:cat>
          <c:val>
            <c:numRef>
              <c:f>Sheet1!$K$171:$K$180</c:f>
              <c:numCache>
                <c:formatCode>General</c:formatCode>
                <c:ptCount val="10"/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0CB-514D-948F-0F6F5B766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E9150-4283-4A4B-9EC2-B2F82CC32EA8}" type="datetimeFigureOut">
              <a:rPr kumimoji="1" lang="ja-JP" altLang="en-US" smtClean="0"/>
              <a:t>2024/5/17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ED9FA-7563-4D9A-A712-D04BA96C6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6996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ED9FA-7563-4D9A-A712-D04BA96C685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8168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05964-9F67-48F9-9821-572E59F5A7C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8499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矢印をひいたパターン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ED9FA-7563-4D9A-A712-D04BA96C685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329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/>
              <a:t>Takehana</a:t>
            </a:r>
            <a:r>
              <a:rPr kumimoji="1" lang="en-US" altLang="ja-JP" dirty="0"/>
              <a:t> </a:t>
            </a:r>
            <a:r>
              <a:rPr kumimoji="1" lang="en-US" altLang="ja-JP" i="1" dirty="0"/>
              <a:t>et al</a:t>
            </a:r>
            <a:r>
              <a:rPr kumimoji="1" lang="en-US" altLang="ja-JP" dirty="0"/>
              <a:t>. 2003 </a:t>
            </a:r>
            <a:r>
              <a:rPr kumimoji="1" lang="ja-JP" altLang="en-US" dirty="0"/>
              <a:t>の</a:t>
            </a:r>
            <a:r>
              <a:rPr kumimoji="1" lang="en-US" altLang="ja-JP" dirty="0" err="1"/>
              <a:t>cytb</a:t>
            </a:r>
            <a:r>
              <a:rPr kumimoji="1" lang="ja-JP" altLang="en-US" dirty="0"/>
              <a:t>と</a:t>
            </a:r>
            <a:r>
              <a:rPr kumimoji="1" lang="ja-JP" altLang="en-US"/>
              <a:t>合わせた系統樹</a:t>
            </a:r>
            <a:endParaRPr kumimoji="1" lang="en-US" altLang="ja-JP" dirty="0"/>
          </a:p>
          <a:p>
            <a:r>
              <a:rPr kumimoji="1" lang="en-US" altLang="ja-JP" dirty="0"/>
              <a:t>OUT</a:t>
            </a:r>
            <a:r>
              <a:rPr kumimoji="1" lang="ja-JP" altLang="en-US"/>
              <a:t>にマークをつけたパターン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ED9FA-7563-4D9A-A712-D04BA96C685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306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ED9FA-7563-4D9A-A712-D04BA96C685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7176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数字で示したパターン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ED9FA-7563-4D9A-A712-D04BA96C685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57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2D83DF-D343-1E22-1C73-6B6F0D79D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D795D05-7A46-1453-AB7E-427DA4BC2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93371F-FB3C-1EC7-2F39-59AC9875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F68B-5EED-4DDA-83BE-72F25C71174C}" type="datetimeFigureOut">
              <a:rPr kumimoji="1" lang="ja-JP" altLang="en-US" smtClean="0"/>
              <a:t>2024/5/17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A9DD02-E633-B4F6-C574-A8D7DC0F3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D038BE-CCF4-53C9-269A-82060D520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FD8-1193-47FE-97CA-8B356EED08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24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4D030D-9575-5017-1DC4-A8B685438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18490E-FE12-8EB9-FAA6-5E8FCD873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CABCB8-2673-8EFA-B020-C7E59B79F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F68B-5EED-4DDA-83BE-72F25C71174C}" type="datetimeFigureOut">
              <a:rPr kumimoji="1" lang="ja-JP" altLang="en-US" smtClean="0"/>
              <a:t>2024/5/17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44DE9E-7B26-B785-2249-3DCEE514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9CBEC9-04A3-942E-0928-6A32B279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FD8-1193-47FE-97CA-8B356EED08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74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4365A41-CAD9-C9EA-266C-BECB9A3E8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C853515-B83C-ECC4-86FA-A2FF4C13D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F4A6B5-39A1-2568-5059-04505F7ED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F68B-5EED-4DDA-83BE-72F25C71174C}" type="datetimeFigureOut">
              <a:rPr kumimoji="1" lang="ja-JP" altLang="en-US" smtClean="0"/>
              <a:t>2024/5/17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2567C9-5598-ECBB-6DB3-DC07F6A1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B96E89-5E9E-71EB-090C-6C428DAC3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FD8-1193-47FE-97CA-8B356EED08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38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CB9538-0248-BBE5-5A36-0FCF42ED3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10D125-8922-50A8-DE85-CA53F4134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C8A777-42AE-68D4-1C74-1C0DE4759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F68B-5EED-4DDA-83BE-72F25C71174C}" type="datetimeFigureOut">
              <a:rPr kumimoji="1" lang="ja-JP" altLang="en-US" smtClean="0"/>
              <a:t>2024/5/17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F452C9-C994-CF49-72D1-340E6715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87ED55-F31D-7DE2-C891-8141B251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FD8-1193-47FE-97CA-8B356EED08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04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83782A-62B1-DBDC-D1CE-4ED74EDCE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F9D2662-5D75-9C88-0892-D25CB32C9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1E731F-6D5E-FF37-AD62-B7350293D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F68B-5EED-4DDA-83BE-72F25C71174C}" type="datetimeFigureOut">
              <a:rPr kumimoji="1" lang="ja-JP" altLang="en-US" smtClean="0"/>
              <a:t>2024/5/17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4824E2-7AB9-1E22-863F-B0BA0B656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D3FBE4-00A0-32C6-2294-F55BE000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FD8-1193-47FE-97CA-8B356EED08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75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DEB17C-6FFF-4E77-6A3E-72D3C13C0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A2F9B7-97AB-35CB-8A29-9D8FB7799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59EC2FB-FCCE-7CBC-9381-A67F104A5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EE3B15C-BCE8-AC7B-1F93-860442B43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F68B-5EED-4DDA-83BE-72F25C71174C}" type="datetimeFigureOut">
              <a:rPr kumimoji="1" lang="ja-JP" altLang="en-US" smtClean="0"/>
              <a:t>2024/5/17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87129B-9034-E307-F4CE-81906D6E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175542B-CB13-E25F-8463-E6093694E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FD8-1193-47FE-97CA-8B356EED08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994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4834DA-070B-97F1-EDC6-259CB0583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3B35DAD-C947-253E-0331-A1EEA0DEE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00CBC11-EC1E-5020-C038-293042967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BFA6792-B93D-31BC-3710-B8E0AA012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A408858-9925-3DB8-2081-4496CB2D3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D2490BC-EEC7-95CD-C002-521FE0A04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F68B-5EED-4DDA-83BE-72F25C71174C}" type="datetimeFigureOut">
              <a:rPr kumimoji="1" lang="ja-JP" altLang="en-US" smtClean="0"/>
              <a:t>2024/5/17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6617A6A-7311-6EF8-ED27-4BE577776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EBB6748-431C-5565-D40A-DF3EF6D1B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FD8-1193-47FE-97CA-8B356EED08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13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9228FC-1F07-F137-92C5-DD830AFC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C33C49B-D03A-6572-50B3-7A90158A6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F68B-5EED-4DDA-83BE-72F25C71174C}" type="datetimeFigureOut">
              <a:rPr kumimoji="1" lang="ja-JP" altLang="en-US" smtClean="0"/>
              <a:t>2024/5/17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192F2B1-D489-E319-FB1A-609BB2EDB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77015CD-A573-29F2-BB90-80D68C769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FD8-1193-47FE-97CA-8B356EED08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57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1F99279-5957-77FB-6EF3-A7193FEF4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F68B-5EED-4DDA-83BE-72F25C71174C}" type="datetimeFigureOut">
              <a:rPr kumimoji="1" lang="ja-JP" altLang="en-US" smtClean="0"/>
              <a:t>2024/5/17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E8CEF76-A1F0-4533-1F42-D8B126E6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11181E-9EE5-4820-A3E6-934A2FE96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FD8-1193-47FE-97CA-8B356EED08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60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DB182E-F7F8-738B-5918-92C87C89D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A22D57-FAD6-ACB3-0CDD-16DDB60B8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188E621-CCF8-DF73-187C-A15E31559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F271AC7-6289-B517-BF87-7103DF3D5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F68B-5EED-4DDA-83BE-72F25C71174C}" type="datetimeFigureOut">
              <a:rPr kumimoji="1" lang="ja-JP" altLang="en-US" smtClean="0"/>
              <a:t>2024/5/17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F5C07FB-CBA3-68E9-38D8-CB3641B8B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98025AF-5045-1795-CE8A-2C36CC7EF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FD8-1193-47FE-97CA-8B356EED08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861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81B035-5AF3-4662-AD26-00EAE4F3D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D85EB43-06A0-3D4B-74F3-4FA3B525EF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FADEB1E-9B99-55F1-BEF5-92106387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8BBDE67-7C48-33AB-19AC-6B849B86B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F68B-5EED-4DDA-83BE-72F25C71174C}" type="datetimeFigureOut">
              <a:rPr kumimoji="1" lang="ja-JP" altLang="en-US" smtClean="0"/>
              <a:t>2024/5/17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02F25EE-A831-B195-C893-ED39C3DD7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3C55FFB-C0B6-DB96-D4C2-C530D34EA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FD8-1193-47FE-97CA-8B356EED08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7795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57E171F-0E83-8D9F-27DF-911333968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BA7CCD6-CCF1-19D4-0E62-41A9563F4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53D2EB-DE9C-CDED-83ED-5BD241BF05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FF68B-5EED-4DDA-83BE-72F25C71174C}" type="datetimeFigureOut">
              <a:rPr kumimoji="1" lang="ja-JP" altLang="en-US" smtClean="0"/>
              <a:t>2024/5/17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532FFC-8BC8-C598-337D-5E5B20B05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645E12-3AF7-63DA-49B4-AF2D7B67B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0FFD8-1193-47FE-97CA-8B356EED08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40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13" Type="http://schemas.openxmlformats.org/officeDocument/2006/relationships/chart" Target="../charts/chart25.xml"/><Relationship Id="rId3" Type="http://schemas.openxmlformats.org/officeDocument/2006/relationships/image" Target="../media/image1.png"/><Relationship Id="rId7" Type="http://schemas.openxmlformats.org/officeDocument/2006/relationships/chart" Target="../charts/chart19.xml"/><Relationship Id="rId12" Type="http://schemas.openxmlformats.org/officeDocument/2006/relationships/chart" Target="../charts/chart24.xml"/><Relationship Id="rId2" Type="http://schemas.openxmlformats.org/officeDocument/2006/relationships/notesSlide" Target="../notesSlides/notesSlide6.xml"/><Relationship Id="rId16" Type="http://schemas.openxmlformats.org/officeDocument/2006/relationships/chart" Target="../charts/chart2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8.xml"/><Relationship Id="rId11" Type="http://schemas.openxmlformats.org/officeDocument/2006/relationships/chart" Target="../charts/chart23.xml"/><Relationship Id="rId5" Type="http://schemas.openxmlformats.org/officeDocument/2006/relationships/chart" Target="../charts/chart17.xml"/><Relationship Id="rId15" Type="http://schemas.openxmlformats.org/officeDocument/2006/relationships/chart" Target="../charts/chart27.xml"/><Relationship Id="rId10" Type="http://schemas.openxmlformats.org/officeDocument/2006/relationships/chart" Target="../charts/chart22.xml"/><Relationship Id="rId4" Type="http://schemas.openxmlformats.org/officeDocument/2006/relationships/chart" Target="../charts/chart16.xml"/><Relationship Id="rId9" Type="http://schemas.openxmlformats.org/officeDocument/2006/relationships/chart" Target="../charts/chart21.xml"/><Relationship Id="rId14" Type="http://schemas.openxmlformats.org/officeDocument/2006/relationships/chart" Target="../charts/char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13" Type="http://schemas.openxmlformats.org/officeDocument/2006/relationships/chart" Target="../charts/chart10.xml"/><Relationship Id="rId3" Type="http://schemas.openxmlformats.org/officeDocument/2006/relationships/image" Target="../media/image1.png"/><Relationship Id="rId7" Type="http://schemas.openxmlformats.org/officeDocument/2006/relationships/chart" Target="../charts/chart4.xml"/><Relationship Id="rId12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6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11" Type="http://schemas.openxmlformats.org/officeDocument/2006/relationships/chart" Target="../charts/chart8.xml"/><Relationship Id="rId5" Type="http://schemas.openxmlformats.org/officeDocument/2006/relationships/chart" Target="../charts/chart2.xml"/><Relationship Id="rId15" Type="http://schemas.openxmlformats.org/officeDocument/2006/relationships/chart" Target="../charts/chart12.xml"/><Relationship Id="rId10" Type="http://schemas.openxmlformats.org/officeDocument/2006/relationships/chart" Target="../charts/chart7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Relationship Id="rId14" Type="http://schemas.openxmlformats.org/officeDocument/2006/relationships/chart" Target="../charts/char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8F02FA64-0200-C5BF-511D-7733540E761A}"/>
              </a:ext>
            </a:extLst>
          </p:cNvPr>
          <p:cNvGrpSpPr/>
          <p:nvPr/>
        </p:nvGrpSpPr>
        <p:grpSpPr>
          <a:xfrm>
            <a:off x="1395971" y="725054"/>
            <a:ext cx="4521146" cy="6132946"/>
            <a:chOff x="3887694" y="629220"/>
            <a:chExt cx="4521146" cy="6132946"/>
          </a:xfrm>
        </p:grpSpPr>
        <p:pic>
          <p:nvPicPr>
            <p:cNvPr id="65" name="図 64" descr="マップ&#10;&#10;自動的に生成された説明">
              <a:extLst>
                <a:ext uri="{FF2B5EF4-FFF2-40B4-BE49-F238E27FC236}">
                  <a16:creationId xmlns:a16="http://schemas.microsoft.com/office/drawing/2014/main" id="{6115F49D-D12F-C6F2-376B-CD74965B73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44" t="1397" r="1461" b="2214"/>
            <a:stretch/>
          </p:blipFill>
          <p:spPr>
            <a:xfrm>
              <a:off x="3887694" y="629220"/>
              <a:ext cx="4395374" cy="6132946"/>
            </a:xfrm>
            <a:prstGeom prst="rect">
              <a:avLst/>
            </a:prstGeom>
          </p:spPr>
        </p:pic>
        <p:sp>
          <p:nvSpPr>
            <p:cNvPr id="5" name="円/楕円 49">
              <a:extLst>
                <a:ext uri="{FF2B5EF4-FFF2-40B4-BE49-F238E27FC236}">
                  <a16:creationId xmlns:a16="http://schemas.microsoft.com/office/drawing/2014/main" id="{9EEA951F-731F-0A42-B02C-CC77A8ABE5C7}"/>
                </a:ext>
              </a:extLst>
            </p:cNvPr>
            <p:cNvSpPr/>
            <p:nvPr/>
          </p:nvSpPr>
          <p:spPr>
            <a:xfrm>
              <a:off x="6201258" y="1871188"/>
              <a:ext cx="210517" cy="21051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円/楕円 49">
              <a:extLst>
                <a:ext uri="{FF2B5EF4-FFF2-40B4-BE49-F238E27FC236}">
                  <a16:creationId xmlns:a16="http://schemas.microsoft.com/office/drawing/2014/main" id="{8629CFD4-54CC-F34B-204D-211717A9FA40}"/>
                </a:ext>
              </a:extLst>
            </p:cNvPr>
            <p:cNvSpPr/>
            <p:nvPr/>
          </p:nvSpPr>
          <p:spPr>
            <a:xfrm>
              <a:off x="6355185" y="4250756"/>
              <a:ext cx="210517" cy="21051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49">
              <a:extLst>
                <a:ext uri="{FF2B5EF4-FFF2-40B4-BE49-F238E27FC236}">
                  <a16:creationId xmlns:a16="http://schemas.microsoft.com/office/drawing/2014/main" id="{1F897F66-633B-887A-5693-CB545986E0B2}"/>
                </a:ext>
              </a:extLst>
            </p:cNvPr>
            <p:cNvSpPr/>
            <p:nvPr/>
          </p:nvSpPr>
          <p:spPr>
            <a:xfrm>
              <a:off x="7683590" y="2957670"/>
              <a:ext cx="210517" cy="21051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49">
              <a:extLst>
                <a:ext uri="{FF2B5EF4-FFF2-40B4-BE49-F238E27FC236}">
                  <a16:creationId xmlns:a16="http://schemas.microsoft.com/office/drawing/2014/main" id="{6F7CC503-2A8B-8D67-4069-2CF46F42B72E}"/>
                </a:ext>
              </a:extLst>
            </p:cNvPr>
            <p:cNvSpPr/>
            <p:nvPr/>
          </p:nvSpPr>
          <p:spPr>
            <a:xfrm>
              <a:off x="7506502" y="2950021"/>
              <a:ext cx="210517" cy="21051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49">
              <a:extLst>
                <a:ext uri="{FF2B5EF4-FFF2-40B4-BE49-F238E27FC236}">
                  <a16:creationId xmlns:a16="http://schemas.microsoft.com/office/drawing/2014/main" id="{BD7C44B6-1549-8DBF-ACE7-17BA3BAB3D50}"/>
                </a:ext>
              </a:extLst>
            </p:cNvPr>
            <p:cNvSpPr/>
            <p:nvPr/>
          </p:nvSpPr>
          <p:spPr>
            <a:xfrm>
              <a:off x="7345237" y="2852412"/>
              <a:ext cx="210517" cy="21051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49">
              <a:extLst>
                <a:ext uri="{FF2B5EF4-FFF2-40B4-BE49-F238E27FC236}">
                  <a16:creationId xmlns:a16="http://schemas.microsoft.com/office/drawing/2014/main" id="{088D8F95-DB91-FDDC-968E-3AE66962BD8C}"/>
                </a:ext>
              </a:extLst>
            </p:cNvPr>
            <p:cNvSpPr/>
            <p:nvPr/>
          </p:nvSpPr>
          <p:spPr>
            <a:xfrm>
              <a:off x="7134720" y="3373006"/>
              <a:ext cx="210517" cy="21051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49">
              <a:extLst>
                <a:ext uri="{FF2B5EF4-FFF2-40B4-BE49-F238E27FC236}">
                  <a16:creationId xmlns:a16="http://schemas.microsoft.com/office/drawing/2014/main" id="{3FF4BB76-A5C7-813B-F45A-0E99B83179A0}"/>
                </a:ext>
              </a:extLst>
            </p:cNvPr>
            <p:cNvSpPr/>
            <p:nvPr/>
          </p:nvSpPr>
          <p:spPr>
            <a:xfrm>
              <a:off x="6887272" y="3218483"/>
              <a:ext cx="210517" cy="21051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49">
              <a:extLst>
                <a:ext uri="{FF2B5EF4-FFF2-40B4-BE49-F238E27FC236}">
                  <a16:creationId xmlns:a16="http://schemas.microsoft.com/office/drawing/2014/main" id="{BB76D762-BE6F-9A11-8DEC-D811DF79C88C}"/>
                </a:ext>
              </a:extLst>
            </p:cNvPr>
            <p:cNvSpPr/>
            <p:nvPr/>
          </p:nvSpPr>
          <p:spPr>
            <a:xfrm>
              <a:off x="6096000" y="3212130"/>
              <a:ext cx="210517" cy="21051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49">
              <a:extLst>
                <a:ext uri="{FF2B5EF4-FFF2-40B4-BE49-F238E27FC236}">
                  <a16:creationId xmlns:a16="http://schemas.microsoft.com/office/drawing/2014/main" id="{6ECEF013-BACF-DE25-8C72-7C2869D10B14}"/>
                </a:ext>
              </a:extLst>
            </p:cNvPr>
            <p:cNvSpPr/>
            <p:nvPr/>
          </p:nvSpPr>
          <p:spPr>
            <a:xfrm>
              <a:off x="6554108" y="2608856"/>
              <a:ext cx="210517" cy="21051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49">
              <a:extLst>
                <a:ext uri="{FF2B5EF4-FFF2-40B4-BE49-F238E27FC236}">
                  <a16:creationId xmlns:a16="http://schemas.microsoft.com/office/drawing/2014/main" id="{F5C605E7-30B5-F672-E789-4B0E65622D70}"/>
                </a:ext>
              </a:extLst>
            </p:cNvPr>
            <p:cNvSpPr/>
            <p:nvPr/>
          </p:nvSpPr>
          <p:spPr>
            <a:xfrm>
              <a:off x="6653692" y="2478756"/>
              <a:ext cx="210517" cy="21051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49">
              <a:extLst>
                <a:ext uri="{FF2B5EF4-FFF2-40B4-BE49-F238E27FC236}">
                  <a16:creationId xmlns:a16="http://schemas.microsoft.com/office/drawing/2014/main" id="{1E26BF1A-6512-18CC-CE37-AF94615019E6}"/>
                </a:ext>
              </a:extLst>
            </p:cNvPr>
            <p:cNvSpPr/>
            <p:nvPr/>
          </p:nvSpPr>
          <p:spPr>
            <a:xfrm>
              <a:off x="6722504" y="2319279"/>
              <a:ext cx="210517" cy="21051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49">
              <a:extLst>
                <a:ext uri="{FF2B5EF4-FFF2-40B4-BE49-F238E27FC236}">
                  <a16:creationId xmlns:a16="http://schemas.microsoft.com/office/drawing/2014/main" id="{CA787C81-7A23-6FD5-E1DE-7A29DF2921BF}"/>
                </a:ext>
              </a:extLst>
            </p:cNvPr>
            <p:cNvSpPr/>
            <p:nvPr/>
          </p:nvSpPr>
          <p:spPr>
            <a:xfrm>
              <a:off x="6372323" y="2228031"/>
              <a:ext cx="210517" cy="21051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DC33CE2C-9F85-1D85-D622-0016EF350EDB}"/>
                </a:ext>
              </a:extLst>
            </p:cNvPr>
            <p:cNvSpPr txBox="1"/>
            <p:nvPr/>
          </p:nvSpPr>
          <p:spPr>
            <a:xfrm>
              <a:off x="5633156" y="993544"/>
              <a:ext cx="9256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/>
                <a:t>朝来市</a:t>
              </a:r>
            </a:p>
          </p:txBody>
        </p:sp>
        <p:sp>
          <p:nvSpPr>
            <p:cNvPr id="31" name="円/楕円 49">
              <a:extLst>
                <a:ext uri="{FF2B5EF4-FFF2-40B4-BE49-F238E27FC236}">
                  <a16:creationId xmlns:a16="http://schemas.microsoft.com/office/drawing/2014/main" id="{2395BC47-CD26-3364-2286-549FEB33D4C8}"/>
                </a:ext>
              </a:extLst>
            </p:cNvPr>
            <p:cNvSpPr/>
            <p:nvPr/>
          </p:nvSpPr>
          <p:spPr>
            <a:xfrm>
              <a:off x="6608733" y="3422647"/>
              <a:ext cx="210517" cy="21051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6530847E-2C41-4688-5BBA-2CE13CA984D8}"/>
                </a:ext>
              </a:extLst>
            </p:cNvPr>
            <p:cNvSpPr txBox="1"/>
            <p:nvPr/>
          </p:nvSpPr>
          <p:spPr>
            <a:xfrm>
              <a:off x="6516597" y="3358827"/>
              <a:ext cx="4250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/>
                <a:t>①</a:t>
              </a:r>
              <a:endParaRPr kumimoji="1" lang="ja-JP" altLang="en-US" b="1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60EEE0DC-B38B-44FA-8260-A0FFD4708C6A}"/>
                </a:ext>
              </a:extLst>
            </p:cNvPr>
            <p:cNvSpPr txBox="1"/>
            <p:nvPr/>
          </p:nvSpPr>
          <p:spPr>
            <a:xfrm>
              <a:off x="6105926" y="1793296"/>
              <a:ext cx="502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③</a:t>
              </a:r>
              <a:endParaRPr kumimoji="1" lang="ja-JP" altLang="en-US"/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27B50BA9-4C1E-40D8-F25E-3C3DBCAE280B}"/>
                </a:ext>
              </a:extLst>
            </p:cNvPr>
            <p:cNvSpPr txBox="1"/>
            <p:nvPr/>
          </p:nvSpPr>
          <p:spPr>
            <a:xfrm>
              <a:off x="6261767" y="4187858"/>
              <a:ext cx="1204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④</a:t>
              </a:r>
              <a:endParaRPr kumimoji="1" lang="ja-JP" altLang="en-US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1DE06162-79E1-C9EA-C96F-9F12CA0D8497}"/>
                </a:ext>
              </a:extLst>
            </p:cNvPr>
            <p:cNvSpPr txBox="1"/>
            <p:nvPr/>
          </p:nvSpPr>
          <p:spPr>
            <a:xfrm>
              <a:off x="7035088" y="3297932"/>
              <a:ext cx="773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⑤</a:t>
              </a:r>
              <a:endParaRPr kumimoji="1" lang="ja-JP" altLang="en-US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5DDFBD3E-CCEA-D992-37A5-764F40681E99}"/>
                </a:ext>
              </a:extLst>
            </p:cNvPr>
            <p:cNvSpPr txBox="1"/>
            <p:nvPr/>
          </p:nvSpPr>
          <p:spPr>
            <a:xfrm>
              <a:off x="7413965" y="2883417"/>
              <a:ext cx="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⑥</a:t>
              </a:r>
              <a:endParaRPr kumimoji="1" lang="ja-JP" altLang="en-US"/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0497754-BA13-1B81-2720-7B85103C6327}"/>
                </a:ext>
              </a:extLst>
            </p:cNvPr>
            <p:cNvSpPr txBox="1"/>
            <p:nvPr/>
          </p:nvSpPr>
          <p:spPr>
            <a:xfrm>
              <a:off x="7248993" y="2774128"/>
              <a:ext cx="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⑦</a:t>
              </a:r>
              <a:endParaRPr kumimoji="1" lang="ja-JP" altLang="en-US"/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96E953D2-F719-007A-6B0B-1967C9813957}"/>
                </a:ext>
              </a:extLst>
            </p:cNvPr>
            <p:cNvSpPr txBox="1"/>
            <p:nvPr/>
          </p:nvSpPr>
          <p:spPr>
            <a:xfrm>
              <a:off x="6272316" y="2159162"/>
              <a:ext cx="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⑧</a:t>
              </a:r>
              <a:endParaRPr kumimoji="1" lang="ja-JP" altLang="en-US"/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5476D623-AA1F-242B-D84C-ACA4C0E119DF}"/>
                </a:ext>
              </a:extLst>
            </p:cNvPr>
            <p:cNvSpPr txBox="1"/>
            <p:nvPr/>
          </p:nvSpPr>
          <p:spPr>
            <a:xfrm>
              <a:off x="6637122" y="2261149"/>
              <a:ext cx="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⑨</a:t>
              </a:r>
              <a:endParaRPr kumimoji="1" lang="ja-JP" altLang="en-US"/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3A63AAD5-AD6D-0B57-AF69-9F60035392FC}"/>
                </a:ext>
              </a:extLst>
            </p:cNvPr>
            <p:cNvSpPr txBox="1"/>
            <p:nvPr/>
          </p:nvSpPr>
          <p:spPr>
            <a:xfrm>
              <a:off x="6799595" y="3150274"/>
              <a:ext cx="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⑩</a:t>
              </a:r>
              <a:endParaRPr kumimoji="1" lang="ja-JP" altLang="en-US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36324016-2089-EE1D-E084-D72CCC239680}"/>
                </a:ext>
              </a:extLst>
            </p:cNvPr>
            <p:cNvSpPr txBox="1"/>
            <p:nvPr/>
          </p:nvSpPr>
          <p:spPr>
            <a:xfrm>
              <a:off x="7598840" y="2888876"/>
              <a:ext cx="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⑪</a:t>
              </a:r>
              <a:endParaRPr kumimoji="1" lang="ja-JP" altLang="en-US"/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8405E3EF-0A8A-AE25-DDEA-06CB7F05B525}"/>
                </a:ext>
              </a:extLst>
            </p:cNvPr>
            <p:cNvSpPr txBox="1"/>
            <p:nvPr/>
          </p:nvSpPr>
          <p:spPr>
            <a:xfrm>
              <a:off x="5994363" y="3137731"/>
              <a:ext cx="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⑭</a:t>
              </a:r>
              <a:endParaRPr kumimoji="1" lang="ja-JP" altLang="en-US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40B8C106-3762-302D-39CB-32BD29F29DA2}"/>
                </a:ext>
              </a:extLst>
            </p:cNvPr>
            <p:cNvSpPr txBox="1"/>
            <p:nvPr/>
          </p:nvSpPr>
          <p:spPr>
            <a:xfrm>
              <a:off x="6445877" y="2548818"/>
              <a:ext cx="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⑬</a:t>
              </a:r>
              <a:endParaRPr kumimoji="1" lang="ja-JP" altLang="en-US"/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5220E2B3-A171-E685-98D9-2208213D651E}"/>
                </a:ext>
              </a:extLst>
            </p:cNvPr>
            <p:cNvSpPr txBox="1"/>
            <p:nvPr/>
          </p:nvSpPr>
          <p:spPr>
            <a:xfrm>
              <a:off x="6554108" y="2423479"/>
              <a:ext cx="93697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b="0" i="0" dirty="0">
                  <a:solidFill>
                    <a:srgbClr val="000000"/>
                  </a:solidFill>
                  <a:effectLst/>
                  <a:latin typeface="メイリオ" panose="020B0604030504040204" pitchFamily="34" charset="-128"/>
                  <a:ea typeface="メイリオ" panose="020B0604030504040204" pitchFamily="34" charset="-128"/>
                </a:rPr>
                <a:t>⑫</a:t>
              </a:r>
              <a:endParaRPr lang="ja-JP" altLang="en-US"/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E1F5D1C-0C5B-3CF3-7C47-70F455A2AA68}"/>
              </a:ext>
            </a:extLst>
          </p:cNvPr>
          <p:cNvSpPr txBox="1"/>
          <p:nvPr/>
        </p:nvSpPr>
        <p:spPr>
          <a:xfrm>
            <a:off x="3480992" y="107349"/>
            <a:ext cx="5230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/>
              <a:t>試料｜採集場所と個体数</a:t>
            </a:r>
            <a:endParaRPr kumimoji="1" lang="ja-JP" altLang="en" sz="3600" b="1" dirty="0"/>
          </a:p>
        </p:txBody>
      </p:sp>
      <p:graphicFrame>
        <p:nvGraphicFramePr>
          <p:cNvPr id="28" name="表 27">
            <a:extLst>
              <a:ext uri="{FF2B5EF4-FFF2-40B4-BE49-F238E27FC236}">
                <a16:creationId xmlns:a16="http://schemas.microsoft.com/office/drawing/2014/main" id="{12F00553-46BB-1335-700D-3B9B54C50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019792"/>
              </p:ext>
            </p:extLst>
          </p:nvPr>
        </p:nvGraphicFramePr>
        <p:xfrm>
          <a:off x="6824240" y="753679"/>
          <a:ext cx="4395372" cy="5996970"/>
        </p:xfrm>
        <a:graphic>
          <a:graphicData uri="http://schemas.openxmlformats.org/drawingml/2006/table">
            <a:tbl>
              <a:tblPr/>
              <a:tblGrid>
                <a:gridCol w="1465124">
                  <a:extLst>
                    <a:ext uri="{9D8B030D-6E8A-4147-A177-3AD203B41FA5}">
                      <a16:colId xmlns:a16="http://schemas.microsoft.com/office/drawing/2014/main" val="332401731"/>
                    </a:ext>
                  </a:extLst>
                </a:gridCol>
                <a:gridCol w="1465124">
                  <a:extLst>
                    <a:ext uri="{9D8B030D-6E8A-4147-A177-3AD203B41FA5}">
                      <a16:colId xmlns:a16="http://schemas.microsoft.com/office/drawing/2014/main" val="1004274526"/>
                    </a:ext>
                  </a:extLst>
                </a:gridCol>
                <a:gridCol w="1465124">
                  <a:extLst>
                    <a:ext uri="{9D8B030D-6E8A-4147-A177-3AD203B41FA5}">
                      <a16:colId xmlns:a16="http://schemas.microsoft.com/office/drawing/2014/main" val="1958030900"/>
                    </a:ext>
                  </a:extLst>
                </a:gridCol>
              </a:tblGrid>
              <a:tr h="42835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b="1"/>
                        <a:t>番号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b="1"/>
                        <a:t>採取地点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b="1"/>
                        <a:t>個体数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174596"/>
                  </a:ext>
                </a:extLst>
              </a:tr>
              <a:tr h="4283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b="1" dirty="0"/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b="1"/>
                        <a:t>けろとーぷ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b="1"/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244253"/>
                  </a:ext>
                </a:extLst>
              </a:tr>
              <a:tr h="4283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b="1" dirty="0"/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b="1"/>
                        <a:t>宮田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b="1"/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4437801"/>
                  </a:ext>
                </a:extLst>
              </a:tr>
              <a:tr h="4283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b="1"/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b="1"/>
                        <a:t>多々良木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b="1"/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191720"/>
                  </a:ext>
                </a:extLst>
              </a:tr>
              <a:tr h="4283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b="1"/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b="1"/>
                        <a:t>与布土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b="1"/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785088"/>
                  </a:ext>
                </a:extLst>
              </a:tr>
              <a:tr h="4283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b="1"/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b="1"/>
                        <a:t>栗鹿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b="1"/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945415"/>
                  </a:ext>
                </a:extLst>
              </a:tr>
              <a:tr h="4283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b="1"/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b="1"/>
                        <a:t>大同寺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b="1"/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6936766"/>
                  </a:ext>
                </a:extLst>
              </a:tr>
              <a:tr h="4283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b="1"/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b="1"/>
                        <a:t>平野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b="1" dirty="0"/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648907"/>
                  </a:ext>
                </a:extLst>
              </a:tr>
              <a:tr h="4283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b="1"/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b="1"/>
                        <a:t>和田山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b="1" dirty="0"/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75931"/>
                  </a:ext>
                </a:extLst>
              </a:tr>
              <a:tr h="4283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b="1"/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b="1"/>
                        <a:t>雨の宮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b="1" dirty="0"/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809874"/>
                  </a:ext>
                </a:extLst>
              </a:tr>
              <a:tr h="4283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b="1"/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b="1"/>
                        <a:t>栗鹿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b="1" dirty="0"/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323722"/>
                  </a:ext>
                </a:extLst>
              </a:tr>
              <a:tr h="4283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b="1"/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b="1"/>
                        <a:t>西方寺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b="1" dirty="0"/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0845850"/>
                  </a:ext>
                </a:extLst>
              </a:tr>
              <a:tr h="4283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b="1"/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b="1"/>
                        <a:t>法興寺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b="1" dirty="0"/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154110"/>
                  </a:ext>
                </a:extLst>
              </a:tr>
              <a:tr h="4283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b="1"/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b="1"/>
                        <a:t>久世田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b="1" dirty="0"/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3187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483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B650ADD4-64D2-8B4A-52FA-763B1BA89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084582"/>
              </p:ext>
            </p:extLst>
          </p:nvPr>
        </p:nvGraphicFramePr>
        <p:xfrm>
          <a:off x="256804" y="1492305"/>
          <a:ext cx="11678392" cy="2234554"/>
        </p:xfrm>
        <a:graphic>
          <a:graphicData uri="http://schemas.openxmlformats.org/drawingml/2006/table">
            <a:tbl>
              <a:tblPr/>
              <a:tblGrid>
                <a:gridCol w="978952">
                  <a:extLst>
                    <a:ext uri="{9D8B030D-6E8A-4147-A177-3AD203B41FA5}">
                      <a16:colId xmlns:a16="http://schemas.microsoft.com/office/drawing/2014/main" val="2176866049"/>
                    </a:ext>
                  </a:extLst>
                </a:gridCol>
                <a:gridCol w="1389185">
                  <a:extLst>
                    <a:ext uri="{9D8B030D-6E8A-4147-A177-3AD203B41FA5}">
                      <a16:colId xmlns:a16="http://schemas.microsoft.com/office/drawing/2014/main" val="2585882710"/>
                    </a:ext>
                  </a:extLst>
                </a:gridCol>
                <a:gridCol w="1056904">
                  <a:extLst>
                    <a:ext uri="{9D8B030D-6E8A-4147-A177-3AD203B41FA5}">
                      <a16:colId xmlns:a16="http://schemas.microsoft.com/office/drawing/2014/main" val="3506361504"/>
                    </a:ext>
                  </a:extLst>
                </a:gridCol>
                <a:gridCol w="1484416">
                  <a:extLst>
                    <a:ext uri="{9D8B030D-6E8A-4147-A177-3AD203B41FA5}">
                      <a16:colId xmlns:a16="http://schemas.microsoft.com/office/drawing/2014/main" val="2082515564"/>
                    </a:ext>
                  </a:extLst>
                </a:gridCol>
                <a:gridCol w="1531917">
                  <a:extLst>
                    <a:ext uri="{9D8B030D-6E8A-4147-A177-3AD203B41FA5}">
                      <a16:colId xmlns:a16="http://schemas.microsoft.com/office/drawing/2014/main" val="3334835573"/>
                    </a:ext>
                  </a:extLst>
                </a:gridCol>
                <a:gridCol w="1116280">
                  <a:extLst>
                    <a:ext uri="{9D8B030D-6E8A-4147-A177-3AD203B41FA5}">
                      <a16:colId xmlns:a16="http://schemas.microsoft.com/office/drawing/2014/main" val="537837498"/>
                    </a:ext>
                  </a:extLst>
                </a:gridCol>
                <a:gridCol w="1460665">
                  <a:extLst>
                    <a:ext uri="{9D8B030D-6E8A-4147-A177-3AD203B41FA5}">
                      <a16:colId xmlns:a16="http://schemas.microsoft.com/office/drawing/2014/main" val="48281652"/>
                    </a:ext>
                  </a:extLst>
                </a:gridCol>
                <a:gridCol w="1223159">
                  <a:extLst>
                    <a:ext uri="{9D8B030D-6E8A-4147-A177-3AD203B41FA5}">
                      <a16:colId xmlns:a16="http://schemas.microsoft.com/office/drawing/2014/main" val="1915079200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1813709554"/>
                    </a:ext>
                  </a:extLst>
                </a:gridCol>
              </a:tblGrid>
              <a:tr h="111727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Area</a:t>
                      </a:r>
                    </a:p>
                  </a:txBody>
                  <a:tcPr marL="8480" marR="8480" marT="8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Number of individuals</a:t>
                      </a:r>
                    </a:p>
                  </a:txBody>
                  <a:tcPr marL="8480" marR="8480" marT="8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Number of sites</a:t>
                      </a:r>
                    </a:p>
                  </a:txBody>
                  <a:tcPr marL="8480" marR="8480" marT="8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Number of sequence types</a:t>
                      </a:r>
                    </a:p>
                  </a:txBody>
                  <a:tcPr marL="8480" marR="8480" marT="8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Segregating sites</a:t>
                      </a:r>
                    </a:p>
                  </a:txBody>
                  <a:tcPr marL="8480" marR="8480" marT="8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Gene Diversity</a:t>
                      </a:r>
                    </a:p>
                  </a:txBody>
                  <a:tcPr marL="8480" marR="8480" marT="8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Nucleotide Diversity </a:t>
                      </a:r>
                      <a:r>
                        <a:rPr lang="el-G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π×10^－3</a:t>
                      </a:r>
                    </a:p>
                  </a:txBody>
                  <a:tcPr marL="8480" marR="8480" marT="8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Tajima's D</a:t>
                      </a:r>
                    </a:p>
                  </a:txBody>
                  <a:tcPr marL="8480" marR="8480" marT="8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Fu and Li's D</a:t>
                      </a:r>
                    </a:p>
                  </a:txBody>
                  <a:tcPr marL="8480" marR="8480" marT="8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1578939"/>
                  </a:ext>
                </a:extLst>
              </a:tr>
              <a:tr h="111727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TOK 001-050</a:t>
                      </a:r>
                    </a:p>
                  </a:txBody>
                  <a:tcPr marL="8480" marR="8480" marT="8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50</a:t>
                      </a:r>
                    </a:p>
                  </a:txBody>
                  <a:tcPr marL="8480" marR="8480" marT="8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1141</a:t>
                      </a:r>
                    </a:p>
                  </a:txBody>
                  <a:tcPr marL="8480" marR="8480" marT="8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10</a:t>
                      </a:r>
                    </a:p>
                  </a:txBody>
                  <a:tcPr marL="8480" marR="8480" marT="8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90</a:t>
                      </a:r>
                    </a:p>
                  </a:txBody>
                  <a:tcPr marL="8480" marR="8480" marT="8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0.742</a:t>
                      </a:r>
                    </a:p>
                  </a:txBody>
                  <a:tcPr marL="8480" marR="8480" marT="8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19.49</a:t>
                      </a:r>
                    </a:p>
                  </a:txBody>
                  <a:tcPr marL="8480" marR="8480" marT="8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0.25167</a:t>
                      </a:r>
                    </a:p>
                  </a:txBody>
                  <a:tcPr marL="8480" marR="8480" marT="8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2.00380**</a:t>
                      </a:r>
                    </a:p>
                  </a:txBody>
                  <a:tcPr marL="8480" marR="8480" marT="84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071940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94A25DE-856F-B51A-9841-20F419EF1080}"/>
              </a:ext>
            </a:extLst>
          </p:cNvPr>
          <p:cNvSpPr txBox="1"/>
          <p:nvPr/>
        </p:nvSpPr>
        <p:spPr>
          <a:xfrm>
            <a:off x="256804" y="566306"/>
            <a:ext cx="5336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/>
              <a:t>塩基多様度・遺伝子多様度・</a:t>
            </a:r>
            <a:r>
              <a:rPr lang="en-US" altLang="ja-JP" sz="2400" dirty="0"/>
              <a:t>D</a:t>
            </a:r>
            <a:r>
              <a:rPr lang="ja-JP" altLang="en-US" sz="2400"/>
              <a:t>統計量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71717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22E4E268-EC62-932A-1B18-A2AD8C4E9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774999"/>
              </p:ext>
            </p:extLst>
          </p:nvPr>
        </p:nvGraphicFramePr>
        <p:xfrm>
          <a:off x="2418378" y="2794811"/>
          <a:ext cx="7355244" cy="2043780"/>
        </p:xfrm>
        <a:graphic>
          <a:graphicData uri="http://schemas.openxmlformats.org/drawingml/2006/table">
            <a:tbl>
              <a:tblPr/>
              <a:tblGrid>
                <a:gridCol w="3691343">
                  <a:extLst>
                    <a:ext uri="{9D8B030D-6E8A-4147-A177-3AD203B41FA5}">
                      <a16:colId xmlns:a16="http://schemas.microsoft.com/office/drawing/2014/main" val="140121917"/>
                    </a:ext>
                  </a:extLst>
                </a:gridCol>
                <a:gridCol w="3663901">
                  <a:extLst>
                    <a:ext uri="{9D8B030D-6E8A-4147-A177-3AD203B41FA5}">
                      <a16:colId xmlns:a16="http://schemas.microsoft.com/office/drawing/2014/main" val="4616557"/>
                    </a:ext>
                  </a:extLst>
                </a:gridCol>
              </a:tblGrid>
              <a:tr h="681260">
                <a:tc>
                  <a:txBody>
                    <a:bodyPr/>
                    <a:lstStyle/>
                    <a:p>
                      <a:pPr algn="ctr" fontAlgn="ctr"/>
                      <a:endParaRPr lang="ja-JP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朝来・豊岡</a:t>
                      </a:r>
                      <a:endParaRPr lang="ja-JP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63038"/>
                  </a:ext>
                </a:extLst>
              </a:tr>
              <a:tr h="681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Tajima's </a:t>
                      </a:r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0.25167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075825"/>
                  </a:ext>
                </a:extLst>
              </a:tr>
              <a:tr h="681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Fu and Li’s </a:t>
                      </a:r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D*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   2.00380</a:t>
                      </a:r>
                      <a:r>
                        <a:rPr lang="en-US" altLang="ja-JP" sz="3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††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3649095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F39D690-8EB5-F130-E33A-B72AE8125A7B}"/>
              </a:ext>
            </a:extLst>
          </p:cNvPr>
          <p:cNvSpPr txBox="1"/>
          <p:nvPr/>
        </p:nvSpPr>
        <p:spPr>
          <a:xfrm>
            <a:off x="8094579" y="4938468"/>
            <a:ext cx="1879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i="0" u="none" strike="noStrike" baseline="50000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†† </a:t>
            </a:r>
            <a:r>
              <a:rPr kumimoji="1" lang="en-US" altLang="ja-JP" sz="2400" b="0" i="1" u="none" strike="noStrike" kern="1200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p</a:t>
            </a:r>
            <a:r>
              <a:rPr kumimoji="1" lang="en-US" altLang="ja-JP" sz="2400" b="0" i="0" u="none" strike="noStrike" kern="1200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&lt; 0.02</a:t>
            </a:r>
            <a:endParaRPr lang="ja-JP" altLang="ja-JP" sz="24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9BA4E8-C4C9-78D0-369E-6D8FBDB75280}"/>
              </a:ext>
            </a:extLst>
          </p:cNvPr>
          <p:cNvSpPr txBox="1"/>
          <p:nvPr/>
        </p:nvSpPr>
        <p:spPr>
          <a:xfrm>
            <a:off x="2004763" y="1457867"/>
            <a:ext cx="6621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D</a:t>
            </a:r>
            <a:r>
              <a:rPr kumimoji="1" lang="ja-JP" altLang="en-US" sz="2800" dirty="0"/>
              <a:t>が有意に負の場合：集団サイズの拡大</a:t>
            </a:r>
            <a:endParaRPr kumimoji="1" lang="en-US" altLang="ja-JP" sz="28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34CB8D4-7782-9DE3-33D1-384812DB96D2}"/>
              </a:ext>
            </a:extLst>
          </p:cNvPr>
          <p:cNvSpPr txBox="1"/>
          <p:nvPr/>
        </p:nvSpPr>
        <p:spPr>
          <a:xfrm>
            <a:off x="2004763" y="1919884"/>
            <a:ext cx="8638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D</a:t>
            </a:r>
            <a:r>
              <a:rPr kumimoji="1" lang="ja-JP" altLang="en-US" sz="2800" dirty="0"/>
              <a:t>が有意に正の場合：集団サイズの縮小または分集団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CF47346-5BEB-AFE2-C42F-63A1C0C61AC7}"/>
              </a:ext>
            </a:extLst>
          </p:cNvPr>
          <p:cNvSpPr txBox="1"/>
          <p:nvPr/>
        </p:nvSpPr>
        <p:spPr>
          <a:xfrm>
            <a:off x="1209189" y="5977812"/>
            <a:ext cx="9773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/>
              <a:t>朝来・豊岡は遺伝的に分化した集団の集まりである可能性</a:t>
            </a:r>
            <a:endParaRPr kumimoji="1" lang="ja-JP" altLang="en-US" sz="28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E928A55-ED2B-CFA6-3D9D-BF5EF9161D1C}"/>
              </a:ext>
            </a:extLst>
          </p:cNvPr>
          <p:cNvSpPr txBox="1"/>
          <p:nvPr/>
        </p:nvSpPr>
        <p:spPr>
          <a:xfrm>
            <a:off x="1843446" y="100096"/>
            <a:ext cx="8505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/>
              <a:t>結果｜</a:t>
            </a:r>
            <a:r>
              <a:rPr lang="en-US" altLang="ja-JP" sz="3600" b="1" i="1" dirty="0"/>
              <a:t>D</a:t>
            </a:r>
            <a:r>
              <a:rPr lang="ja-JP" altLang="en-US" sz="3600" b="1" i="1" dirty="0"/>
              <a:t> </a:t>
            </a:r>
            <a:r>
              <a:rPr lang="ja-JP" altLang="en-US" sz="3600" b="1" dirty="0"/>
              <a:t>統計量</a:t>
            </a:r>
          </a:p>
        </p:txBody>
      </p:sp>
    </p:spTree>
    <p:extLst>
      <p:ext uri="{BB962C8B-B14F-4D97-AF65-F5344CB8AC3E}">
        <p14:creationId xmlns:p14="http://schemas.microsoft.com/office/powerpoint/2010/main" val="2661561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3BFD65-12D0-E82F-690D-C01668382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F92F50-0894-FA77-CC35-057B16312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315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929B0E-B9E1-6D37-23F9-88FA723A6B33}"/>
              </a:ext>
            </a:extLst>
          </p:cNvPr>
          <p:cNvSpPr txBox="1"/>
          <p:nvPr/>
        </p:nvSpPr>
        <p:spPr>
          <a:xfrm>
            <a:off x="1281750" y="100096"/>
            <a:ext cx="962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/>
              <a:t>結果｜</a:t>
            </a:r>
            <a:r>
              <a:rPr lang="en-US" altLang="ja-JP" sz="3600" b="1" dirty="0"/>
              <a:t>cytochrome </a:t>
            </a:r>
            <a:r>
              <a:rPr lang="en-US" altLang="ja-JP" sz="3600" b="1" i="1" dirty="0"/>
              <a:t>b </a:t>
            </a:r>
            <a:r>
              <a:rPr lang="ja-JP" altLang="en-US" sz="3600" b="1" dirty="0"/>
              <a:t>の配列タイプ頻度分布</a:t>
            </a:r>
            <a:endParaRPr kumimoji="1" lang="ja-JP" altLang="en" sz="3600" b="1" dirty="0"/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8F02FA64-0200-C5BF-511D-7733540E761A}"/>
              </a:ext>
            </a:extLst>
          </p:cNvPr>
          <p:cNvGrpSpPr/>
          <p:nvPr/>
        </p:nvGrpSpPr>
        <p:grpSpPr>
          <a:xfrm>
            <a:off x="3835427" y="629220"/>
            <a:ext cx="4521146" cy="6132946"/>
            <a:chOff x="3887694" y="629220"/>
            <a:chExt cx="4521146" cy="6132946"/>
          </a:xfrm>
        </p:grpSpPr>
        <p:pic>
          <p:nvPicPr>
            <p:cNvPr id="65" name="図 64" descr="マップ&#10;&#10;自動的に生成された説明">
              <a:extLst>
                <a:ext uri="{FF2B5EF4-FFF2-40B4-BE49-F238E27FC236}">
                  <a16:creationId xmlns:a16="http://schemas.microsoft.com/office/drawing/2014/main" id="{6115F49D-D12F-C6F2-376B-CD74965B73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44" t="1397" r="1461" b="2214"/>
            <a:stretch/>
          </p:blipFill>
          <p:spPr>
            <a:xfrm>
              <a:off x="3887694" y="629220"/>
              <a:ext cx="4395374" cy="6132946"/>
            </a:xfrm>
            <a:prstGeom prst="rect">
              <a:avLst/>
            </a:prstGeom>
          </p:spPr>
        </p:pic>
        <p:sp>
          <p:nvSpPr>
            <p:cNvPr id="5" name="円/楕円 49">
              <a:extLst>
                <a:ext uri="{FF2B5EF4-FFF2-40B4-BE49-F238E27FC236}">
                  <a16:creationId xmlns:a16="http://schemas.microsoft.com/office/drawing/2014/main" id="{9EEA951F-731F-0A42-B02C-CC77A8ABE5C7}"/>
                </a:ext>
              </a:extLst>
            </p:cNvPr>
            <p:cNvSpPr/>
            <p:nvPr/>
          </p:nvSpPr>
          <p:spPr>
            <a:xfrm>
              <a:off x="6201258" y="1871188"/>
              <a:ext cx="210517" cy="21051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円/楕円 49">
              <a:extLst>
                <a:ext uri="{FF2B5EF4-FFF2-40B4-BE49-F238E27FC236}">
                  <a16:creationId xmlns:a16="http://schemas.microsoft.com/office/drawing/2014/main" id="{8629CFD4-54CC-F34B-204D-211717A9FA40}"/>
                </a:ext>
              </a:extLst>
            </p:cNvPr>
            <p:cNvSpPr/>
            <p:nvPr/>
          </p:nvSpPr>
          <p:spPr>
            <a:xfrm>
              <a:off x="6355185" y="4250756"/>
              <a:ext cx="210517" cy="21051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49">
              <a:extLst>
                <a:ext uri="{FF2B5EF4-FFF2-40B4-BE49-F238E27FC236}">
                  <a16:creationId xmlns:a16="http://schemas.microsoft.com/office/drawing/2014/main" id="{1F897F66-633B-887A-5693-CB545986E0B2}"/>
                </a:ext>
              </a:extLst>
            </p:cNvPr>
            <p:cNvSpPr/>
            <p:nvPr/>
          </p:nvSpPr>
          <p:spPr>
            <a:xfrm>
              <a:off x="7683590" y="2957670"/>
              <a:ext cx="210517" cy="21051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49">
              <a:extLst>
                <a:ext uri="{FF2B5EF4-FFF2-40B4-BE49-F238E27FC236}">
                  <a16:creationId xmlns:a16="http://schemas.microsoft.com/office/drawing/2014/main" id="{6F7CC503-2A8B-8D67-4069-2CF46F42B72E}"/>
                </a:ext>
              </a:extLst>
            </p:cNvPr>
            <p:cNvSpPr/>
            <p:nvPr/>
          </p:nvSpPr>
          <p:spPr>
            <a:xfrm>
              <a:off x="7506502" y="2950021"/>
              <a:ext cx="210517" cy="21051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49">
              <a:extLst>
                <a:ext uri="{FF2B5EF4-FFF2-40B4-BE49-F238E27FC236}">
                  <a16:creationId xmlns:a16="http://schemas.microsoft.com/office/drawing/2014/main" id="{BD7C44B6-1549-8DBF-ACE7-17BA3BAB3D50}"/>
                </a:ext>
              </a:extLst>
            </p:cNvPr>
            <p:cNvSpPr/>
            <p:nvPr/>
          </p:nvSpPr>
          <p:spPr>
            <a:xfrm>
              <a:off x="7345237" y="2852412"/>
              <a:ext cx="210517" cy="21051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49">
              <a:extLst>
                <a:ext uri="{FF2B5EF4-FFF2-40B4-BE49-F238E27FC236}">
                  <a16:creationId xmlns:a16="http://schemas.microsoft.com/office/drawing/2014/main" id="{088D8F95-DB91-FDDC-968E-3AE66962BD8C}"/>
                </a:ext>
              </a:extLst>
            </p:cNvPr>
            <p:cNvSpPr/>
            <p:nvPr/>
          </p:nvSpPr>
          <p:spPr>
            <a:xfrm>
              <a:off x="7134720" y="3373006"/>
              <a:ext cx="210517" cy="21051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49">
              <a:extLst>
                <a:ext uri="{FF2B5EF4-FFF2-40B4-BE49-F238E27FC236}">
                  <a16:creationId xmlns:a16="http://schemas.microsoft.com/office/drawing/2014/main" id="{3FF4BB76-A5C7-813B-F45A-0E99B83179A0}"/>
                </a:ext>
              </a:extLst>
            </p:cNvPr>
            <p:cNvSpPr/>
            <p:nvPr/>
          </p:nvSpPr>
          <p:spPr>
            <a:xfrm>
              <a:off x="6887272" y="3218483"/>
              <a:ext cx="210517" cy="21051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49">
              <a:extLst>
                <a:ext uri="{FF2B5EF4-FFF2-40B4-BE49-F238E27FC236}">
                  <a16:creationId xmlns:a16="http://schemas.microsoft.com/office/drawing/2014/main" id="{BB76D762-BE6F-9A11-8DEC-D811DF79C88C}"/>
                </a:ext>
              </a:extLst>
            </p:cNvPr>
            <p:cNvSpPr/>
            <p:nvPr/>
          </p:nvSpPr>
          <p:spPr>
            <a:xfrm>
              <a:off x="6096000" y="3212130"/>
              <a:ext cx="210517" cy="21051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49">
              <a:extLst>
                <a:ext uri="{FF2B5EF4-FFF2-40B4-BE49-F238E27FC236}">
                  <a16:creationId xmlns:a16="http://schemas.microsoft.com/office/drawing/2014/main" id="{6ECEF013-BACF-DE25-8C72-7C2869D10B14}"/>
                </a:ext>
              </a:extLst>
            </p:cNvPr>
            <p:cNvSpPr/>
            <p:nvPr/>
          </p:nvSpPr>
          <p:spPr>
            <a:xfrm>
              <a:off x="6554108" y="2608856"/>
              <a:ext cx="210517" cy="21051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49">
              <a:extLst>
                <a:ext uri="{FF2B5EF4-FFF2-40B4-BE49-F238E27FC236}">
                  <a16:creationId xmlns:a16="http://schemas.microsoft.com/office/drawing/2014/main" id="{F5C605E7-30B5-F672-E789-4B0E65622D70}"/>
                </a:ext>
              </a:extLst>
            </p:cNvPr>
            <p:cNvSpPr/>
            <p:nvPr/>
          </p:nvSpPr>
          <p:spPr>
            <a:xfrm>
              <a:off x="6653692" y="2478756"/>
              <a:ext cx="210517" cy="21051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49">
              <a:extLst>
                <a:ext uri="{FF2B5EF4-FFF2-40B4-BE49-F238E27FC236}">
                  <a16:creationId xmlns:a16="http://schemas.microsoft.com/office/drawing/2014/main" id="{1E26BF1A-6512-18CC-CE37-AF94615019E6}"/>
                </a:ext>
              </a:extLst>
            </p:cNvPr>
            <p:cNvSpPr/>
            <p:nvPr/>
          </p:nvSpPr>
          <p:spPr>
            <a:xfrm>
              <a:off x="6722504" y="2319279"/>
              <a:ext cx="210517" cy="21051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49">
              <a:extLst>
                <a:ext uri="{FF2B5EF4-FFF2-40B4-BE49-F238E27FC236}">
                  <a16:creationId xmlns:a16="http://schemas.microsoft.com/office/drawing/2014/main" id="{CA787C81-7A23-6FD5-E1DE-7A29DF2921BF}"/>
                </a:ext>
              </a:extLst>
            </p:cNvPr>
            <p:cNvSpPr/>
            <p:nvPr/>
          </p:nvSpPr>
          <p:spPr>
            <a:xfrm>
              <a:off x="6372323" y="2228031"/>
              <a:ext cx="210517" cy="21051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DC33CE2C-9F85-1D85-D622-0016EF350EDB}"/>
                </a:ext>
              </a:extLst>
            </p:cNvPr>
            <p:cNvSpPr txBox="1"/>
            <p:nvPr/>
          </p:nvSpPr>
          <p:spPr>
            <a:xfrm>
              <a:off x="5633156" y="993544"/>
              <a:ext cx="9256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/>
                <a:t>朝来市</a:t>
              </a:r>
            </a:p>
          </p:txBody>
        </p:sp>
        <p:sp>
          <p:nvSpPr>
            <p:cNvPr id="31" name="円/楕円 49">
              <a:extLst>
                <a:ext uri="{FF2B5EF4-FFF2-40B4-BE49-F238E27FC236}">
                  <a16:creationId xmlns:a16="http://schemas.microsoft.com/office/drawing/2014/main" id="{2395BC47-CD26-3364-2286-549FEB33D4C8}"/>
                </a:ext>
              </a:extLst>
            </p:cNvPr>
            <p:cNvSpPr/>
            <p:nvPr/>
          </p:nvSpPr>
          <p:spPr>
            <a:xfrm>
              <a:off x="6608733" y="3422647"/>
              <a:ext cx="210517" cy="210517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6530847E-2C41-4688-5BBA-2CE13CA984D8}"/>
                </a:ext>
              </a:extLst>
            </p:cNvPr>
            <p:cNvSpPr txBox="1"/>
            <p:nvPr/>
          </p:nvSpPr>
          <p:spPr>
            <a:xfrm>
              <a:off x="6516597" y="3358827"/>
              <a:ext cx="4250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/>
                <a:t>①</a:t>
              </a:r>
              <a:endParaRPr kumimoji="1" lang="ja-JP" altLang="en-US" b="1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60EEE0DC-B38B-44FA-8260-A0FFD4708C6A}"/>
                </a:ext>
              </a:extLst>
            </p:cNvPr>
            <p:cNvSpPr txBox="1"/>
            <p:nvPr/>
          </p:nvSpPr>
          <p:spPr>
            <a:xfrm>
              <a:off x="6105926" y="1793296"/>
              <a:ext cx="502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③</a:t>
              </a:r>
              <a:endParaRPr kumimoji="1" lang="ja-JP" altLang="en-US"/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27B50BA9-4C1E-40D8-F25E-3C3DBCAE280B}"/>
                </a:ext>
              </a:extLst>
            </p:cNvPr>
            <p:cNvSpPr txBox="1"/>
            <p:nvPr/>
          </p:nvSpPr>
          <p:spPr>
            <a:xfrm>
              <a:off x="6261767" y="4187858"/>
              <a:ext cx="1204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④</a:t>
              </a:r>
              <a:endParaRPr kumimoji="1" lang="ja-JP" altLang="en-US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1DE06162-79E1-C9EA-C96F-9F12CA0D8497}"/>
                </a:ext>
              </a:extLst>
            </p:cNvPr>
            <p:cNvSpPr txBox="1"/>
            <p:nvPr/>
          </p:nvSpPr>
          <p:spPr>
            <a:xfrm>
              <a:off x="7035088" y="3297932"/>
              <a:ext cx="773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⑤</a:t>
              </a:r>
              <a:endParaRPr kumimoji="1" lang="ja-JP" altLang="en-US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5DDFBD3E-CCEA-D992-37A5-764F40681E99}"/>
                </a:ext>
              </a:extLst>
            </p:cNvPr>
            <p:cNvSpPr txBox="1"/>
            <p:nvPr/>
          </p:nvSpPr>
          <p:spPr>
            <a:xfrm>
              <a:off x="7413965" y="2883417"/>
              <a:ext cx="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⑥</a:t>
              </a:r>
              <a:endParaRPr kumimoji="1" lang="ja-JP" altLang="en-US"/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0497754-BA13-1B81-2720-7B85103C6327}"/>
                </a:ext>
              </a:extLst>
            </p:cNvPr>
            <p:cNvSpPr txBox="1"/>
            <p:nvPr/>
          </p:nvSpPr>
          <p:spPr>
            <a:xfrm>
              <a:off x="7248993" y="2774128"/>
              <a:ext cx="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⑦</a:t>
              </a:r>
              <a:endParaRPr kumimoji="1" lang="ja-JP" altLang="en-US"/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96E953D2-F719-007A-6B0B-1967C9813957}"/>
                </a:ext>
              </a:extLst>
            </p:cNvPr>
            <p:cNvSpPr txBox="1"/>
            <p:nvPr/>
          </p:nvSpPr>
          <p:spPr>
            <a:xfrm>
              <a:off x="6272316" y="2159162"/>
              <a:ext cx="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⑧</a:t>
              </a:r>
              <a:endParaRPr kumimoji="1" lang="ja-JP" altLang="en-US"/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5476D623-AA1F-242B-D84C-ACA4C0E119DF}"/>
                </a:ext>
              </a:extLst>
            </p:cNvPr>
            <p:cNvSpPr txBox="1"/>
            <p:nvPr/>
          </p:nvSpPr>
          <p:spPr>
            <a:xfrm>
              <a:off x="6637122" y="2261149"/>
              <a:ext cx="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⑨</a:t>
              </a:r>
              <a:endParaRPr kumimoji="1" lang="ja-JP" altLang="en-US"/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3A63AAD5-AD6D-0B57-AF69-9F60035392FC}"/>
                </a:ext>
              </a:extLst>
            </p:cNvPr>
            <p:cNvSpPr txBox="1"/>
            <p:nvPr/>
          </p:nvSpPr>
          <p:spPr>
            <a:xfrm>
              <a:off x="6799595" y="3150274"/>
              <a:ext cx="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⑩</a:t>
              </a:r>
              <a:endParaRPr kumimoji="1" lang="ja-JP" altLang="en-US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36324016-2089-EE1D-E084-D72CCC239680}"/>
                </a:ext>
              </a:extLst>
            </p:cNvPr>
            <p:cNvSpPr txBox="1"/>
            <p:nvPr/>
          </p:nvSpPr>
          <p:spPr>
            <a:xfrm>
              <a:off x="7598840" y="2888876"/>
              <a:ext cx="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⑪</a:t>
              </a:r>
              <a:endParaRPr kumimoji="1" lang="ja-JP" altLang="en-US"/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8405E3EF-0A8A-AE25-DDEA-06CB7F05B525}"/>
                </a:ext>
              </a:extLst>
            </p:cNvPr>
            <p:cNvSpPr txBox="1"/>
            <p:nvPr/>
          </p:nvSpPr>
          <p:spPr>
            <a:xfrm>
              <a:off x="5994363" y="3137731"/>
              <a:ext cx="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⑭</a:t>
              </a:r>
              <a:endParaRPr kumimoji="1" lang="ja-JP" altLang="en-US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40B8C106-3762-302D-39CB-32BD29F29DA2}"/>
                </a:ext>
              </a:extLst>
            </p:cNvPr>
            <p:cNvSpPr txBox="1"/>
            <p:nvPr/>
          </p:nvSpPr>
          <p:spPr>
            <a:xfrm>
              <a:off x="6445877" y="2548818"/>
              <a:ext cx="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⑬</a:t>
              </a:r>
              <a:endParaRPr kumimoji="1" lang="ja-JP" altLang="en-US"/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5220E2B3-A171-E685-98D9-2208213D651E}"/>
                </a:ext>
              </a:extLst>
            </p:cNvPr>
            <p:cNvSpPr txBox="1"/>
            <p:nvPr/>
          </p:nvSpPr>
          <p:spPr>
            <a:xfrm>
              <a:off x="6554108" y="2423479"/>
              <a:ext cx="93697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b="0" i="0" dirty="0">
                  <a:solidFill>
                    <a:srgbClr val="000000"/>
                  </a:solidFill>
                  <a:effectLst/>
                  <a:latin typeface="メイリオ" panose="020B0604030504040204" pitchFamily="34" charset="-128"/>
                  <a:ea typeface="メイリオ" panose="020B0604030504040204" pitchFamily="34" charset="-128"/>
                </a:rPr>
                <a:t>⑫</a:t>
              </a:r>
              <a:endParaRPr lang="ja-JP" altLang="en-US"/>
            </a:p>
          </p:txBody>
        </p:sp>
      </p:grpSp>
      <p:graphicFrame>
        <p:nvGraphicFramePr>
          <p:cNvPr id="68" name="グラフ 67">
            <a:extLst>
              <a:ext uri="{FF2B5EF4-FFF2-40B4-BE49-F238E27FC236}">
                <a16:creationId xmlns:a16="http://schemas.microsoft.com/office/drawing/2014/main" id="{4787E30F-4D66-B7B7-D750-644933B4AC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106175"/>
              </p:ext>
            </p:extLst>
          </p:nvPr>
        </p:nvGraphicFramePr>
        <p:xfrm>
          <a:off x="9353210" y="2852310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9" name="グラフ 68">
            <a:extLst>
              <a:ext uri="{FF2B5EF4-FFF2-40B4-BE49-F238E27FC236}">
                <a16:creationId xmlns:a16="http://schemas.microsoft.com/office/drawing/2014/main" id="{AFFF4A7A-137D-CF52-2C3A-0282619BA9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943964"/>
              </p:ext>
            </p:extLst>
          </p:nvPr>
        </p:nvGraphicFramePr>
        <p:xfrm>
          <a:off x="10169887" y="4645534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1" name="グラフ 70">
            <a:extLst>
              <a:ext uri="{FF2B5EF4-FFF2-40B4-BE49-F238E27FC236}">
                <a16:creationId xmlns:a16="http://schemas.microsoft.com/office/drawing/2014/main" id="{6843619A-0DDD-95EE-7E68-F9BB98097E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130652"/>
              </p:ext>
            </p:extLst>
          </p:nvPr>
        </p:nvGraphicFramePr>
        <p:xfrm>
          <a:off x="8134925" y="2852310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2" name="グラフ 71">
            <a:extLst>
              <a:ext uri="{FF2B5EF4-FFF2-40B4-BE49-F238E27FC236}">
                <a16:creationId xmlns:a16="http://schemas.microsoft.com/office/drawing/2014/main" id="{25E4368D-C7F8-FE25-B50C-2208FBCC38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448968"/>
              </p:ext>
            </p:extLst>
          </p:nvPr>
        </p:nvGraphicFramePr>
        <p:xfrm>
          <a:off x="8021177" y="765691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3" name="グラフ 72">
            <a:extLst>
              <a:ext uri="{FF2B5EF4-FFF2-40B4-BE49-F238E27FC236}">
                <a16:creationId xmlns:a16="http://schemas.microsoft.com/office/drawing/2014/main" id="{EA8F3AA2-B725-2F4F-ADC5-9ABE1E4906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6615539"/>
              </p:ext>
            </p:extLst>
          </p:nvPr>
        </p:nvGraphicFramePr>
        <p:xfrm>
          <a:off x="10545258" y="803479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75" name="グラフ 74">
            <a:extLst>
              <a:ext uri="{FF2B5EF4-FFF2-40B4-BE49-F238E27FC236}">
                <a16:creationId xmlns:a16="http://schemas.microsoft.com/office/drawing/2014/main" id="{9D313CA1-73E0-C178-AAF2-4950644E69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132892"/>
              </p:ext>
            </p:extLst>
          </p:nvPr>
        </p:nvGraphicFramePr>
        <p:xfrm>
          <a:off x="8674511" y="4595948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76" name="グラフ 75">
            <a:extLst>
              <a:ext uri="{FF2B5EF4-FFF2-40B4-BE49-F238E27FC236}">
                <a16:creationId xmlns:a16="http://schemas.microsoft.com/office/drawing/2014/main" id="{0BCB5FF0-B5C7-738C-B0DB-692E3C4AA9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901226"/>
              </p:ext>
            </p:extLst>
          </p:nvPr>
        </p:nvGraphicFramePr>
        <p:xfrm>
          <a:off x="10738222" y="2983106"/>
          <a:ext cx="1620000" cy="1520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77" name="グラフ 76">
            <a:extLst>
              <a:ext uri="{FF2B5EF4-FFF2-40B4-BE49-F238E27FC236}">
                <a16:creationId xmlns:a16="http://schemas.microsoft.com/office/drawing/2014/main" id="{0E8BB11F-4055-80C6-83B8-D82961468E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067001"/>
              </p:ext>
            </p:extLst>
          </p:nvPr>
        </p:nvGraphicFramePr>
        <p:xfrm>
          <a:off x="9353210" y="803479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78" name="グラフ 77">
            <a:extLst>
              <a:ext uri="{FF2B5EF4-FFF2-40B4-BE49-F238E27FC236}">
                <a16:creationId xmlns:a16="http://schemas.microsoft.com/office/drawing/2014/main" id="{6A4F057F-3438-889B-0109-1B57C978E7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087365"/>
              </p:ext>
            </p:extLst>
          </p:nvPr>
        </p:nvGraphicFramePr>
        <p:xfrm>
          <a:off x="576798" y="2774128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79" name="グラフ 78">
            <a:extLst>
              <a:ext uri="{FF2B5EF4-FFF2-40B4-BE49-F238E27FC236}">
                <a16:creationId xmlns:a16="http://schemas.microsoft.com/office/drawing/2014/main" id="{50D58FF8-A71B-1EF0-13E8-D0A3064983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91283"/>
              </p:ext>
            </p:extLst>
          </p:nvPr>
        </p:nvGraphicFramePr>
        <p:xfrm>
          <a:off x="1862112" y="4034670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80" name="グラフ 79">
            <a:extLst>
              <a:ext uri="{FF2B5EF4-FFF2-40B4-BE49-F238E27FC236}">
                <a16:creationId xmlns:a16="http://schemas.microsoft.com/office/drawing/2014/main" id="{1E0A6982-CAE4-3AAF-4B4A-F8D1EF00FC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804689"/>
              </p:ext>
            </p:extLst>
          </p:nvPr>
        </p:nvGraphicFramePr>
        <p:xfrm>
          <a:off x="679335" y="647277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81" name="グラフ 80">
            <a:extLst>
              <a:ext uri="{FF2B5EF4-FFF2-40B4-BE49-F238E27FC236}">
                <a16:creationId xmlns:a16="http://schemas.microsoft.com/office/drawing/2014/main" id="{D319AC65-6126-3062-EDCA-3D2A2C3665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510203"/>
              </p:ext>
            </p:extLst>
          </p:nvPr>
        </p:nvGraphicFramePr>
        <p:xfrm>
          <a:off x="629307" y="5129367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82" name="グラフ 81">
            <a:extLst>
              <a:ext uri="{FF2B5EF4-FFF2-40B4-BE49-F238E27FC236}">
                <a16:creationId xmlns:a16="http://schemas.microsoft.com/office/drawing/2014/main" id="{825455CF-AD3E-B280-D923-B071DC53A2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212098"/>
              </p:ext>
            </p:extLst>
          </p:nvPr>
        </p:nvGraphicFramePr>
        <p:xfrm>
          <a:off x="1871480" y="1926224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D3FB9167-3180-1486-4923-AAAC5C2C11DE}"/>
              </a:ext>
            </a:extLst>
          </p:cNvPr>
          <p:cNvSpPr/>
          <p:nvPr/>
        </p:nvSpPr>
        <p:spPr>
          <a:xfrm>
            <a:off x="2136849" y="6035532"/>
            <a:ext cx="4834989" cy="6965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DE1C36CC-AB47-A0F0-B9A8-702501594839}"/>
              </a:ext>
            </a:extLst>
          </p:cNvPr>
          <p:cNvSpPr txBox="1"/>
          <p:nvPr/>
        </p:nvSpPr>
        <p:spPr>
          <a:xfrm>
            <a:off x="2585911" y="6085728"/>
            <a:ext cx="4459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ST1	ST2	ST3	ST4	ST5</a:t>
            </a:r>
          </a:p>
          <a:p>
            <a:r>
              <a:rPr kumimoji="1" lang="en-US" altLang="ja-JP" dirty="0"/>
              <a:t>ST6	ST7	ST8	ST9	ST10</a:t>
            </a:r>
            <a:endParaRPr kumimoji="1" lang="ja-JP" altLang="en-US" dirty="0"/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1A4E5A3E-9ACB-645E-0DD8-DCAD39B285EE}"/>
              </a:ext>
            </a:extLst>
          </p:cNvPr>
          <p:cNvSpPr/>
          <p:nvPr/>
        </p:nvSpPr>
        <p:spPr>
          <a:xfrm>
            <a:off x="2247932" y="6151568"/>
            <a:ext cx="367062" cy="18028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83DDF05A-2EFB-E7D8-E9C9-1781FB384FE0}"/>
              </a:ext>
            </a:extLst>
          </p:cNvPr>
          <p:cNvSpPr/>
          <p:nvPr/>
        </p:nvSpPr>
        <p:spPr>
          <a:xfrm>
            <a:off x="2260347" y="6444907"/>
            <a:ext cx="367062" cy="1802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5CD7796A-C18E-CE2D-BD79-DFEB95D6A88E}"/>
              </a:ext>
            </a:extLst>
          </p:cNvPr>
          <p:cNvSpPr/>
          <p:nvPr/>
        </p:nvSpPr>
        <p:spPr>
          <a:xfrm>
            <a:off x="3158855" y="6443052"/>
            <a:ext cx="367062" cy="1802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F6483DC3-C9AD-C0AE-D67C-5DC2DA117C1C}"/>
              </a:ext>
            </a:extLst>
          </p:cNvPr>
          <p:cNvSpPr/>
          <p:nvPr/>
        </p:nvSpPr>
        <p:spPr>
          <a:xfrm>
            <a:off x="3154269" y="6157546"/>
            <a:ext cx="367062" cy="180288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304FF1EA-756E-5763-2051-2C451F28C470}"/>
              </a:ext>
            </a:extLst>
          </p:cNvPr>
          <p:cNvSpPr/>
          <p:nvPr/>
        </p:nvSpPr>
        <p:spPr>
          <a:xfrm>
            <a:off x="4089306" y="6443052"/>
            <a:ext cx="367062" cy="180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2104D340-7E77-8E6F-FBB0-3864C93D235C}"/>
              </a:ext>
            </a:extLst>
          </p:cNvPr>
          <p:cNvSpPr/>
          <p:nvPr/>
        </p:nvSpPr>
        <p:spPr>
          <a:xfrm>
            <a:off x="4089306" y="6151980"/>
            <a:ext cx="367062" cy="18028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EDAA8C77-DF2A-F923-481A-703ACCA5E303}"/>
              </a:ext>
            </a:extLst>
          </p:cNvPr>
          <p:cNvSpPr/>
          <p:nvPr/>
        </p:nvSpPr>
        <p:spPr>
          <a:xfrm>
            <a:off x="4972673" y="6430589"/>
            <a:ext cx="367062" cy="1802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564EB38-C65E-BB6B-D7D8-E4BDEE0C78F3}"/>
              </a:ext>
            </a:extLst>
          </p:cNvPr>
          <p:cNvSpPr/>
          <p:nvPr/>
        </p:nvSpPr>
        <p:spPr>
          <a:xfrm>
            <a:off x="4983908" y="6146779"/>
            <a:ext cx="367062" cy="1802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208CFC5E-2656-9912-59B3-F629767E4EB1}"/>
              </a:ext>
            </a:extLst>
          </p:cNvPr>
          <p:cNvSpPr/>
          <p:nvPr/>
        </p:nvSpPr>
        <p:spPr>
          <a:xfrm>
            <a:off x="5892447" y="6428354"/>
            <a:ext cx="367062" cy="18028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8FE8BF17-A9D2-62C0-586E-2EB70A28E7A4}"/>
              </a:ext>
            </a:extLst>
          </p:cNvPr>
          <p:cNvSpPr/>
          <p:nvPr/>
        </p:nvSpPr>
        <p:spPr>
          <a:xfrm>
            <a:off x="5889416" y="6144218"/>
            <a:ext cx="367062" cy="1802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918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マップ&#10;&#10;自動的に生成された説明">
            <a:extLst>
              <a:ext uri="{FF2B5EF4-FFF2-40B4-BE49-F238E27FC236}">
                <a16:creationId xmlns:a16="http://schemas.microsoft.com/office/drawing/2014/main" id="{2BD3B977-B69D-B8FE-F1CF-76C8FDB4E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372" y="755022"/>
            <a:ext cx="7049256" cy="600288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15540F4-40B1-EC5B-B18C-F80FCA43EC08}"/>
              </a:ext>
            </a:extLst>
          </p:cNvPr>
          <p:cNvSpPr txBox="1"/>
          <p:nvPr/>
        </p:nvSpPr>
        <p:spPr>
          <a:xfrm>
            <a:off x="1281750" y="100096"/>
            <a:ext cx="962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/>
              <a:t>結果｜</a:t>
            </a:r>
            <a:r>
              <a:rPr lang="en-US" altLang="ja-JP" sz="3600" b="1" dirty="0"/>
              <a:t>cytochrome </a:t>
            </a:r>
            <a:r>
              <a:rPr lang="en-US" altLang="ja-JP" sz="3600" b="1" i="1" dirty="0"/>
              <a:t>b </a:t>
            </a:r>
            <a:r>
              <a:rPr lang="ja-JP" altLang="en-US" sz="3600" b="1" dirty="0"/>
              <a:t>の配列タイプ頻度分布</a:t>
            </a:r>
            <a:endParaRPr kumimoji="1" lang="ja-JP" altLang="en" sz="3600" b="1" dirty="0"/>
          </a:p>
        </p:txBody>
      </p:sp>
      <p:sp>
        <p:nvSpPr>
          <p:cNvPr id="5" name="円/楕円 49">
            <a:extLst>
              <a:ext uri="{FF2B5EF4-FFF2-40B4-BE49-F238E27FC236}">
                <a16:creationId xmlns:a16="http://schemas.microsoft.com/office/drawing/2014/main" id="{0B0C42B6-413F-A2CF-9832-9EB3F070E3F8}"/>
              </a:ext>
            </a:extLst>
          </p:cNvPr>
          <p:cNvSpPr/>
          <p:nvPr/>
        </p:nvSpPr>
        <p:spPr>
          <a:xfrm>
            <a:off x="6542865" y="4909756"/>
            <a:ext cx="210517" cy="21051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9">
            <a:extLst>
              <a:ext uri="{FF2B5EF4-FFF2-40B4-BE49-F238E27FC236}">
                <a16:creationId xmlns:a16="http://schemas.microsoft.com/office/drawing/2014/main" id="{BA8457F0-CB98-4721-2B91-B7DFA5683E8F}"/>
              </a:ext>
            </a:extLst>
          </p:cNvPr>
          <p:cNvSpPr/>
          <p:nvPr/>
        </p:nvSpPr>
        <p:spPr>
          <a:xfrm>
            <a:off x="5252684" y="4699239"/>
            <a:ext cx="210517" cy="21051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BA1E8AC7-3934-1954-09E9-4DADF503739D}"/>
              </a:ext>
            </a:extLst>
          </p:cNvPr>
          <p:cNvGraphicFramePr>
            <a:graphicFrameLocks/>
          </p:cNvGraphicFramePr>
          <p:nvPr/>
        </p:nvGraphicFramePr>
        <p:xfrm>
          <a:off x="9620628" y="3051055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7CE502A1-ECC0-14DE-A660-AB8D3520114E}"/>
              </a:ext>
            </a:extLst>
          </p:cNvPr>
          <p:cNvGraphicFramePr>
            <a:graphicFrameLocks/>
          </p:cNvGraphicFramePr>
          <p:nvPr/>
        </p:nvGraphicFramePr>
        <p:xfrm>
          <a:off x="867226" y="2946463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4126EFD-7A29-2843-5915-5A8365C2EC2E}"/>
              </a:ext>
            </a:extLst>
          </p:cNvPr>
          <p:cNvSpPr txBox="1"/>
          <p:nvPr/>
        </p:nvSpPr>
        <p:spPr>
          <a:xfrm>
            <a:off x="5645063" y="876822"/>
            <a:ext cx="90187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/>
              <a:t>豊岡市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6356AB-FE85-3614-210D-1A83EC31EF5C}"/>
              </a:ext>
            </a:extLst>
          </p:cNvPr>
          <p:cNvSpPr txBox="1"/>
          <p:nvPr/>
        </p:nvSpPr>
        <p:spPr>
          <a:xfrm>
            <a:off x="5148709" y="4628427"/>
            <a:ext cx="1006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②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799493E-9DEB-7D2F-223D-A3160EB17D77}"/>
              </a:ext>
            </a:extLst>
          </p:cNvPr>
          <p:cNvSpPr txBox="1"/>
          <p:nvPr/>
        </p:nvSpPr>
        <p:spPr>
          <a:xfrm>
            <a:off x="6444000" y="4838944"/>
            <a:ext cx="48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⑮</a:t>
            </a:r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53E4B67-E940-8B49-A62F-88129E83B934}"/>
              </a:ext>
            </a:extLst>
          </p:cNvPr>
          <p:cNvSpPr/>
          <p:nvPr/>
        </p:nvSpPr>
        <p:spPr>
          <a:xfrm>
            <a:off x="94131" y="6123813"/>
            <a:ext cx="4834989" cy="6965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B112304-04DC-9FB4-2432-BE354D4D8039}"/>
              </a:ext>
            </a:extLst>
          </p:cNvPr>
          <p:cNvSpPr txBox="1"/>
          <p:nvPr/>
        </p:nvSpPr>
        <p:spPr>
          <a:xfrm>
            <a:off x="543193" y="6174009"/>
            <a:ext cx="4459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ST1	ST2	ST3	ST4	ST5</a:t>
            </a:r>
          </a:p>
          <a:p>
            <a:r>
              <a:rPr kumimoji="1" lang="en-US" altLang="ja-JP" dirty="0"/>
              <a:t>ST6	ST7	ST8	ST9	ST10</a:t>
            </a:r>
            <a:endParaRPr kumimoji="1"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DF945E1-4643-0D5C-A1DC-A15EABD10F4B}"/>
              </a:ext>
            </a:extLst>
          </p:cNvPr>
          <p:cNvSpPr/>
          <p:nvPr/>
        </p:nvSpPr>
        <p:spPr>
          <a:xfrm>
            <a:off x="205214" y="6239849"/>
            <a:ext cx="367062" cy="18028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FA334CC-5A78-CE2F-1784-9D113CB69EDB}"/>
              </a:ext>
            </a:extLst>
          </p:cNvPr>
          <p:cNvSpPr/>
          <p:nvPr/>
        </p:nvSpPr>
        <p:spPr>
          <a:xfrm>
            <a:off x="217629" y="6533188"/>
            <a:ext cx="367062" cy="1802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AE3A8C4-E6EA-07A1-6412-F8C4A0A23C9A}"/>
              </a:ext>
            </a:extLst>
          </p:cNvPr>
          <p:cNvSpPr/>
          <p:nvPr/>
        </p:nvSpPr>
        <p:spPr>
          <a:xfrm>
            <a:off x="1116137" y="6531333"/>
            <a:ext cx="367062" cy="1802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44348FE-F431-9FEB-346D-3F0BA1BA2DDA}"/>
              </a:ext>
            </a:extLst>
          </p:cNvPr>
          <p:cNvSpPr/>
          <p:nvPr/>
        </p:nvSpPr>
        <p:spPr>
          <a:xfrm>
            <a:off x="1111551" y="6245827"/>
            <a:ext cx="367062" cy="180288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6677B12-A25C-4235-4DF0-B0EB171882C7}"/>
              </a:ext>
            </a:extLst>
          </p:cNvPr>
          <p:cNvSpPr/>
          <p:nvPr/>
        </p:nvSpPr>
        <p:spPr>
          <a:xfrm>
            <a:off x="2046588" y="6531333"/>
            <a:ext cx="367062" cy="180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E8EC5EA-AD04-7B0D-3999-6E3D2139F698}"/>
              </a:ext>
            </a:extLst>
          </p:cNvPr>
          <p:cNvSpPr/>
          <p:nvPr/>
        </p:nvSpPr>
        <p:spPr>
          <a:xfrm>
            <a:off x="2046588" y="6240261"/>
            <a:ext cx="367062" cy="18028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27D1C97-7EBF-D710-38FB-B4FADBB7EF4C}"/>
              </a:ext>
            </a:extLst>
          </p:cNvPr>
          <p:cNvSpPr/>
          <p:nvPr/>
        </p:nvSpPr>
        <p:spPr>
          <a:xfrm>
            <a:off x="2929955" y="6518870"/>
            <a:ext cx="367062" cy="1802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1625F72-6F80-D952-DF82-EE14647010AA}"/>
              </a:ext>
            </a:extLst>
          </p:cNvPr>
          <p:cNvSpPr/>
          <p:nvPr/>
        </p:nvSpPr>
        <p:spPr>
          <a:xfrm>
            <a:off x="2941190" y="6235060"/>
            <a:ext cx="367062" cy="1802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6440530-4D06-F8FF-84FB-DAB2BD0153D2}"/>
              </a:ext>
            </a:extLst>
          </p:cNvPr>
          <p:cNvSpPr/>
          <p:nvPr/>
        </p:nvSpPr>
        <p:spPr>
          <a:xfrm>
            <a:off x="3849729" y="6516635"/>
            <a:ext cx="367062" cy="18028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A473C29-9BFF-B02D-02A0-BEFA689B1A96}"/>
              </a:ext>
            </a:extLst>
          </p:cNvPr>
          <p:cNvSpPr/>
          <p:nvPr/>
        </p:nvSpPr>
        <p:spPr>
          <a:xfrm>
            <a:off x="3846698" y="6232499"/>
            <a:ext cx="367062" cy="1802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902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マップ&#10;&#10;自動的に生成された説明">
            <a:extLst>
              <a:ext uri="{FF2B5EF4-FFF2-40B4-BE49-F238E27FC236}">
                <a16:creationId xmlns:a16="http://schemas.microsoft.com/office/drawing/2014/main" id="{21D6EC64-95EF-A2C0-A70A-D6DB2B4265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r="2608" b="3471"/>
          <a:stretch/>
        </p:blipFill>
        <p:spPr>
          <a:xfrm>
            <a:off x="375781" y="926926"/>
            <a:ext cx="6510191" cy="5625248"/>
          </a:xfrm>
          <a:prstGeom prst="rect">
            <a:avLst/>
          </a:prstGeom>
        </p:spPr>
      </p:pic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105B222D-1348-3DD5-A87E-60B84ABAB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094634"/>
              </p:ext>
            </p:extLst>
          </p:nvPr>
        </p:nvGraphicFramePr>
        <p:xfrm>
          <a:off x="7402097" y="2351239"/>
          <a:ext cx="4414122" cy="2155521"/>
        </p:xfrm>
        <a:graphic>
          <a:graphicData uri="http://schemas.openxmlformats.org/drawingml/2006/table">
            <a:tbl>
              <a:tblPr/>
              <a:tblGrid>
                <a:gridCol w="1471374">
                  <a:extLst>
                    <a:ext uri="{9D8B030D-6E8A-4147-A177-3AD203B41FA5}">
                      <a16:colId xmlns:a16="http://schemas.microsoft.com/office/drawing/2014/main" val="3409141392"/>
                    </a:ext>
                  </a:extLst>
                </a:gridCol>
                <a:gridCol w="1471374">
                  <a:extLst>
                    <a:ext uri="{9D8B030D-6E8A-4147-A177-3AD203B41FA5}">
                      <a16:colId xmlns:a16="http://schemas.microsoft.com/office/drawing/2014/main" val="3309147125"/>
                    </a:ext>
                  </a:extLst>
                </a:gridCol>
                <a:gridCol w="1471374">
                  <a:extLst>
                    <a:ext uri="{9D8B030D-6E8A-4147-A177-3AD203B41FA5}">
                      <a16:colId xmlns:a16="http://schemas.microsoft.com/office/drawing/2014/main" val="691754947"/>
                    </a:ext>
                  </a:extLst>
                </a:gridCol>
              </a:tblGrid>
              <a:tr h="71850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番号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採取地点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個体数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773550"/>
                  </a:ext>
                </a:extLst>
              </a:tr>
              <a:tr h="7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松岡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6570570"/>
                  </a:ext>
                </a:extLst>
              </a:tr>
              <a:tr h="718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出石町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269422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1C529C-CC91-AA22-8091-7DA7D2CE18CA}"/>
              </a:ext>
            </a:extLst>
          </p:cNvPr>
          <p:cNvSpPr txBox="1"/>
          <p:nvPr/>
        </p:nvSpPr>
        <p:spPr>
          <a:xfrm>
            <a:off x="3480992" y="107349"/>
            <a:ext cx="5230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/>
              <a:t>試料｜採集場所と個体数</a:t>
            </a:r>
            <a:endParaRPr kumimoji="1" lang="ja-JP" altLang="en" sz="3600" b="1" dirty="0"/>
          </a:p>
        </p:txBody>
      </p:sp>
    </p:spTree>
    <p:extLst>
      <p:ext uri="{BB962C8B-B14F-4D97-AF65-F5344CB8AC3E}">
        <p14:creationId xmlns:p14="http://schemas.microsoft.com/office/powerpoint/2010/main" val="2213003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4585C4B-F596-3BB2-D1EF-C556CFD0BBB1}"/>
              </a:ext>
            </a:extLst>
          </p:cNvPr>
          <p:cNvSpPr txBox="1"/>
          <p:nvPr/>
        </p:nvSpPr>
        <p:spPr>
          <a:xfrm>
            <a:off x="3480992" y="107349"/>
            <a:ext cx="5230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/>
              <a:t>試料｜採集場所と個体数</a:t>
            </a:r>
            <a:endParaRPr kumimoji="1" lang="ja-JP" altLang="en" sz="3600" b="1" dirty="0"/>
          </a:p>
        </p:txBody>
      </p:sp>
      <p:pic>
        <p:nvPicPr>
          <p:cNvPr id="4" name="図 3" descr="マップ&#10;&#10;自動的に生成された説明">
            <a:extLst>
              <a:ext uri="{FF2B5EF4-FFF2-40B4-BE49-F238E27FC236}">
                <a16:creationId xmlns:a16="http://schemas.microsoft.com/office/drawing/2014/main" id="{CD635986-9E78-27F8-B3D8-D27FFF402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710" y="1077238"/>
            <a:ext cx="3987764" cy="5410366"/>
          </a:xfrm>
          <a:prstGeom prst="rect">
            <a:avLst/>
          </a:prstGeom>
        </p:spPr>
      </p:pic>
      <p:pic>
        <p:nvPicPr>
          <p:cNvPr id="6" name="図 5" descr="マップ&#10;&#10;自動的に生成された説明">
            <a:extLst>
              <a:ext uri="{FF2B5EF4-FFF2-40B4-BE49-F238E27FC236}">
                <a16:creationId xmlns:a16="http://schemas.microsoft.com/office/drawing/2014/main" id="{59B34C73-ACB5-AEAB-2292-75DCDE7201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r="2608" b="3471"/>
          <a:stretch/>
        </p:blipFill>
        <p:spPr>
          <a:xfrm>
            <a:off x="0" y="1352811"/>
            <a:ext cx="5391710" cy="4658804"/>
          </a:xfrm>
          <a:prstGeom prst="rect">
            <a:avLst/>
          </a:prstGeom>
        </p:spPr>
      </p:pic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72F5EF88-C355-59E4-2C33-F96C80237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786261"/>
              </p:ext>
            </p:extLst>
          </p:nvPr>
        </p:nvGraphicFramePr>
        <p:xfrm>
          <a:off x="9270000" y="1476000"/>
          <a:ext cx="2857500" cy="4064000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val="175608453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14571383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63821132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番号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採取地点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個体数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00246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けろとーぷ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7597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松岡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5143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宮田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953112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多々良木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19331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与布土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76220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栗鹿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45978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大同寺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0906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平野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339798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和田山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43528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雨の宮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1015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栗鹿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3823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西方寺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52736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法興寺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3466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久世田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81744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出石町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9258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167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F75FB93-DB71-BD9C-A458-849965642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054" y="1180600"/>
            <a:ext cx="2072326" cy="207232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89094C6-403D-D340-0066-C522D47D192F}"/>
              </a:ext>
            </a:extLst>
          </p:cNvPr>
          <p:cNvSpPr txBox="1"/>
          <p:nvPr/>
        </p:nvSpPr>
        <p:spPr>
          <a:xfrm>
            <a:off x="1843446" y="100096"/>
            <a:ext cx="8505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/>
              <a:t>試料と方法｜</a:t>
            </a:r>
            <a:r>
              <a:rPr lang="en-US" altLang="ja-JP" sz="3600" b="1" dirty="0" err="1"/>
              <a:t>mtDNA</a:t>
            </a:r>
            <a:r>
              <a:rPr lang="ja-JP" altLang="en-US" sz="3600" b="1" dirty="0"/>
              <a:t>配列の取得</a:t>
            </a:r>
            <a:endParaRPr kumimoji="1" lang="ja-JP" altLang="en" sz="3600" b="1" dirty="0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014816A-323C-DC1E-15E1-20FFB92547CC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1660607"/>
            <a:ext cx="2454973" cy="1491396"/>
            <a:chOff x="163646" y="2569732"/>
            <a:chExt cx="2370311" cy="1439964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CCF61472-73D0-31E2-871B-D0195AE02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646" y="2569732"/>
              <a:ext cx="2370311" cy="1439964"/>
            </a:xfrm>
            <a:prstGeom prst="rect">
              <a:avLst/>
            </a:prstGeom>
          </p:spPr>
        </p:pic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2C50A28D-9A11-2B3D-BBF8-40B846DA63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90915" y="2920181"/>
              <a:ext cx="0" cy="508819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1C2F6E6-0EFA-9EA6-2652-EBFCF8EFB01C}"/>
              </a:ext>
            </a:extLst>
          </p:cNvPr>
          <p:cNvSpPr txBox="1"/>
          <p:nvPr/>
        </p:nvSpPr>
        <p:spPr>
          <a:xfrm>
            <a:off x="0" y="3399815"/>
            <a:ext cx="2376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尾鰭の一部を切断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6B84898-D4F6-9C71-F14A-C8770E791F87}"/>
              </a:ext>
            </a:extLst>
          </p:cNvPr>
          <p:cNvSpPr txBox="1"/>
          <p:nvPr/>
        </p:nvSpPr>
        <p:spPr>
          <a:xfrm>
            <a:off x="2325723" y="3399815"/>
            <a:ext cx="2185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フェノール</a:t>
            </a:r>
            <a:endParaRPr kumimoji="1" lang="en-US" altLang="ja-JP" sz="2000" dirty="0"/>
          </a:p>
          <a:p>
            <a:r>
              <a:rPr kumimoji="1" lang="ja-JP" altLang="en-US" sz="2000" dirty="0"/>
              <a:t>クロロホルム法</a:t>
            </a:r>
            <a:endParaRPr kumimoji="1" lang="en-US" altLang="ja-JP" sz="2000" dirty="0"/>
          </a:p>
          <a:p>
            <a:r>
              <a:rPr kumimoji="1" lang="ja-JP" altLang="en-US" sz="2000" dirty="0"/>
              <a:t>による</a:t>
            </a:r>
            <a:r>
              <a:rPr kumimoji="1" lang="en-US" altLang="ja-JP" sz="2000" dirty="0"/>
              <a:t>DNA</a:t>
            </a:r>
            <a:r>
              <a:rPr kumimoji="1" lang="ja-JP" altLang="en-US" sz="2000" dirty="0"/>
              <a:t>抽出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6F1471D0-C690-4E10-16DF-B89EE361A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8896" y="1179928"/>
            <a:ext cx="1890331" cy="189983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86080E0-98CA-9D66-8A0D-16904062CC52}"/>
              </a:ext>
            </a:extLst>
          </p:cNvPr>
          <p:cNvSpPr txBox="1"/>
          <p:nvPr/>
        </p:nvSpPr>
        <p:spPr>
          <a:xfrm>
            <a:off x="4220627" y="3403224"/>
            <a:ext cx="3308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「</a:t>
            </a:r>
            <a:r>
              <a:rPr kumimoji="1" lang="en-US" altLang="ja-JP" sz="2000" dirty="0"/>
              <a:t>cytochrome </a:t>
            </a:r>
            <a:r>
              <a:rPr kumimoji="1" lang="en-US" altLang="ja-JP" sz="2000" i="1" dirty="0"/>
              <a:t>b </a:t>
            </a:r>
            <a:r>
              <a:rPr kumimoji="1" lang="ja-JP" altLang="en-US" sz="2000" dirty="0"/>
              <a:t>遺伝子」</a:t>
            </a:r>
            <a:endParaRPr kumimoji="1" lang="en-US" altLang="ja-JP" sz="2000" dirty="0"/>
          </a:p>
          <a:p>
            <a:r>
              <a:rPr lang="ja-JP" altLang="en-US" sz="2000" dirty="0"/>
              <a:t>「</a:t>
            </a:r>
            <a:r>
              <a:rPr lang="en-US" altLang="ja-JP" sz="2000" dirty="0"/>
              <a:t>D-loop </a:t>
            </a:r>
            <a:r>
              <a:rPr lang="ja-JP" altLang="en-US" sz="2000" dirty="0"/>
              <a:t>領域」の</a:t>
            </a:r>
            <a:r>
              <a:rPr lang="en-US" altLang="ja-JP" sz="2000" dirty="0"/>
              <a:t>PCR</a:t>
            </a: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3DD2A41B-5652-17C8-FE35-9E346657C20A}"/>
              </a:ext>
            </a:extLst>
          </p:cNvPr>
          <p:cNvCxnSpPr>
            <a:cxnSpLocks/>
          </p:cNvCxnSpPr>
          <p:nvPr/>
        </p:nvCxnSpPr>
        <p:spPr>
          <a:xfrm>
            <a:off x="980250" y="3205317"/>
            <a:ext cx="230384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F7FB61A0-99B4-EE6B-B7AC-FBBAD2FE3AD3}"/>
              </a:ext>
            </a:extLst>
          </p:cNvPr>
          <p:cNvCxnSpPr>
            <a:cxnSpLocks/>
          </p:cNvCxnSpPr>
          <p:nvPr/>
        </p:nvCxnSpPr>
        <p:spPr>
          <a:xfrm>
            <a:off x="3284090" y="3205317"/>
            <a:ext cx="245497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5A9F2F75-6C2F-A86E-DD41-CB2B27BB65A9}"/>
              </a:ext>
            </a:extLst>
          </p:cNvPr>
          <p:cNvCxnSpPr>
            <a:cxnSpLocks/>
          </p:cNvCxnSpPr>
          <p:nvPr/>
        </p:nvCxnSpPr>
        <p:spPr>
          <a:xfrm>
            <a:off x="5739063" y="3205317"/>
            <a:ext cx="262521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5FEABC0-200E-4029-4C37-18AAEEAE3738}"/>
              </a:ext>
            </a:extLst>
          </p:cNvPr>
          <p:cNvSpPr txBox="1"/>
          <p:nvPr/>
        </p:nvSpPr>
        <p:spPr>
          <a:xfrm>
            <a:off x="7528750" y="3401318"/>
            <a:ext cx="2072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サンガー法</a:t>
            </a:r>
            <a:endParaRPr kumimoji="1" lang="en-US" altLang="ja-JP" sz="2000" dirty="0"/>
          </a:p>
          <a:p>
            <a:r>
              <a:rPr lang="ja-JP" altLang="en-US" sz="2000" dirty="0"/>
              <a:t>による配列決定</a:t>
            </a:r>
            <a:endParaRPr kumimoji="1" lang="ja-JP" altLang="en-US" sz="2000" dirty="0"/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27D675C2-31EE-2366-FAD9-5664387442E3}"/>
              </a:ext>
            </a:extLst>
          </p:cNvPr>
          <p:cNvCxnSpPr>
            <a:cxnSpLocks/>
          </p:cNvCxnSpPr>
          <p:nvPr/>
        </p:nvCxnSpPr>
        <p:spPr>
          <a:xfrm>
            <a:off x="8364275" y="3205317"/>
            <a:ext cx="248756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EB3D02B-6AD0-FEAA-FE43-49AF446E5FDC}"/>
              </a:ext>
            </a:extLst>
          </p:cNvPr>
          <p:cNvSpPr txBox="1"/>
          <p:nvPr/>
        </p:nvSpPr>
        <p:spPr>
          <a:xfrm>
            <a:off x="9726313" y="3408118"/>
            <a:ext cx="2251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配列タイプ</a:t>
            </a:r>
            <a:r>
              <a:rPr kumimoji="1" lang="ja-JP" altLang="en-US" sz="2000" dirty="0"/>
              <a:t>の同定</a:t>
            </a:r>
            <a:endParaRPr kumimoji="1" lang="en-US" altLang="ja-JP" sz="20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4CA8888-3877-F471-3864-9FF904EF9D41}"/>
              </a:ext>
            </a:extLst>
          </p:cNvPr>
          <p:cNvSpPr txBox="1"/>
          <p:nvPr/>
        </p:nvSpPr>
        <p:spPr>
          <a:xfrm>
            <a:off x="9877994" y="1908292"/>
            <a:ext cx="248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ST1 </a:t>
            </a:r>
            <a:r>
              <a:rPr kumimoji="1" lang="en-US" altLang="ja-JP" b="1" dirty="0">
                <a:solidFill>
                  <a:srgbClr val="00B050"/>
                </a:solidFill>
              </a:rPr>
              <a:t>A</a:t>
            </a:r>
            <a:r>
              <a:rPr kumimoji="1" lang="en-US" altLang="ja-JP" b="1" dirty="0">
                <a:solidFill>
                  <a:srgbClr val="FF0000"/>
                </a:solidFill>
              </a:rPr>
              <a:t>T</a:t>
            </a:r>
            <a:r>
              <a:rPr kumimoji="1" lang="en-US" altLang="ja-JP" b="1" dirty="0">
                <a:solidFill>
                  <a:schemeClr val="accent1"/>
                </a:solidFill>
              </a:rPr>
              <a:t>GG</a:t>
            </a:r>
            <a:r>
              <a:rPr kumimoji="1" lang="en-US" altLang="ja-JP" b="1" dirty="0">
                <a:solidFill>
                  <a:srgbClr val="FFC000"/>
                </a:solidFill>
              </a:rPr>
              <a:t>CC</a:t>
            </a:r>
            <a:r>
              <a:rPr kumimoji="1" lang="en-US" altLang="ja-JP" b="1" dirty="0">
                <a:solidFill>
                  <a:srgbClr val="00B050"/>
                </a:solidFill>
              </a:rPr>
              <a:t>AA</a:t>
            </a:r>
            <a:r>
              <a:rPr kumimoji="1" lang="en-US" altLang="ja-JP" b="1" dirty="0">
                <a:solidFill>
                  <a:srgbClr val="FFC000"/>
                </a:solidFill>
              </a:rPr>
              <a:t>CC</a:t>
            </a:r>
            <a:endParaRPr kumimoji="1" lang="ja-JP" altLang="en-US" b="1" dirty="0">
              <a:solidFill>
                <a:srgbClr val="FFC000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BF83323-7ABD-D998-19E7-EFAF40478475}"/>
              </a:ext>
            </a:extLst>
          </p:cNvPr>
          <p:cNvSpPr txBox="1"/>
          <p:nvPr/>
        </p:nvSpPr>
        <p:spPr>
          <a:xfrm>
            <a:off x="9877993" y="2255264"/>
            <a:ext cx="2602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ST2 </a:t>
            </a:r>
            <a:r>
              <a:rPr kumimoji="1" lang="en-US" altLang="ja-JP" b="1" dirty="0">
                <a:solidFill>
                  <a:srgbClr val="00B050"/>
                </a:solidFill>
              </a:rPr>
              <a:t>A</a:t>
            </a:r>
            <a:r>
              <a:rPr kumimoji="1" lang="en-US" altLang="ja-JP" b="1" dirty="0">
                <a:solidFill>
                  <a:srgbClr val="FF0000"/>
                </a:solidFill>
              </a:rPr>
              <a:t>T</a:t>
            </a:r>
            <a:r>
              <a:rPr kumimoji="1" lang="en-US" altLang="ja-JP" b="1" dirty="0">
                <a:solidFill>
                  <a:schemeClr val="accent1"/>
                </a:solidFill>
              </a:rPr>
              <a:t>GG</a:t>
            </a:r>
            <a:r>
              <a:rPr kumimoji="1" lang="en-US" altLang="ja-JP" b="1" dirty="0">
                <a:solidFill>
                  <a:srgbClr val="FFC000"/>
                </a:solidFill>
              </a:rPr>
              <a:t>CC</a:t>
            </a:r>
            <a:r>
              <a:rPr lang="en-US" altLang="ja-JP" b="1" dirty="0">
                <a:solidFill>
                  <a:srgbClr val="FF0000"/>
                </a:solidFill>
              </a:rPr>
              <a:t>T</a:t>
            </a:r>
            <a:r>
              <a:rPr kumimoji="1" lang="en-US" altLang="ja-JP" b="1" dirty="0">
                <a:solidFill>
                  <a:srgbClr val="00B050"/>
                </a:solidFill>
              </a:rPr>
              <a:t>A</a:t>
            </a:r>
            <a:r>
              <a:rPr kumimoji="1" lang="en-US" altLang="ja-JP" b="1" dirty="0">
                <a:solidFill>
                  <a:srgbClr val="FFC000"/>
                </a:solidFill>
              </a:rPr>
              <a:t>CC</a:t>
            </a:r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80B26B9-6FE6-6AEA-CC48-D3FEE467C071}"/>
              </a:ext>
            </a:extLst>
          </p:cNvPr>
          <p:cNvSpPr txBox="1"/>
          <p:nvPr/>
        </p:nvSpPr>
        <p:spPr>
          <a:xfrm>
            <a:off x="9877993" y="2578429"/>
            <a:ext cx="337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ST3 </a:t>
            </a:r>
            <a:r>
              <a:rPr kumimoji="1" lang="en-US" altLang="ja-JP" b="1" dirty="0">
                <a:solidFill>
                  <a:srgbClr val="00B050"/>
                </a:solidFill>
              </a:rPr>
              <a:t>A</a:t>
            </a:r>
            <a:r>
              <a:rPr kumimoji="1" lang="en-US" altLang="ja-JP" b="1" dirty="0">
                <a:solidFill>
                  <a:srgbClr val="FF0000"/>
                </a:solidFill>
              </a:rPr>
              <a:t>T</a:t>
            </a:r>
            <a:r>
              <a:rPr lang="en-US" altLang="ja-JP" b="1" dirty="0">
                <a:solidFill>
                  <a:schemeClr val="accent4"/>
                </a:solidFill>
              </a:rPr>
              <a:t>C</a:t>
            </a:r>
            <a:r>
              <a:rPr kumimoji="1" lang="en-US" altLang="ja-JP" b="1" dirty="0">
                <a:solidFill>
                  <a:schemeClr val="accent1"/>
                </a:solidFill>
              </a:rPr>
              <a:t>G</a:t>
            </a:r>
            <a:r>
              <a:rPr kumimoji="1" lang="en-US" altLang="ja-JP" b="1" dirty="0">
                <a:solidFill>
                  <a:srgbClr val="FFC000"/>
                </a:solidFill>
              </a:rPr>
              <a:t>CC</a:t>
            </a:r>
            <a:r>
              <a:rPr kumimoji="1" lang="en-US" altLang="ja-JP" b="1" dirty="0">
                <a:solidFill>
                  <a:srgbClr val="00B050"/>
                </a:solidFill>
              </a:rPr>
              <a:t>AA</a:t>
            </a:r>
            <a:r>
              <a:rPr kumimoji="1" lang="en-US" altLang="ja-JP" b="1" dirty="0">
                <a:solidFill>
                  <a:srgbClr val="FFC000"/>
                </a:solidFill>
              </a:rPr>
              <a:t>CC</a:t>
            </a:r>
            <a:endParaRPr kumimoji="1" lang="ja-JP" altLang="en-US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9EE9A2A-2334-E949-9FDB-CC90ACF5C46F}"/>
              </a:ext>
            </a:extLst>
          </p:cNvPr>
          <p:cNvSpPr txBox="1"/>
          <p:nvPr/>
        </p:nvSpPr>
        <p:spPr>
          <a:xfrm>
            <a:off x="1127699" y="4981141"/>
            <a:ext cx="1002238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・配列タイプ</a:t>
            </a:r>
            <a:r>
              <a:rPr kumimoji="1" lang="ja-JP" altLang="en-US" sz="2800" dirty="0"/>
              <a:t>頻度分布の作成</a:t>
            </a:r>
            <a:r>
              <a:rPr kumimoji="1" lang="en-US" altLang="ja-JP" sz="2800" dirty="0"/>
              <a:t>	</a:t>
            </a:r>
            <a:r>
              <a:rPr kumimoji="1" lang="ja-JP" altLang="en-US" sz="2800" dirty="0"/>
              <a:t>・</a:t>
            </a:r>
            <a:r>
              <a:rPr lang="ja-JP" altLang="en-US" sz="2800" dirty="0"/>
              <a:t>系統</a:t>
            </a:r>
            <a:r>
              <a:rPr kumimoji="1" lang="ja-JP" altLang="en-US" sz="2800" dirty="0"/>
              <a:t>ネットワークの作成</a:t>
            </a:r>
            <a:endParaRPr kumimoji="1" lang="en-US" altLang="ja-JP" sz="2800" dirty="0"/>
          </a:p>
          <a:p>
            <a:r>
              <a:rPr lang="ja-JP" altLang="en-US" sz="2800" dirty="0"/>
              <a:t>・系統樹の作成</a:t>
            </a:r>
            <a:r>
              <a:rPr lang="en-US" altLang="ja-JP" sz="2800" dirty="0"/>
              <a:t>				</a:t>
            </a:r>
            <a:r>
              <a:rPr kumimoji="1" lang="ja-JP" altLang="en-US" sz="2800" dirty="0"/>
              <a:t>・遺伝的多様度の算出</a:t>
            </a:r>
            <a:r>
              <a:rPr kumimoji="1" lang="en-US" altLang="ja-JP" sz="2800" dirty="0"/>
              <a:t>	</a:t>
            </a:r>
            <a:endParaRPr lang="en-US" altLang="ja-JP" sz="2800" dirty="0"/>
          </a:p>
          <a:p>
            <a:r>
              <a:rPr kumimoji="1" lang="ja-JP" altLang="en-US" sz="2800" dirty="0"/>
              <a:t>・</a:t>
            </a:r>
            <a:r>
              <a:rPr kumimoji="1" lang="en-US" altLang="ja-JP" sz="2800" i="1" dirty="0"/>
              <a:t>D</a:t>
            </a:r>
            <a:r>
              <a:rPr kumimoji="1" lang="en-US" altLang="ja-JP" sz="2800" dirty="0"/>
              <a:t> </a:t>
            </a:r>
            <a:r>
              <a:rPr kumimoji="1" lang="ja-JP" altLang="en-US" sz="2800" dirty="0"/>
              <a:t>統計量の算出</a:t>
            </a: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00002E71-99FB-5E62-2702-EFAC8981ACD1}"/>
              </a:ext>
            </a:extLst>
          </p:cNvPr>
          <p:cNvCxnSpPr>
            <a:cxnSpLocks/>
          </p:cNvCxnSpPr>
          <p:nvPr/>
        </p:nvCxnSpPr>
        <p:spPr>
          <a:xfrm flipH="1">
            <a:off x="10146890" y="3808228"/>
            <a:ext cx="560439" cy="101566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4ABF4BF2-2E54-9E7D-D3E4-9D9DA58E1606}"/>
              </a:ext>
            </a:extLst>
          </p:cNvPr>
          <p:cNvSpPr/>
          <p:nvPr/>
        </p:nvSpPr>
        <p:spPr>
          <a:xfrm>
            <a:off x="1144111" y="4873257"/>
            <a:ext cx="10164147" cy="147527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30824F83-9839-A71E-24A7-BD30784663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8151" y="1321720"/>
            <a:ext cx="859293" cy="859293"/>
          </a:xfrm>
          <a:prstGeom prst="rect">
            <a:avLst/>
          </a:prstGeom>
        </p:spPr>
      </p:pic>
      <p:sp>
        <p:nvSpPr>
          <p:cNvPr id="55" name="矢印: 右 54">
            <a:extLst>
              <a:ext uri="{FF2B5EF4-FFF2-40B4-BE49-F238E27FC236}">
                <a16:creationId xmlns:a16="http://schemas.microsoft.com/office/drawing/2014/main" id="{38CD4950-7E99-D600-F8F6-5A16F6CB37CF}"/>
              </a:ext>
            </a:extLst>
          </p:cNvPr>
          <p:cNvSpPr/>
          <p:nvPr/>
        </p:nvSpPr>
        <p:spPr>
          <a:xfrm rot="1204594">
            <a:off x="4780893" y="1878102"/>
            <a:ext cx="603193" cy="26449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F12E41B3-BBE3-6880-CA78-A734FEAB6C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6184" y="1157591"/>
            <a:ext cx="859293" cy="859293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3D19D6DE-0F6D-DE22-3959-A3363E198B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8828" y="1171547"/>
            <a:ext cx="859293" cy="859293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89DEED9F-259F-CF82-CF37-297D85B3C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3412" y="1689508"/>
            <a:ext cx="859293" cy="859293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5E5CB85F-77C8-E281-D5E0-FDA3B1E7C5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5721" y="1626501"/>
            <a:ext cx="859293" cy="859293"/>
          </a:xfrm>
          <a:prstGeom prst="rect">
            <a:avLst/>
          </a:prstGeom>
        </p:spPr>
      </p:pic>
      <p:sp>
        <p:nvSpPr>
          <p:cNvPr id="60" name="矢印: 右 59">
            <a:extLst>
              <a:ext uri="{FF2B5EF4-FFF2-40B4-BE49-F238E27FC236}">
                <a16:creationId xmlns:a16="http://schemas.microsoft.com/office/drawing/2014/main" id="{7CB86CC5-5A73-9E7D-F27B-B67A2A7F3F28}"/>
              </a:ext>
            </a:extLst>
          </p:cNvPr>
          <p:cNvSpPr/>
          <p:nvPr/>
        </p:nvSpPr>
        <p:spPr>
          <a:xfrm rot="20449052">
            <a:off x="5829915" y="1929036"/>
            <a:ext cx="603193" cy="26449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D49FC623-192F-30BD-97A7-E3D956FE91F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64" t="15531" r="49298" b="21466"/>
          <a:stretch/>
        </p:blipFill>
        <p:spPr>
          <a:xfrm>
            <a:off x="7603537" y="1296370"/>
            <a:ext cx="1888541" cy="163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3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746FB7C7-57E3-65ED-4550-A66605341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51331"/>
              </p:ext>
            </p:extLst>
          </p:nvPr>
        </p:nvGraphicFramePr>
        <p:xfrm>
          <a:off x="280483" y="1126154"/>
          <a:ext cx="11438528" cy="5390151"/>
        </p:xfrm>
        <a:graphic>
          <a:graphicData uri="http://schemas.openxmlformats.org/drawingml/2006/table">
            <a:tbl>
              <a:tblPr/>
              <a:tblGrid>
                <a:gridCol w="714908">
                  <a:extLst>
                    <a:ext uri="{9D8B030D-6E8A-4147-A177-3AD203B41FA5}">
                      <a16:colId xmlns:a16="http://schemas.microsoft.com/office/drawing/2014/main" val="2720179663"/>
                    </a:ext>
                  </a:extLst>
                </a:gridCol>
                <a:gridCol w="714908">
                  <a:extLst>
                    <a:ext uri="{9D8B030D-6E8A-4147-A177-3AD203B41FA5}">
                      <a16:colId xmlns:a16="http://schemas.microsoft.com/office/drawing/2014/main" val="4053487209"/>
                    </a:ext>
                  </a:extLst>
                </a:gridCol>
                <a:gridCol w="714908">
                  <a:extLst>
                    <a:ext uri="{9D8B030D-6E8A-4147-A177-3AD203B41FA5}">
                      <a16:colId xmlns:a16="http://schemas.microsoft.com/office/drawing/2014/main" val="354604106"/>
                    </a:ext>
                  </a:extLst>
                </a:gridCol>
                <a:gridCol w="714908">
                  <a:extLst>
                    <a:ext uri="{9D8B030D-6E8A-4147-A177-3AD203B41FA5}">
                      <a16:colId xmlns:a16="http://schemas.microsoft.com/office/drawing/2014/main" val="373097540"/>
                    </a:ext>
                  </a:extLst>
                </a:gridCol>
                <a:gridCol w="714908">
                  <a:extLst>
                    <a:ext uri="{9D8B030D-6E8A-4147-A177-3AD203B41FA5}">
                      <a16:colId xmlns:a16="http://schemas.microsoft.com/office/drawing/2014/main" val="1789306960"/>
                    </a:ext>
                  </a:extLst>
                </a:gridCol>
                <a:gridCol w="714908">
                  <a:extLst>
                    <a:ext uri="{9D8B030D-6E8A-4147-A177-3AD203B41FA5}">
                      <a16:colId xmlns:a16="http://schemas.microsoft.com/office/drawing/2014/main" val="813271321"/>
                    </a:ext>
                  </a:extLst>
                </a:gridCol>
                <a:gridCol w="714908">
                  <a:extLst>
                    <a:ext uri="{9D8B030D-6E8A-4147-A177-3AD203B41FA5}">
                      <a16:colId xmlns:a16="http://schemas.microsoft.com/office/drawing/2014/main" val="2785846733"/>
                    </a:ext>
                  </a:extLst>
                </a:gridCol>
                <a:gridCol w="714908">
                  <a:extLst>
                    <a:ext uri="{9D8B030D-6E8A-4147-A177-3AD203B41FA5}">
                      <a16:colId xmlns:a16="http://schemas.microsoft.com/office/drawing/2014/main" val="372829933"/>
                    </a:ext>
                  </a:extLst>
                </a:gridCol>
                <a:gridCol w="714908">
                  <a:extLst>
                    <a:ext uri="{9D8B030D-6E8A-4147-A177-3AD203B41FA5}">
                      <a16:colId xmlns:a16="http://schemas.microsoft.com/office/drawing/2014/main" val="2879067317"/>
                    </a:ext>
                  </a:extLst>
                </a:gridCol>
                <a:gridCol w="714908">
                  <a:extLst>
                    <a:ext uri="{9D8B030D-6E8A-4147-A177-3AD203B41FA5}">
                      <a16:colId xmlns:a16="http://schemas.microsoft.com/office/drawing/2014/main" val="84389928"/>
                    </a:ext>
                  </a:extLst>
                </a:gridCol>
                <a:gridCol w="714908">
                  <a:extLst>
                    <a:ext uri="{9D8B030D-6E8A-4147-A177-3AD203B41FA5}">
                      <a16:colId xmlns:a16="http://schemas.microsoft.com/office/drawing/2014/main" val="431984776"/>
                    </a:ext>
                  </a:extLst>
                </a:gridCol>
                <a:gridCol w="714908">
                  <a:extLst>
                    <a:ext uri="{9D8B030D-6E8A-4147-A177-3AD203B41FA5}">
                      <a16:colId xmlns:a16="http://schemas.microsoft.com/office/drawing/2014/main" val="3723503588"/>
                    </a:ext>
                  </a:extLst>
                </a:gridCol>
                <a:gridCol w="714908">
                  <a:extLst>
                    <a:ext uri="{9D8B030D-6E8A-4147-A177-3AD203B41FA5}">
                      <a16:colId xmlns:a16="http://schemas.microsoft.com/office/drawing/2014/main" val="719914459"/>
                    </a:ext>
                  </a:extLst>
                </a:gridCol>
                <a:gridCol w="714908">
                  <a:extLst>
                    <a:ext uri="{9D8B030D-6E8A-4147-A177-3AD203B41FA5}">
                      <a16:colId xmlns:a16="http://schemas.microsoft.com/office/drawing/2014/main" val="377027025"/>
                    </a:ext>
                  </a:extLst>
                </a:gridCol>
                <a:gridCol w="714908">
                  <a:extLst>
                    <a:ext uri="{9D8B030D-6E8A-4147-A177-3AD203B41FA5}">
                      <a16:colId xmlns:a16="http://schemas.microsoft.com/office/drawing/2014/main" val="2864320899"/>
                    </a:ext>
                  </a:extLst>
                </a:gridCol>
                <a:gridCol w="714908">
                  <a:extLst>
                    <a:ext uri="{9D8B030D-6E8A-4147-A177-3AD203B41FA5}">
                      <a16:colId xmlns:a16="http://schemas.microsoft.com/office/drawing/2014/main" val="4188045878"/>
                    </a:ext>
                  </a:extLst>
                </a:gridCol>
              </a:tblGrid>
              <a:tr h="41462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配列タイプ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朝来市</a:t>
                      </a:r>
                    </a:p>
                  </a:txBody>
                  <a:tcPr marL="6572" marR="6572" marT="6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豊岡市</a:t>
                      </a:r>
                    </a:p>
                  </a:txBody>
                  <a:tcPr marL="6572" marR="6572" marT="6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908414"/>
                  </a:ext>
                </a:extLst>
              </a:tr>
              <a:tr h="41462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1.</a:t>
                      </a:r>
                      <a:r>
                        <a:rPr lang="ja-JP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けろとーぷ</a:t>
                      </a:r>
                    </a:p>
                  </a:txBody>
                  <a:tcPr marL="6572" marR="6572" marT="6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3.</a:t>
                      </a:r>
                      <a:r>
                        <a:rPr lang="ja-JP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宮田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4.</a:t>
                      </a:r>
                      <a:r>
                        <a:rPr lang="ja-JP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多々良木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5.</a:t>
                      </a:r>
                      <a:r>
                        <a:rPr lang="ja-JP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与布土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6.</a:t>
                      </a:r>
                      <a:r>
                        <a:rPr lang="ja-JP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栗鹿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7.</a:t>
                      </a:r>
                      <a:r>
                        <a:rPr lang="ja-JP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大同寺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8.</a:t>
                      </a:r>
                      <a:r>
                        <a:rPr lang="ja-JP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平野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9.</a:t>
                      </a:r>
                      <a:r>
                        <a:rPr lang="ja-JP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和田山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10.</a:t>
                      </a:r>
                      <a:r>
                        <a:rPr lang="ja-JP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雨宮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11.</a:t>
                      </a:r>
                      <a:r>
                        <a:rPr lang="ja-JP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栗鹿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12.</a:t>
                      </a:r>
                      <a:r>
                        <a:rPr lang="ja-JP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西方寺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13.</a:t>
                      </a:r>
                      <a:r>
                        <a:rPr lang="ja-JP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法興寺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14.</a:t>
                      </a:r>
                      <a:r>
                        <a:rPr lang="ja-JP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久世田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2.</a:t>
                      </a:r>
                      <a:r>
                        <a:rPr lang="ja-JP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松岡</a:t>
                      </a:r>
                    </a:p>
                  </a:txBody>
                  <a:tcPr marL="6572" marR="6572" marT="6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3.</a:t>
                      </a:r>
                      <a:r>
                        <a:rPr lang="ja-JP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出石町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42590"/>
                  </a:ext>
                </a:extLst>
              </a:tr>
              <a:tr h="41462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n＝4</a:t>
                      </a:r>
                    </a:p>
                  </a:txBody>
                  <a:tcPr marL="6572" marR="6572" marT="6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n＝7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n＝3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n＝2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n＝3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n＝6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n＝3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n＝2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n＝3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n＝3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n＝2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n＝3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n＝3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n＝4</a:t>
                      </a:r>
                    </a:p>
                  </a:txBody>
                  <a:tcPr marL="6572" marR="6572" marT="6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n＝2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527476"/>
                  </a:ext>
                </a:extLst>
              </a:tr>
              <a:tr h="41462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ST1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2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3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3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6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2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3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4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860988"/>
                  </a:ext>
                </a:extLst>
              </a:tr>
              <a:tr h="41462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ST2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4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109472"/>
                  </a:ext>
                </a:extLst>
              </a:tr>
              <a:tr h="41462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ST3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809120"/>
                  </a:ext>
                </a:extLst>
              </a:tr>
              <a:tr h="41462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ST4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4</a:t>
                      </a:r>
                    </a:p>
                  </a:txBody>
                  <a:tcPr marL="6572" marR="6572" marT="6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3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197685"/>
                  </a:ext>
                </a:extLst>
              </a:tr>
              <a:tr h="41462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ST5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2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027199"/>
                  </a:ext>
                </a:extLst>
              </a:tr>
              <a:tr h="41462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ST6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772185"/>
                  </a:ext>
                </a:extLst>
              </a:tr>
              <a:tr h="41462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ST7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3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157566"/>
                  </a:ext>
                </a:extLst>
              </a:tr>
              <a:tr h="41462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ST8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54209"/>
                  </a:ext>
                </a:extLst>
              </a:tr>
              <a:tr h="41462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ST9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057787"/>
                  </a:ext>
                </a:extLst>
              </a:tr>
              <a:tr h="41462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ST10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1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34" charset="-128"/>
                          <a:ea typeface="游ゴシック" panose="020B0400000000000000" pitchFamily="34" charset="-128"/>
                        </a:rPr>
                        <a:t>3</a:t>
                      </a: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6572" marR="6572" marT="6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4962469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1D8B0B-4119-4D22-69B8-867E6413C92F}"/>
              </a:ext>
            </a:extLst>
          </p:cNvPr>
          <p:cNvSpPr txBox="1"/>
          <p:nvPr/>
        </p:nvSpPr>
        <p:spPr>
          <a:xfrm>
            <a:off x="1281750" y="100096"/>
            <a:ext cx="962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/>
              <a:t>結果｜</a:t>
            </a:r>
            <a:r>
              <a:rPr lang="en-US" altLang="ja-JP" sz="3600" b="1" dirty="0"/>
              <a:t>cytochrome </a:t>
            </a:r>
            <a:r>
              <a:rPr lang="en-US" altLang="ja-JP" sz="3600" b="1" i="1" dirty="0"/>
              <a:t>b </a:t>
            </a:r>
            <a:r>
              <a:rPr lang="ja-JP" altLang="en-US" sz="3600" b="1" dirty="0"/>
              <a:t>の</a:t>
            </a:r>
            <a:r>
              <a:rPr lang="ja-JP" altLang="en-US" sz="3600" b="1"/>
              <a:t>配列タイプ一覧</a:t>
            </a:r>
            <a:endParaRPr kumimoji="1" lang="ja-JP" altLang="en" sz="3600" b="1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879381A-41E3-D895-64C4-00B45AC3DCC2}"/>
              </a:ext>
            </a:extLst>
          </p:cNvPr>
          <p:cNvSpPr txBox="1"/>
          <p:nvPr/>
        </p:nvSpPr>
        <p:spPr>
          <a:xfrm flipH="1">
            <a:off x="1578422" y="5592975"/>
            <a:ext cx="444137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ST1: </a:t>
            </a:r>
            <a:r>
              <a:rPr kumimoji="1" lang="en-US" altLang="ja-JP" dirty="0" err="1"/>
              <a:t>HdrR</a:t>
            </a:r>
            <a:r>
              <a:rPr kumimoji="1" lang="ja-JP" altLang="en-US"/>
              <a:t>型</a:t>
            </a:r>
            <a:endParaRPr kumimoji="1" lang="en-US" altLang="ja-JP" dirty="0"/>
          </a:p>
          <a:p>
            <a:r>
              <a:rPr lang="en-US" altLang="ja-JP" dirty="0"/>
              <a:t>ST2~10:  </a:t>
            </a:r>
            <a:r>
              <a:rPr lang="ja-JP" altLang="en-US"/>
              <a:t>日本の西側で見られるタイプ</a:t>
            </a:r>
            <a:endParaRPr kumimoji="1" lang="en-US" altLang="ja-JP" dirty="0"/>
          </a:p>
          <a:p>
            <a:r>
              <a:rPr lang="ja-JP" altLang="en-US"/>
              <a:t>（</a:t>
            </a:r>
            <a:r>
              <a:rPr lang="en-US" altLang="ja-JP" dirty="0"/>
              <a:t>ST2&amp;ST3: </a:t>
            </a:r>
            <a:r>
              <a:rPr lang="ja-JP" altLang="en-US"/>
              <a:t>南部九州＆沖縄クレード）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698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図 82" descr="マップ&#10;&#10;自動的に生成された説明">
            <a:extLst>
              <a:ext uri="{FF2B5EF4-FFF2-40B4-BE49-F238E27FC236}">
                <a16:creationId xmlns:a16="http://schemas.microsoft.com/office/drawing/2014/main" id="{6F9C132C-53DC-6134-D2B2-3FD120C67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4" t="1397" r="1461" b="2214"/>
          <a:stretch/>
        </p:blipFill>
        <p:spPr>
          <a:xfrm>
            <a:off x="3409606" y="655916"/>
            <a:ext cx="4395374" cy="613294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929B0E-B9E1-6D37-23F9-88FA723A6B33}"/>
              </a:ext>
            </a:extLst>
          </p:cNvPr>
          <p:cNvSpPr txBox="1"/>
          <p:nvPr/>
        </p:nvSpPr>
        <p:spPr>
          <a:xfrm>
            <a:off x="1281750" y="100096"/>
            <a:ext cx="962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/>
              <a:t>結果｜</a:t>
            </a:r>
            <a:r>
              <a:rPr lang="en-US" altLang="ja-JP" sz="3600" b="1" dirty="0"/>
              <a:t>cytochrome </a:t>
            </a:r>
            <a:r>
              <a:rPr lang="en-US" altLang="ja-JP" sz="3600" b="1" i="1" dirty="0"/>
              <a:t>b </a:t>
            </a:r>
            <a:r>
              <a:rPr lang="ja-JP" altLang="en-US" sz="3600" b="1" dirty="0"/>
              <a:t>の配列タイプ頻度分布</a:t>
            </a:r>
            <a:endParaRPr kumimoji="1" lang="ja-JP" altLang="en" sz="3600" b="1" dirty="0"/>
          </a:p>
        </p:txBody>
      </p:sp>
      <p:sp>
        <p:nvSpPr>
          <p:cNvPr id="5" name="円/楕円 49">
            <a:extLst>
              <a:ext uri="{FF2B5EF4-FFF2-40B4-BE49-F238E27FC236}">
                <a16:creationId xmlns:a16="http://schemas.microsoft.com/office/drawing/2014/main" id="{9EEA951F-731F-0A42-B02C-CC77A8ABE5C7}"/>
              </a:ext>
            </a:extLst>
          </p:cNvPr>
          <p:cNvSpPr/>
          <p:nvPr/>
        </p:nvSpPr>
        <p:spPr>
          <a:xfrm>
            <a:off x="5727176" y="1872139"/>
            <a:ext cx="210517" cy="21051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9">
            <a:extLst>
              <a:ext uri="{FF2B5EF4-FFF2-40B4-BE49-F238E27FC236}">
                <a16:creationId xmlns:a16="http://schemas.microsoft.com/office/drawing/2014/main" id="{8629CFD4-54CC-F34B-204D-211717A9FA40}"/>
              </a:ext>
            </a:extLst>
          </p:cNvPr>
          <p:cNvSpPr/>
          <p:nvPr/>
        </p:nvSpPr>
        <p:spPr>
          <a:xfrm>
            <a:off x="5881103" y="4251707"/>
            <a:ext cx="210517" cy="21051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49">
            <a:extLst>
              <a:ext uri="{FF2B5EF4-FFF2-40B4-BE49-F238E27FC236}">
                <a16:creationId xmlns:a16="http://schemas.microsoft.com/office/drawing/2014/main" id="{1F897F66-633B-887A-5693-CB545986E0B2}"/>
              </a:ext>
            </a:extLst>
          </p:cNvPr>
          <p:cNvSpPr/>
          <p:nvPr/>
        </p:nvSpPr>
        <p:spPr>
          <a:xfrm>
            <a:off x="7209508" y="2958621"/>
            <a:ext cx="210517" cy="21051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49">
            <a:extLst>
              <a:ext uri="{FF2B5EF4-FFF2-40B4-BE49-F238E27FC236}">
                <a16:creationId xmlns:a16="http://schemas.microsoft.com/office/drawing/2014/main" id="{6F7CC503-2A8B-8D67-4069-2CF46F42B72E}"/>
              </a:ext>
            </a:extLst>
          </p:cNvPr>
          <p:cNvSpPr/>
          <p:nvPr/>
        </p:nvSpPr>
        <p:spPr>
          <a:xfrm>
            <a:off x="7032420" y="2950972"/>
            <a:ext cx="210517" cy="21051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49">
            <a:extLst>
              <a:ext uri="{FF2B5EF4-FFF2-40B4-BE49-F238E27FC236}">
                <a16:creationId xmlns:a16="http://schemas.microsoft.com/office/drawing/2014/main" id="{BD7C44B6-1549-8DBF-ACE7-17BA3BAB3D50}"/>
              </a:ext>
            </a:extLst>
          </p:cNvPr>
          <p:cNvSpPr/>
          <p:nvPr/>
        </p:nvSpPr>
        <p:spPr>
          <a:xfrm>
            <a:off x="6871155" y="2853363"/>
            <a:ext cx="210517" cy="21051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49">
            <a:extLst>
              <a:ext uri="{FF2B5EF4-FFF2-40B4-BE49-F238E27FC236}">
                <a16:creationId xmlns:a16="http://schemas.microsoft.com/office/drawing/2014/main" id="{088D8F95-DB91-FDDC-968E-3AE66962BD8C}"/>
              </a:ext>
            </a:extLst>
          </p:cNvPr>
          <p:cNvSpPr/>
          <p:nvPr/>
        </p:nvSpPr>
        <p:spPr>
          <a:xfrm>
            <a:off x="6660638" y="3373957"/>
            <a:ext cx="210517" cy="21051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49">
            <a:extLst>
              <a:ext uri="{FF2B5EF4-FFF2-40B4-BE49-F238E27FC236}">
                <a16:creationId xmlns:a16="http://schemas.microsoft.com/office/drawing/2014/main" id="{3FF4BB76-A5C7-813B-F45A-0E99B83179A0}"/>
              </a:ext>
            </a:extLst>
          </p:cNvPr>
          <p:cNvSpPr/>
          <p:nvPr/>
        </p:nvSpPr>
        <p:spPr>
          <a:xfrm>
            <a:off x="6413190" y="3219434"/>
            <a:ext cx="210517" cy="21051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49">
            <a:extLst>
              <a:ext uri="{FF2B5EF4-FFF2-40B4-BE49-F238E27FC236}">
                <a16:creationId xmlns:a16="http://schemas.microsoft.com/office/drawing/2014/main" id="{BB76D762-BE6F-9A11-8DEC-D811DF79C88C}"/>
              </a:ext>
            </a:extLst>
          </p:cNvPr>
          <p:cNvSpPr/>
          <p:nvPr/>
        </p:nvSpPr>
        <p:spPr>
          <a:xfrm>
            <a:off x="5621918" y="3213081"/>
            <a:ext cx="210517" cy="21051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49">
            <a:extLst>
              <a:ext uri="{FF2B5EF4-FFF2-40B4-BE49-F238E27FC236}">
                <a16:creationId xmlns:a16="http://schemas.microsoft.com/office/drawing/2014/main" id="{6ECEF013-BACF-DE25-8C72-7C2869D10B14}"/>
              </a:ext>
            </a:extLst>
          </p:cNvPr>
          <p:cNvSpPr/>
          <p:nvPr/>
        </p:nvSpPr>
        <p:spPr>
          <a:xfrm>
            <a:off x="6080026" y="2609807"/>
            <a:ext cx="210517" cy="21051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9">
            <a:extLst>
              <a:ext uri="{FF2B5EF4-FFF2-40B4-BE49-F238E27FC236}">
                <a16:creationId xmlns:a16="http://schemas.microsoft.com/office/drawing/2014/main" id="{F5C605E7-30B5-F672-E789-4B0E65622D70}"/>
              </a:ext>
            </a:extLst>
          </p:cNvPr>
          <p:cNvSpPr/>
          <p:nvPr/>
        </p:nvSpPr>
        <p:spPr>
          <a:xfrm>
            <a:off x="6179610" y="2479707"/>
            <a:ext cx="210517" cy="21051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49">
            <a:extLst>
              <a:ext uri="{FF2B5EF4-FFF2-40B4-BE49-F238E27FC236}">
                <a16:creationId xmlns:a16="http://schemas.microsoft.com/office/drawing/2014/main" id="{1E26BF1A-6512-18CC-CE37-AF94615019E6}"/>
              </a:ext>
            </a:extLst>
          </p:cNvPr>
          <p:cNvSpPr/>
          <p:nvPr/>
        </p:nvSpPr>
        <p:spPr>
          <a:xfrm>
            <a:off x="6248422" y="2320230"/>
            <a:ext cx="210517" cy="21051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49">
            <a:extLst>
              <a:ext uri="{FF2B5EF4-FFF2-40B4-BE49-F238E27FC236}">
                <a16:creationId xmlns:a16="http://schemas.microsoft.com/office/drawing/2014/main" id="{CA787C81-7A23-6FD5-E1DE-7A29DF2921BF}"/>
              </a:ext>
            </a:extLst>
          </p:cNvPr>
          <p:cNvSpPr/>
          <p:nvPr/>
        </p:nvSpPr>
        <p:spPr>
          <a:xfrm>
            <a:off x="5898241" y="2228982"/>
            <a:ext cx="210517" cy="21051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C33CE2C-9F85-1D85-D622-0016EF350EDB}"/>
              </a:ext>
            </a:extLst>
          </p:cNvPr>
          <p:cNvSpPr txBox="1"/>
          <p:nvPr/>
        </p:nvSpPr>
        <p:spPr>
          <a:xfrm>
            <a:off x="5159074" y="994495"/>
            <a:ext cx="9256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/>
              <a:t>朝来市</a:t>
            </a:r>
          </a:p>
        </p:txBody>
      </p:sp>
      <p:graphicFrame>
        <p:nvGraphicFramePr>
          <p:cNvPr id="18" name="グラフ 17">
            <a:extLst>
              <a:ext uri="{FF2B5EF4-FFF2-40B4-BE49-F238E27FC236}">
                <a16:creationId xmlns:a16="http://schemas.microsoft.com/office/drawing/2014/main" id="{671D320F-4E24-B765-6E3A-F00232837F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054563"/>
              </p:ext>
            </p:extLst>
          </p:nvPr>
        </p:nvGraphicFramePr>
        <p:xfrm>
          <a:off x="9156976" y="3344490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グラフ 18">
            <a:extLst>
              <a:ext uri="{FF2B5EF4-FFF2-40B4-BE49-F238E27FC236}">
                <a16:creationId xmlns:a16="http://schemas.microsoft.com/office/drawing/2014/main" id="{DE1E9048-BFB4-FEAB-89D0-605615E0DB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65769"/>
              </p:ext>
            </p:extLst>
          </p:nvPr>
        </p:nvGraphicFramePr>
        <p:xfrm>
          <a:off x="7773937" y="5300334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グラフ 19">
            <a:extLst>
              <a:ext uri="{FF2B5EF4-FFF2-40B4-BE49-F238E27FC236}">
                <a16:creationId xmlns:a16="http://schemas.microsoft.com/office/drawing/2014/main" id="{5A19DF25-FBDC-53E0-17DA-CAE0F86F59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780336"/>
              </p:ext>
            </p:extLst>
          </p:nvPr>
        </p:nvGraphicFramePr>
        <p:xfrm>
          <a:off x="7837189" y="3955943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グラフ 20">
            <a:extLst>
              <a:ext uri="{FF2B5EF4-FFF2-40B4-BE49-F238E27FC236}">
                <a16:creationId xmlns:a16="http://schemas.microsoft.com/office/drawing/2014/main" id="{03FA0D7F-D007-185C-01AF-93D2826789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443328"/>
              </p:ext>
            </p:extLst>
          </p:nvPr>
        </p:nvGraphicFramePr>
        <p:xfrm>
          <a:off x="7209508" y="472167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グラフ 21">
            <a:extLst>
              <a:ext uri="{FF2B5EF4-FFF2-40B4-BE49-F238E27FC236}">
                <a16:creationId xmlns:a16="http://schemas.microsoft.com/office/drawing/2014/main" id="{8A0F967F-7F99-D48C-636C-7CEEFA518F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143656"/>
              </p:ext>
            </p:extLst>
          </p:nvPr>
        </p:nvGraphicFramePr>
        <p:xfrm>
          <a:off x="8105311" y="918998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3" name="グラフ 22">
            <a:extLst>
              <a:ext uri="{FF2B5EF4-FFF2-40B4-BE49-F238E27FC236}">
                <a16:creationId xmlns:a16="http://schemas.microsoft.com/office/drawing/2014/main" id="{4CD77E85-BF1F-E1E8-7EEE-2466C5B936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275253"/>
              </p:ext>
            </p:extLst>
          </p:nvPr>
        </p:nvGraphicFramePr>
        <p:xfrm>
          <a:off x="6455049" y="5200340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4" name="グラフ 23">
            <a:extLst>
              <a:ext uri="{FF2B5EF4-FFF2-40B4-BE49-F238E27FC236}">
                <a16:creationId xmlns:a16="http://schemas.microsoft.com/office/drawing/2014/main" id="{2A30CCCA-5A6F-A534-44E3-E5AB51D05A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0431315"/>
              </p:ext>
            </p:extLst>
          </p:nvPr>
        </p:nvGraphicFramePr>
        <p:xfrm>
          <a:off x="8272686" y="2522279"/>
          <a:ext cx="1620000" cy="1520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5" name="グラフ 24">
            <a:extLst>
              <a:ext uri="{FF2B5EF4-FFF2-40B4-BE49-F238E27FC236}">
                <a16:creationId xmlns:a16="http://schemas.microsoft.com/office/drawing/2014/main" id="{EDA57EC1-E813-7D32-EED9-0F20F78E89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605581"/>
              </p:ext>
            </p:extLst>
          </p:nvPr>
        </p:nvGraphicFramePr>
        <p:xfrm>
          <a:off x="9127261" y="1394623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6" name="グラフ 25">
            <a:extLst>
              <a:ext uri="{FF2B5EF4-FFF2-40B4-BE49-F238E27FC236}">
                <a16:creationId xmlns:a16="http://schemas.microsoft.com/office/drawing/2014/main" id="{9876B920-7093-2315-08E3-6338EC3EA0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256824"/>
              </p:ext>
            </p:extLst>
          </p:nvPr>
        </p:nvGraphicFramePr>
        <p:xfrm>
          <a:off x="2106163" y="2613598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7" name="グラフ 26">
            <a:extLst>
              <a:ext uri="{FF2B5EF4-FFF2-40B4-BE49-F238E27FC236}">
                <a16:creationId xmlns:a16="http://schemas.microsoft.com/office/drawing/2014/main" id="{CE61B994-D386-843C-846F-58CCED7AE0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584747"/>
              </p:ext>
            </p:extLst>
          </p:nvPr>
        </p:nvGraphicFramePr>
        <p:xfrm>
          <a:off x="1470933" y="3933704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8" name="グラフ 27">
            <a:extLst>
              <a:ext uri="{FF2B5EF4-FFF2-40B4-BE49-F238E27FC236}">
                <a16:creationId xmlns:a16="http://schemas.microsoft.com/office/drawing/2014/main" id="{7A42F7A5-D23F-82BD-B2B0-8B6B840554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4257586"/>
              </p:ext>
            </p:extLst>
          </p:nvPr>
        </p:nvGraphicFramePr>
        <p:xfrm>
          <a:off x="2080842" y="561236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9" name="グラフ 28">
            <a:extLst>
              <a:ext uri="{FF2B5EF4-FFF2-40B4-BE49-F238E27FC236}">
                <a16:creationId xmlns:a16="http://schemas.microsoft.com/office/drawing/2014/main" id="{7D0CE408-E85D-190E-8C39-56BE20295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024305"/>
              </p:ext>
            </p:extLst>
          </p:nvPr>
        </p:nvGraphicFramePr>
        <p:xfrm>
          <a:off x="2706082" y="4547340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30" name="グラフ 29">
            <a:extLst>
              <a:ext uri="{FF2B5EF4-FFF2-40B4-BE49-F238E27FC236}">
                <a16:creationId xmlns:a16="http://schemas.microsoft.com/office/drawing/2014/main" id="{FD015831-4C87-B5AA-4891-8D6DC6D723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92378"/>
              </p:ext>
            </p:extLst>
          </p:nvPr>
        </p:nvGraphicFramePr>
        <p:xfrm>
          <a:off x="1219302" y="1653651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31" name="円/楕円 49">
            <a:extLst>
              <a:ext uri="{FF2B5EF4-FFF2-40B4-BE49-F238E27FC236}">
                <a16:creationId xmlns:a16="http://schemas.microsoft.com/office/drawing/2014/main" id="{2395BC47-CD26-3364-2286-549FEB33D4C8}"/>
              </a:ext>
            </a:extLst>
          </p:cNvPr>
          <p:cNvSpPr/>
          <p:nvPr/>
        </p:nvSpPr>
        <p:spPr>
          <a:xfrm>
            <a:off x="6134651" y="3423598"/>
            <a:ext cx="210517" cy="21051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A15BD16C-244A-05BA-637D-DAAD92E494D9}"/>
              </a:ext>
            </a:extLst>
          </p:cNvPr>
          <p:cNvCxnSpPr>
            <a:cxnSpLocks/>
            <a:endCxn id="5" idx="2"/>
          </p:cNvCxnSpPr>
          <p:nvPr/>
        </p:nvCxnSpPr>
        <p:spPr>
          <a:xfrm>
            <a:off x="3335787" y="1508465"/>
            <a:ext cx="2391389" cy="4689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16AA3DE2-00F2-D8E3-C9F8-526A80644B97}"/>
              </a:ext>
            </a:extLst>
          </p:cNvPr>
          <p:cNvCxnSpPr>
            <a:cxnSpLocks/>
            <a:endCxn id="16" idx="7"/>
          </p:cNvCxnSpPr>
          <p:nvPr/>
        </p:nvCxnSpPr>
        <p:spPr>
          <a:xfrm flipH="1">
            <a:off x="6077928" y="1696746"/>
            <a:ext cx="1563750" cy="56306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1F652CC6-9D49-F9C0-1071-9C1F7920B5A2}"/>
              </a:ext>
            </a:extLst>
          </p:cNvPr>
          <p:cNvCxnSpPr>
            <a:cxnSpLocks/>
            <a:endCxn id="15" idx="7"/>
          </p:cNvCxnSpPr>
          <p:nvPr/>
        </p:nvCxnSpPr>
        <p:spPr>
          <a:xfrm flipH="1">
            <a:off x="6428109" y="2034968"/>
            <a:ext cx="2054228" cy="31609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2017570E-6343-9A76-24E1-1C69A975AFCC}"/>
              </a:ext>
            </a:extLst>
          </p:cNvPr>
          <p:cNvCxnSpPr>
            <a:cxnSpLocks/>
            <a:endCxn id="14" idx="6"/>
          </p:cNvCxnSpPr>
          <p:nvPr/>
        </p:nvCxnSpPr>
        <p:spPr>
          <a:xfrm flipH="1">
            <a:off x="6390127" y="2435626"/>
            <a:ext cx="3070744" cy="14934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5D2FFF41-EE0A-3C31-3A71-2889FD99A59A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2442507" y="2542277"/>
            <a:ext cx="3637519" cy="17278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3A6B8E18-AFCD-D406-26CE-DA69348A1FF9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3375591" y="3318340"/>
            <a:ext cx="2246327" cy="25346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87198870-87AF-7572-147C-39CEB2918EE4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3966640" y="4356966"/>
            <a:ext cx="1914463" cy="104539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FD8234C3-04D5-611E-0881-D624A40D465E}"/>
              </a:ext>
            </a:extLst>
          </p:cNvPr>
          <p:cNvCxnSpPr>
            <a:cxnSpLocks/>
            <a:endCxn id="31" idx="3"/>
          </p:cNvCxnSpPr>
          <p:nvPr/>
        </p:nvCxnSpPr>
        <p:spPr>
          <a:xfrm flipV="1">
            <a:off x="2749719" y="3603285"/>
            <a:ext cx="3415762" cy="118394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FF8DF7C8-0E73-F711-05C8-6A3A7E9B12FF}"/>
              </a:ext>
            </a:extLst>
          </p:cNvPr>
          <p:cNvCxnSpPr>
            <a:cxnSpLocks/>
            <a:endCxn id="11" idx="4"/>
          </p:cNvCxnSpPr>
          <p:nvPr/>
        </p:nvCxnSpPr>
        <p:spPr>
          <a:xfrm flipH="1" flipV="1">
            <a:off x="6518449" y="3429951"/>
            <a:ext cx="833589" cy="205035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019D4818-6BDD-2175-4D9D-B4AC1337B4A3}"/>
              </a:ext>
            </a:extLst>
          </p:cNvPr>
          <p:cNvCxnSpPr>
            <a:cxnSpLocks/>
            <a:endCxn id="10" idx="4"/>
          </p:cNvCxnSpPr>
          <p:nvPr/>
        </p:nvCxnSpPr>
        <p:spPr>
          <a:xfrm flipH="1" flipV="1">
            <a:off x="6765897" y="3584474"/>
            <a:ext cx="1471994" cy="188039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58026383-A19A-A286-42E7-D6A6065F7DD9}"/>
              </a:ext>
            </a:extLst>
          </p:cNvPr>
          <p:cNvCxnSpPr>
            <a:cxnSpLocks/>
            <a:endCxn id="9" idx="4"/>
          </p:cNvCxnSpPr>
          <p:nvPr/>
        </p:nvCxnSpPr>
        <p:spPr>
          <a:xfrm flipH="1" flipV="1">
            <a:off x="6976414" y="3063880"/>
            <a:ext cx="1190167" cy="118782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130495C9-9E26-B510-B789-C693CDD245FD}"/>
              </a:ext>
            </a:extLst>
          </p:cNvPr>
          <p:cNvCxnSpPr>
            <a:cxnSpLocks/>
            <a:endCxn id="8" idx="5"/>
          </p:cNvCxnSpPr>
          <p:nvPr/>
        </p:nvCxnSpPr>
        <p:spPr>
          <a:xfrm flipH="1" flipV="1">
            <a:off x="7212107" y="3130659"/>
            <a:ext cx="2383312" cy="115855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id="{2EBD9330-B0C3-8565-1BCD-57E7C8D36654}"/>
              </a:ext>
            </a:extLst>
          </p:cNvPr>
          <p:cNvCxnSpPr>
            <a:cxnSpLocks/>
            <a:endCxn id="7" idx="6"/>
          </p:cNvCxnSpPr>
          <p:nvPr/>
        </p:nvCxnSpPr>
        <p:spPr>
          <a:xfrm flipH="1" flipV="1">
            <a:off x="7420025" y="3063880"/>
            <a:ext cx="1163912" cy="28900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3" name="正方形/長方形 112">
            <a:extLst>
              <a:ext uri="{FF2B5EF4-FFF2-40B4-BE49-F238E27FC236}">
                <a16:creationId xmlns:a16="http://schemas.microsoft.com/office/drawing/2014/main" id="{FA85A44E-7702-530A-5EE3-618BEA7C4278}"/>
              </a:ext>
            </a:extLst>
          </p:cNvPr>
          <p:cNvSpPr/>
          <p:nvPr/>
        </p:nvSpPr>
        <p:spPr>
          <a:xfrm>
            <a:off x="94131" y="6123813"/>
            <a:ext cx="4834989" cy="6965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2AC4577D-C97E-041A-0768-C1CFFA954922}"/>
              </a:ext>
            </a:extLst>
          </p:cNvPr>
          <p:cNvSpPr txBox="1"/>
          <p:nvPr/>
        </p:nvSpPr>
        <p:spPr>
          <a:xfrm>
            <a:off x="543193" y="6174009"/>
            <a:ext cx="4459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ST1	ST2	ST3	ST4	ST5</a:t>
            </a:r>
          </a:p>
          <a:p>
            <a:r>
              <a:rPr kumimoji="1" lang="en-US" altLang="ja-JP" dirty="0"/>
              <a:t>ST6	ST7	ST8	ST9	ST10</a:t>
            </a:r>
            <a:endParaRPr kumimoji="1" lang="ja-JP" altLang="en-US" dirty="0"/>
          </a:p>
        </p:txBody>
      </p:sp>
      <p:sp>
        <p:nvSpPr>
          <p:cNvPr id="115" name="正方形/長方形 114">
            <a:extLst>
              <a:ext uri="{FF2B5EF4-FFF2-40B4-BE49-F238E27FC236}">
                <a16:creationId xmlns:a16="http://schemas.microsoft.com/office/drawing/2014/main" id="{BD45695F-DF93-A6A8-7C1F-40014ADBE340}"/>
              </a:ext>
            </a:extLst>
          </p:cNvPr>
          <p:cNvSpPr/>
          <p:nvPr/>
        </p:nvSpPr>
        <p:spPr>
          <a:xfrm>
            <a:off x="205214" y="6239849"/>
            <a:ext cx="367062" cy="18028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id="{57BAC06E-0973-ED8F-5BA1-3D18FF89FAF1}"/>
              </a:ext>
            </a:extLst>
          </p:cNvPr>
          <p:cNvSpPr/>
          <p:nvPr/>
        </p:nvSpPr>
        <p:spPr>
          <a:xfrm>
            <a:off x="217629" y="6533188"/>
            <a:ext cx="367062" cy="1802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正方形/長方形 116">
            <a:extLst>
              <a:ext uri="{FF2B5EF4-FFF2-40B4-BE49-F238E27FC236}">
                <a16:creationId xmlns:a16="http://schemas.microsoft.com/office/drawing/2014/main" id="{9FF22CAA-8735-261B-693E-41A5859E2191}"/>
              </a:ext>
            </a:extLst>
          </p:cNvPr>
          <p:cNvSpPr/>
          <p:nvPr/>
        </p:nvSpPr>
        <p:spPr>
          <a:xfrm>
            <a:off x="1116137" y="6531333"/>
            <a:ext cx="367062" cy="1802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FC839375-24FB-86CF-7CAE-B2151B5BFCD9}"/>
              </a:ext>
            </a:extLst>
          </p:cNvPr>
          <p:cNvSpPr/>
          <p:nvPr/>
        </p:nvSpPr>
        <p:spPr>
          <a:xfrm>
            <a:off x="1111551" y="6245827"/>
            <a:ext cx="367062" cy="180288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56F8FCBB-94FE-D028-290F-7B8333DD4A5D}"/>
              </a:ext>
            </a:extLst>
          </p:cNvPr>
          <p:cNvSpPr/>
          <p:nvPr/>
        </p:nvSpPr>
        <p:spPr>
          <a:xfrm>
            <a:off x="2046588" y="6531333"/>
            <a:ext cx="367062" cy="180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E8B95375-0427-F127-7C39-BAC7D58BE004}"/>
              </a:ext>
            </a:extLst>
          </p:cNvPr>
          <p:cNvSpPr/>
          <p:nvPr/>
        </p:nvSpPr>
        <p:spPr>
          <a:xfrm>
            <a:off x="2046588" y="6240261"/>
            <a:ext cx="367062" cy="18028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B3E23C18-B079-2D0E-590B-DD121A12B4CE}"/>
              </a:ext>
            </a:extLst>
          </p:cNvPr>
          <p:cNvSpPr/>
          <p:nvPr/>
        </p:nvSpPr>
        <p:spPr>
          <a:xfrm>
            <a:off x="2929955" y="6518870"/>
            <a:ext cx="367062" cy="1802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67856634-2ACC-6B83-BFFE-753686E606B4}"/>
              </a:ext>
            </a:extLst>
          </p:cNvPr>
          <p:cNvSpPr/>
          <p:nvPr/>
        </p:nvSpPr>
        <p:spPr>
          <a:xfrm>
            <a:off x="2941190" y="6235060"/>
            <a:ext cx="367062" cy="1802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正方形/長方形 122">
            <a:extLst>
              <a:ext uri="{FF2B5EF4-FFF2-40B4-BE49-F238E27FC236}">
                <a16:creationId xmlns:a16="http://schemas.microsoft.com/office/drawing/2014/main" id="{765477B4-9C6B-6FE9-B9DE-46D73B31BAB8}"/>
              </a:ext>
            </a:extLst>
          </p:cNvPr>
          <p:cNvSpPr/>
          <p:nvPr/>
        </p:nvSpPr>
        <p:spPr>
          <a:xfrm>
            <a:off x="3849729" y="6516635"/>
            <a:ext cx="367062" cy="18028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A044A851-AABE-C359-CC78-3585DAB1DCF8}"/>
              </a:ext>
            </a:extLst>
          </p:cNvPr>
          <p:cNvSpPr/>
          <p:nvPr/>
        </p:nvSpPr>
        <p:spPr>
          <a:xfrm>
            <a:off x="3846698" y="6232499"/>
            <a:ext cx="367062" cy="1802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653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マップ&#10;&#10;自動的に生成された説明">
            <a:extLst>
              <a:ext uri="{FF2B5EF4-FFF2-40B4-BE49-F238E27FC236}">
                <a16:creationId xmlns:a16="http://schemas.microsoft.com/office/drawing/2014/main" id="{2BD3B977-B69D-B8FE-F1CF-76C8FDB4E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372" y="755022"/>
            <a:ext cx="7049256" cy="600288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15540F4-40B1-EC5B-B18C-F80FCA43EC08}"/>
              </a:ext>
            </a:extLst>
          </p:cNvPr>
          <p:cNvSpPr txBox="1"/>
          <p:nvPr/>
        </p:nvSpPr>
        <p:spPr>
          <a:xfrm>
            <a:off x="1281750" y="100096"/>
            <a:ext cx="962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/>
              <a:t>結果｜</a:t>
            </a:r>
            <a:r>
              <a:rPr lang="en-US" altLang="ja-JP" sz="3600" b="1" dirty="0"/>
              <a:t>cytochrome </a:t>
            </a:r>
            <a:r>
              <a:rPr lang="en-US" altLang="ja-JP" sz="3600" b="1" i="1" dirty="0"/>
              <a:t>b </a:t>
            </a:r>
            <a:r>
              <a:rPr lang="ja-JP" altLang="en-US" sz="3600" b="1" dirty="0"/>
              <a:t>の配列タイプ頻度分布</a:t>
            </a:r>
            <a:endParaRPr kumimoji="1" lang="ja-JP" altLang="en" sz="3600" b="1" dirty="0"/>
          </a:p>
        </p:txBody>
      </p:sp>
      <p:sp>
        <p:nvSpPr>
          <p:cNvPr id="5" name="円/楕円 49">
            <a:extLst>
              <a:ext uri="{FF2B5EF4-FFF2-40B4-BE49-F238E27FC236}">
                <a16:creationId xmlns:a16="http://schemas.microsoft.com/office/drawing/2014/main" id="{0B0C42B6-413F-A2CF-9832-9EB3F070E3F8}"/>
              </a:ext>
            </a:extLst>
          </p:cNvPr>
          <p:cNvSpPr/>
          <p:nvPr/>
        </p:nvSpPr>
        <p:spPr>
          <a:xfrm>
            <a:off x="6542865" y="4909756"/>
            <a:ext cx="210517" cy="21051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9">
            <a:extLst>
              <a:ext uri="{FF2B5EF4-FFF2-40B4-BE49-F238E27FC236}">
                <a16:creationId xmlns:a16="http://schemas.microsoft.com/office/drawing/2014/main" id="{BA8457F0-CB98-4721-2B91-B7DFA5683E8F}"/>
              </a:ext>
            </a:extLst>
          </p:cNvPr>
          <p:cNvSpPr/>
          <p:nvPr/>
        </p:nvSpPr>
        <p:spPr>
          <a:xfrm>
            <a:off x="5252684" y="4699239"/>
            <a:ext cx="210517" cy="21051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BA1E8AC7-3934-1954-09E9-4DADF50373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943138"/>
              </p:ext>
            </p:extLst>
          </p:nvPr>
        </p:nvGraphicFramePr>
        <p:xfrm>
          <a:off x="9620628" y="3051055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7CE502A1-ECC0-14DE-A660-AB8D352011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356646"/>
              </p:ext>
            </p:extLst>
          </p:nvPr>
        </p:nvGraphicFramePr>
        <p:xfrm>
          <a:off x="867226" y="2946463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BCACFBAE-31E9-6E8D-F7CF-F1C29F5C6242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2183393" y="4106125"/>
            <a:ext cx="3069291" cy="69837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562B8E44-5051-8638-7785-1DD265FCA30E}"/>
              </a:ext>
            </a:extLst>
          </p:cNvPr>
          <p:cNvCxnSpPr>
            <a:cxnSpLocks/>
            <a:endCxn id="5" idx="6"/>
          </p:cNvCxnSpPr>
          <p:nvPr/>
        </p:nvCxnSpPr>
        <p:spPr>
          <a:xfrm flipH="1">
            <a:off x="6753382" y="4106125"/>
            <a:ext cx="3255225" cy="90889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4126EFD-7A29-2843-5915-5A8365C2EC2E}"/>
              </a:ext>
            </a:extLst>
          </p:cNvPr>
          <p:cNvSpPr txBox="1"/>
          <p:nvPr/>
        </p:nvSpPr>
        <p:spPr>
          <a:xfrm>
            <a:off x="5645063" y="876822"/>
            <a:ext cx="90187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/>
              <a:t>豊岡市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AB10C0A-FEBD-2EF6-BE6F-C3CEE2BE0ECB}"/>
              </a:ext>
            </a:extLst>
          </p:cNvPr>
          <p:cNvSpPr/>
          <p:nvPr/>
        </p:nvSpPr>
        <p:spPr>
          <a:xfrm>
            <a:off x="94131" y="6123813"/>
            <a:ext cx="4834989" cy="6965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FFC22DF-228B-4D81-B8A3-A677C21FF904}"/>
              </a:ext>
            </a:extLst>
          </p:cNvPr>
          <p:cNvSpPr txBox="1"/>
          <p:nvPr/>
        </p:nvSpPr>
        <p:spPr>
          <a:xfrm>
            <a:off x="543193" y="6174009"/>
            <a:ext cx="4459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ST1	ST2	ST3	ST4	ST5</a:t>
            </a:r>
          </a:p>
          <a:p>
            <a:r>
              <a:rPr kumimoji="1" lang="en-US" altLang="ja-JP" dirty="0"/>
              <a:t>ST6	ST7	ST8	ST9	ST10</a:t>
            </a:r>
            <a:endParaRPr kumimoji="1"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ECE1F16-AD90-6E8F-7125-6C84F950F00A}"/>
              </a:ext>
            </a:extLst>
          </p:cNvPr>
          <p:cNvSpPr/>
          <p:nvPr/>
        </p:nvSpPr>
        <p:spPr>
          <a:xfrm>
            <a:off x="205214" y="6239849"/>
            <a:ext cx="367062" cy="18028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453320-FBD3-EE48-A2A3-01C0DC6EF13D}"/>
              </a:ext>
            </a:extLst>
          </p:cNvPr>
          <p:cNvSpPr/>
          <p:nvPr/>
        </p:nvSpPr>
        <p:spPr>
          <a:xfrm>
            <a:off x="217629" y="6533188"/>
            <a:ext cx="367062" cy="1802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2AAC200-F0BC-69C9-1FD2-3CC0C3DF5700}"/>
              </a:ext>
            </a:extLst>
          </p:cNvPr>
          <p:cNvSpPr/>
          <p:nvPr/>
        </p:nvSpPr>
        <p:spPr>
          <a:xfrm>
            <a:off x="1116137" y="6531333"/>
            <a:ext cx="367062" cy="1802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1FF862A-61C6-27CE-04A6-E7779D5BBDC7}"/>
              </a:ext>
            </a:extLst>
          </p:cNvPr>
          <p:cNvSpPr/>
          <p:nvPr/>
        </p:nvSpPr>
        <p:spPr>
          <a:xfrm>
            <a:off x="1111551" y="6245827"/>
            <a:ext cx="367062" cy="180288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EF996C5-9745-4EE9-D0E9-787EE3CDAB8E}"/>
              </a:ext>
            </a:extLst>
          </p:cNvPr>
          <p:cNvSpPr/>
          <p:nvPr/>
        </p:nvSpPr>
        <p:spPr>
          <a:xfrm>
            <a:off x="2046588" y="6531333"/>
            <a:ext cx="367062" cy="180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792F1E5-F587-68C6-C756-A09EA84490EB}"/>
              </a:ext>
            </a:extLst>
          </p:cNvPr>
          <p:cNvSpPr/>
          <p:nvPr/>
        </p:nvSpPr>
        <p:spPr>
          <a:xfrm>
            <a:off x="2046588" y="6240261"/>
            <a:ext cx="367062" cy="18028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9AAEBBA-5B05-7046-2CF0-5EBFB20DCF15}"/>
              </a:ext>
            </a:extLst>
          </p:cNvPr>
          <p:cNvSpPr/>
          <p:nvPr/>
        </p:nvSpPr>
        <p:spPr>
          <a:xfrm>
            <a:off x="2929955" y="6518870"/>
            <a:ext cx="367062" cy="1802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CC63BD1B-25BC-2764-2361-5753A4A97BA5}"/>
              </a:ext>
            </a:extLst>
          </p:cNvPr>
          <p:cNvSpPr/>
          <p:nvPr/>
        </p:nvSpPr>
        <p:spPr>
          <a:xfrm>
            <a:off x="2941190" y="6235060"/>
            <a:ext cx="367062" cy="1802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9D149C6-6C7F-44CF-D840-1106727237EE}"/>
              </a:ext>
            </a:extLst>
          </p:cNvPr>
          <p:cNvSpPr/>
          <p:nvPr/>
        </p:nvSpPr>
        <p:spPr>
          <a:xfrm>
            <a:off x="3849729" y="6516635"/>
            <a:ext cx="367062" cy="18028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048BCF1-532C-6A8A-106C-E4A5B34C9262}"/>
              </a:ext>
            </a:extLst>
          </p:cNvPr>
          <p:cNvSpPr/>
          <p:nvPr/>
        </p:nvSpPr>
        <p:spPr>
          <a:xfrm>
            <a:off x="3846698" y="6232499"/>
            <a:ext cx="367062" cy="1802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418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ダイアグラム&#10;&#10;自動的に生成された説明">
            <a:extLst>
              <a:ext uri="{FF2B5EF4-FFF2-40B4-BE49-F238E27FC236}">
                <a16:creationId xmlns:a16="http://schemas.microsoft.com/office/drawing/2014/main" id="{F15ADF4F-CF53-202A-E3F5-3870BAFC3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405" y="740594"/>
            <a:ext cx="8255058" cy="597420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89C6788-5FEE-67AB-7A0C-3422AF5501CF}"/>
              </a:ext>
            </a:extLst>
          </p:cNvPr>
          <p:cNvSpPr txBox="1"/>
          <p:nvPr/>
        </p:nvSpPr>
        <p:spPr>
          <a:xfrm>
            <a:off x="944277" y="100096"/>
            <a:ext cx="10303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/>
              <a:t>結果｜</a:t>
            </a:r>
            <a:r>
              <a:rPr lang="en-US" altLang="ja-JP" sz="3600" b="1" dirty="0"/>
              <a:t>cytochrome </a:t>
            </a:r>
            <a:r>
              <a:rPr lang="en-US" altLang="ja-JP" sz="3600" b="1" i="1" dirty="0"/>
              <a:t>b </a:t>
            </a:r>
            <a:r>
              <a:rPr lang="ja-JP" altLang="en-US" sz="3600" b="1" dirty="0"/>
              <a:t>の</a:t>
            </a:r>
            <a:r>
              <a:rPr lang="ja-JP" altLang="en-US" sz="3600" b="1"/>
              <a:t>配列タイプネットワーク</a:t>
            </a:r>
            <a:endParaRPr kumimoji="1" lang="ja-JP" altLang="en" sz="36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4F794FC-D206-20E0-0AF0-3E4F2D45570E}"/>
              </a:ext>
            </a:extLst>
          </p:cNvPr>
          <p:cNvSpPr txBox="1"/>
          <p:nvPr/>
        </p:nvSpPr>
        <p:spPr>
          <a:xfrm>
            <a:off x="2005720" y="5387258"/>
            <a:ext cx="1833841" cy="374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B-Ⅰ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3A0D476-93F2-ED96-97C4-95E479DEFB5D}"/>
              </a:ext>
            </a:extLst>
          </p:cNvPr>
          <p:cNvSpPr txBox="1"/>
          <p:nvPr/>
        </p:nvSpPr>
        <p:spPr>
          <a:xfrm>
            <a:off x="2686977" y="4282395"/>
            <a:ext cx="1114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B-Ⅱ</a:t>
            </a:r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3A6AEA5-A103-3148-FF17-60725A606238}"/>
              </a:ext>
            </a:extLst>
          </p:cNvPr>
          <p:cNvSpPr txBox="1"/>
          <p:nvPr/>
        </p:nvSpPr>
        <p:spPr>
          <a:xfrm>
            <a:off x="3839561" y="5465999"/>
            <a:ext cx="87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B-Ⅲ</a:t>
            </a:r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4C9FAEC-6726-AABC-A3DA-2E737C37C61E}"/>
              </a:ext>
            </a:extLst>
          </p:cNvPr>
          <p:cNvSpPr txBox="1"/>
          <p:nvPr/>
        </p:nvSpPr>
        <p:spPr>
          <a:xfrm>
            <a:off x="5895862" y="6388572"/>
            <a:ext cx="153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B-Ⅳ</a:t>
            </a:r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7716438-50C5-CBDC-7E00-2F71AC770E8D}"/>
              </a:ext>
            </a:extLst>
          </p:cNvPr>
          <p:cNvSpPr txBox="1"/>
          <p:nvPr/>
        </p:nvSpPr>
        <p:spPr>
          <a:xfrm>
            <a:off x="6405261" y="5713877"/>
            <a:ext cx="68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B-Ⅴ</a:t>
            </a:r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BF12837-0794-6860-7DF7-6CC3209BB62E}"/>
              </a:ext>
            </a:extLst>
          </p:cNvPr>
          <p:cNvSpPr txBox="1"/>
          <p:nvPr/>
        </p:nvSpPr>
        <p:spPr>
          <a:xfrm>
            <a:off x="7213800" y="4887951"/>
            <a:ext cx="144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B-Ⅵ</a:t>
            </a:r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FA2AED3-DB14-AAAA-4F3A-FAA6913C7229}"/>
              </a:ext>
            </a:extLst>
          </p:cNvPr>
          <p:cNvSpPr txBox="1"/>
          <p:nvPr/>
        </p:nvSpPr>
        <p:spPr>
          <a:xfrm>
            <a:off x="2427346" y="1118823"/>
            <a:ext cx="81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B-Ⅶ</a:t>
            </a:r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2C93A7D-8166-EBDF-D2BB-29B3A944EE13}"/>
              </a:ext>
            </a:extLst>
          </p:cNvPr>
          <p:cNvSpPr txBox="1"/>
          <p:nvPr/>
        </p:nvSpPr>
        <p:spPr>
          <a:xfrm>
            <a:off x="5157338" y="3381282"/>
            <a:ext cx="738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B-Ⅷ</a:t>
            </a:r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7F7A618-E1AE-113B-9FB6-25F7380915FE}"/>
              </a:ext>
            </a:extLst>
          </p:cNvPr>
          <p:cNvSpPr txBox="1"/>
          <p:nvPr/>
        </p:nvSpPr>
        <p:spPr>
          <a:xfrm>
            <a:off x="6584027" y="824232"/>
            <a:ext cx="109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B-Ⅸ</a:t>
            </a:r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F97403A-FBB8-6525-5E85-A951791435A5}"/>
              </a:ext>
            </a:extLst>
          </p:cNvPr>
          <p:cNvSpPr txBox="1"/>
          <p:nvPr/>
        </p:nvSpPr>
        <p:spPr>
          <a:xfrm>
            <a:off x="9455243" y="2497585"/>
            <a:ext cx="97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B-Ⅺ</a:t>
            </a:r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31589B4-7FC5-BFA3-6B4B-F0E8C4DFE102}"/>
              </a:ext>
            </a:extLst>
          </p:cNvPr>
          <p:cNvSpPr txBox="1"/>
          <p:nvPr/>
        </p:nvSpPr>
        <p:spPr>
          <a:xfrm>
            <a:off x="2300525" y="2866917"/>
            <a:ext cx="535247" cy="374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</a:t>
            </a:r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ED9CE1E-E28D-A6C6-1680-E182CE679F73}"/>
              </a:ext>
            </a:extLst>
          </p:cNvPr>
          <p:cNvSpPr txBox="1"/>
          <p:nvPr/>
        </p:nvSpPr>
        <p:spPr>
          <a:xfrm>
            <a:off x="8232703" y="1946201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B-Ⅹ</a:t>
            </a:r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2E41FE4-BCE9-82FE-551A-06C7438E92C0}"/>
              </a:ext>
            </a:extLst>
          </p:cNvPr>
          <p:cNvSpPr txBox="1"/>
          <p:nvPr/>
        </p:nvSpPr>
        <p:spPr>
          <a:xfrm>
            <a:off x="2624268" y="3652207"/>
            <a:ext cx="656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ja-JP" sz="1200" dirty="0">
                <a:solidFill>
                  <a:srgbClr val="FF0000"/>
                </a:solidFill>
              </a:rPr>
              <a:t>106</a:t>
            </a:r>
            <a:endParaRPr kumimoji="1" lang="ja-JP" altLang="en-US" sz="1200">
              <a:solidFill>
                <a:srgbClr val="FF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D9D2D88-F895-B47C-191C-2EC6C84D574A}"/>
              </a:ext>
            </a:extLst>
          </p:cNvPr>
          <p:cNvSpPr txBox="1"/>
          <p:nvPr/>
        </p:nvSpPr>
        <p:spPr>
          <a:xfrm>
            <a:off x="7450374" y="4255144"/>
            <a:ext cx="656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1200" dirty="0">
                <a:solidFill>
                  <a:srgbClr val="FF0000"/>
                </a:solidFill>
              </a:rPr>
              <a:t>41</a:t>
            </a:r>
            <a:endParaRPr kumimoji="1" lang="ja-JP" altLang="en-US" sz="1200">
              <a:solidFill>
                <a:srgbClr val="FF000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2D7529B-AB5C-935E-8DDA-344267F76BAE}"/>
              </a:ext>
            </a:extLst>
          </p:cNvPr>
          <p:cNvSpPr txBox="1"/>
          <p:nvPr/>
        </p:nvSpPr>
        <p:spPr>
          <a:xfrm>
            <a:off x="6077207" y="4395705"/>
            <a:ext cx="656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ja-JP" sz="1200" dirty="0">
                <a:solidFill>
                  <a:srgbClr val="FF0000"/>
                </a:solidFill>
              </a:rPr>
              <a:t>12</a:t>
            </a:r>
            <a:endParaRPr kumimoji="1" lang="ja-JP" altLang="en-US" sz="1200">
              <a:solidFill>
                <a:srgbClr val="FF0000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FE4F184-A171-39BA-756E-314A08E572EA}"/>
              </a:ext>
            </a:extLst>
          </p:cNvPr>
          <p:cNvSpPr txBox="1"/>
          <p:nvPr/>
        </p:nvSpPr>
        <p:spPr>
          <a:xfrm>
            <a:off x="5733209" y="4795618"/>
            <a:ext cx="656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1200" dirty="0">
                <a:solidFill>
                  <a:srgbClr val="FF0000"/>
                </a:solidFill>
              </a:rPr>
              <a:t>9</a:t>
            </a:r>
            <a:endParaRPr kumimoji="1" lang="ja-JP" altLang="en-US" sz="1200">
              <a:solidFill>
                <a:srgbClr val="FF000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3766FE3-BA26-5D14-B6BF-AE9BACBECFA0}"/>
              </a:ext>
            </a:extLst>
          </p:cNvPr>
          <p:cNvSpPr txBox="1"/>
          <p:nvPr/>
        </p:nvSpPr>
        <p:spPr>
          <a:xfrm>
            <a:off x="5076926" y="4789291"/>
            <a:ext cx="656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1200" dirty="0">
                <a:solidFill>
                  <a:srgbClr val="FF0000"/>
                </a:solidFill>
              </a:rPr>
              <a:t>13</a:t>
            </a:r>
            <a:endParaRPr kumimoji="1" lang="ja-JP" altLang="en-US" sz="1200">
              <a:solidFill>
                <a:srgbClr val="FF0000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065666B-9FC1-BECC-09CE-73EBEFFC801D}"/>
              </a:ext>
            </a:extLst>
          </p:cNvPr>
          <p:cNvSpPr txBox="1"/>
          <p:nvPr/>
        </p:nvSpPr>
        <p:spPr>
          <a:xfrm>
            <a:off x="6473504" y="3216644"/>
            <a:ext cx="656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ja-JP" sz="1200" dirty="0">
                <a:solidFill>
                  <a:srgbClr val="FF0000"/>
                </a:solidFill>
              </a:rPr>
              <a:t>13</a:t>
            </a:r>
            <a:endParaRPr kumimoji="1" lang="ja-JP" altLang="en-US" sz="1200">
              <a:solidFill>
                <a:srgbClr val="FF0000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B716431-11F2-72D5-00D1-AE5628704633}"/>
              </a:ext>
            </a:extLst>
          </p:cNvPr>
          <p:cNvSpPr txBox="1"/>
          <p:nvPr/>
        </p:nvSpPr>
        <p:spPr>
          <a:xfrm>
            <a:off x="3420362" y="4699580"/>
            <a:ext cx="656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1200" dirty="0">
                <a:solidFill>
                  <a:srgbClr val="FF0000"/>
                </a:solidFill>
              </a:rPr>
              <a:t>8</a:t>
            </a:r>
            <a:endParaRPr kumimoji="1" lang="ja-JP" altLang="en-US" sz="1200">
              <a:solidFill>
                <a:srgbClr val="FF0000"/>
              </a:solidFill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58C0AD8A-B6FD-BCB1-03BB-7D52211BF96D}"/>
              </a:ext>
            </a:extLst>
          </p:cNvPr>
          <p:cNvSpPr txBox="1"/>
          <p:nvPr/>
        </p:nvSpPr>
        <p:spPr>
          <a:xfrm>
            <a:off x="4455309" y="4699580"/>
            <a:ext cx="656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1200" dirty="0">
                <a:solidFill>
                  <a:srgbClr val="FF0000"/>
                </a:solidFill>
              </a:rPr>
              <a:t>8</a:t>
            </a:r>
            <a:endParaRPr kumimoji="1" lang="ja-JP" altLang="en-US" sz="1200">
              <a:solidFill>
                <a:srgbClr val="FF0000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116488F4-2267-E8D1-E2BC-DF902D0D633C}"/>
              </a:ext>
            </a:extLst>
          </p:cNvPr>
          <p:cNvSpPr txBox="1"/>
          <p:nvPr/>
        </p:nvSpPr>
        <p:spPr>
          <a:xfrm>
            <a:off x="6061350" y="2671241"/>
            <a:ext cx="656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ja-JP" sz="1200" dirty="0">
                <a:solidFill>
                  <a:srgbClr val="FF0000"/>
                </a:solidFill>
              </a:rPr>
              <a:t>10</a:t>
            </a:r>
            <a:endParaRPr kumimoji="1" lang="ja-JP" altLang="en-US" sz="1200">
              <a:solidFill>
                <a:srgbClr val="FF0000"/>
              </a:solidFill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016A374-3C86-635F-9D8B-993F722278C1}"/>
              </a:ext>
            </a:extLst>
          </p:cNvPr>
          <p:cNvSpPr txBox="1"/>
          <p:nvPr/>
        </p:nvSpPr>
        <p:spPr>
          <a:xfrm>
            <a:off x="9392537" y="3776092"/>
            <a:ext cx="656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1200" dirty="0">
                <a:solidFill>
                  <a:srgbClr val="FF0000"/>
                </a:solidFill>
              </a:rPr>
              <a:t>20</a:t>
            </a:r>
            <a:endParaRPr kumimoji="1" lang="ja-JP" altLang="en-US" sz="1200">
              <a:solidFill>
                <a:srgbClr val="FF0000"/>
              </a:solidFill>
            </a:endParaRPr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3CEE81BB-F1EC-37A6-FF00-5D152C3541C9}"/>
              </a:ext>
            </a:extLst>
          </p:cNvPr>
          <p:cNvSpPr/>
          <p:nvPr/>
        </p:nvSpPr>
        <p:spPr>
          <a:xfrm>
            <a:off x="4068117" y="1307290"/>
            <a:ext cx="243937" cy="24960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67149AD7-F783-F827-0F47-9ED4D62490F0}"/>
              </a:ext>
            </a:extLst>
          </p:cNvPr>
          <p:cNvSpPr/>
          <p:nvPr/>
        </p:nvSpPr>
        <p:spPr>
          <a:xfrm>
            <a:off x="4325117" y="1467376"/>
            <a:ext cx="250556" cy="17764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>
            <a:extLst>
              <a:ext uri="{FF2B5EF4-FFF2-40B4-BE49-F238E27FC236}">
                <a16:creationId xmlns:a16="http://schemas.microsoft.com/office/drawing/2014/main" id="{F9FE3044-9636-DB8D-2C61-455841F0615B}"/>
              </a:ext>
            </a:extLst>
          </p:cNvPr>
          <p:cNvSpPr/>
          <p:nvPr/>
        </p:nvSpPr>
        <p:spPr>
          <a:xfrm>
            <a:off x="4962042" y="1818402"/>
            <a:ext cx="210729" cy="18994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>
            <a:extLst>
              <a:ext uri="{FF2B5EF4-FFF2-40B4-BE49-F238E27FC236}">
                <a16:creationId xmlns:a16="http://schemas.microsoft.com/office/drawing/2014/main" id="{3D3FA70E-0B05-E96A-EA35-626041256832}"/>
              </a:ext>
            </a:extLst>
          </p:cNvPr>
          <p:cNvSpPr/>
          <p:nvPr/>
        </p:nvSpPr>
        <p:spPr>
          <a:xfrm>
            <a:off x="4345497" y="1928390"/>
            <a:ext cx="191238" cy="20283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A9DEDF75-3D16-067D-12D8-812C66A506DE}"/>
              </a:ext>
            </a:extLst>
          </p:cNvPr>
          <p:cNvSpPr/>
          <p:nvPr/>
        </p:nvSpPr>
        <p:spPr>
          <a:xfrm>
            <a:off x="3858992" y="3304551"/>
            <a:ext cx="415875" cy="32485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31FB5751-390F-097C-DE3D-387ECB004F3C}"/>
              </a:ext>
            </a:extLst>
          </p:cNvPr>
          <p:cNvSpPr/>
          <p:nvPr/>
        </p:nvSpPr>
        <p:spPr>
          <a:xfrm rot="673362">
            <a:off x="4343058" y="2308749"/>
            <a:ext cx="200248" cy="21430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C6997975-B40E-21FF-E666-D606CEAD26BC}"/>
              </a:ext>
            </a:extLst>
          </p:cNvPr>
          <p:cNvSpPr/>
          <p:nvPr/>
        </p:nvSpPr>
        <p:spPr>
          <a:xfrm>
            <a:off x="9387424" y="3251489"/>
            <a:ext cx="255736" cy="24215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32F40D53-72CA-D645-80EF-9A305E049808}"/>
              </a:ext>
            </a:extLst>
          </p:cNvPr>
          <p:cNvSpPr/>
          <p:nvPr/>
        </p:nvSpPr>
        <p:spPr>
          <a:xfrm>
            <a:off x="9643160" y="2932406"/>
            <a:ext cx="211717" cy="18904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596BD72D-C2E9-4C43-0862-FE5428ABC4F8}"/>
              </a:ext>
            </a:extLst>
          </p:cNvPr>
          <p:cNvSpPr/>
          <p:nvPr/>
        </p:nvSpPr>
        <p:spPr>
          <a:xfrm rot="1107967">
            <a:off x="7821717" y="3413560"/>
            <a:ext cx="204806" cy="17090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8B184CAD-0108-1D4E-C141-32355793DEA1}"/>
              </a:ext>
            </a:extLst>
          </p:cNvPr>
          <p:cNvSpPr txBox="1"/>
          <p:nvPr/>
        </p:nvSpPr>
        <p:spPr>
          <a:xfrm>
            <a:off x="9547092" y="3398354"/>
            <a:ext cx="1165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ja-JP" sz="1200" b="1" dirty="0">
                <a:solidFill>
                  <a:srgbClr val="0070C0"/>
                </a:solidFill>
              </a:rPr>
              <a:t>ST2</a:t>
            </a:r>
            <a:endParaRPr kumimoji="1" lang="ja-JP" altLang="en-US" sz="1200" b="1">
              <a:solidFill>
                <a:srgbClr val="0070C0"/>
              </a:solidFill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739315A2-0267-6CB2-F293-5D7B68F090F4}"/>
              </a:ext>
            </a:extLst>
          </p:cNvPr>
          <p:cNvSpPr txBox="1"/>
          <p:nvPr/>
        </p:nvSpPr>
        <p:spPr>
          <a:xfrm>
            <a:off x="9782427" y="3014919"/>
            <a:ext cx="1165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ja-JP" sz="1200" b="1" dirty="0">
                <a:solidFill>
                  <a:srgbClr val="0070C0"/>
                </a:solidFill>
              </a:rPr>
              <a:t>ST3</a:t>
            </a:r>
            <a:endParaRPr kumimoji="1" lang="ja-JP" altLang="en-US" sz="1200" b="1">
              <a:solidFill>
                <a:srgbClr val="0070C0"/>
              </a:solidFill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838EF39E-E41D-BEB5-7130-5DBC3218CA6A}"/>
              </a:ext>
            </a:extLst>
          </p:cNvPr>
          <p:cNvSpPr txBox="1"/>
          <p:nvPr/>
        </p:nvSpPr>
        <p:spPr>
          <a:xfrm>
            <a:off x="7571107" y="3539810"/>
            <a:ext cx="1165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ja-JP" sz="1200" b="1" dirty="0">
                <a:solidFill>
                  <a:srgbClr val="0070C0"/>
                </a:solidFill>
              </a:rPr>
              <a:t>ST9</a:t>
            </a:r>
            <a:endParaRPr kumimoji="1" lang="ja-JP" altLang="en-US" sz="1200" b="1">
              <a:solidFill>
                <a:srgbClr val="0070C0"/>
              </a:solidFill>
            </a:endParaRPr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3EB5A092-9F1B-86F7-822F-07551E2050C8}"/>
              </a:ext>
            </a:extLst>
          </p:cNvPr>
          <p:cNvSpPr/>
          <p:nvPr/>
        </p:nvSpPr>
        <p:spPr>
          <a:xfrm rot="1107967">
            <a:off x="7917854" y="3132798"/>
            <a:ext cx="164539" cy="18841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09226B30-3018-8519-FDF8-EB122A66D732}"/>
              </a:ext>
            </a:extLst>
          </p:cNvPr>
          <p:cNvSpPr txBox="1"/>
          <p:nvPr/>
        </p:nvSpPr>
        <p:spPr>
          <a:xfrm>
            <a:off x="7976297" y="3235929"/>
            <a:ext cx="1165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ja-JP" sz="1200" b="1" dirty="0">
                <a:solidFill>
                  <a:srgbClr val="0070C0"/>
                </a:solidFill>
              </a:rPr>
              <a:t>ST8</a:t>
            </a:r>
            <a:endParaRPr kumimoji="1" lang="ja-JP" altLang="en-US" sz="1200" b="1">
              <a:solidFill>
                <a:srgbClr val="0070C0"/>
              </a:solidFill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F1C4959D-DAEB-C4C6-248C-32B1D0C8BC98}"/>
              </a:ext>
            </a:extLst>
          </p:cNvPr>
          <p:cNvSpPr txBox="1"/>
          <p:nvPr/>
        </p:nvSpPr>
        <p:spPr>
          <a:xfrm>
            <a:off x="3754883" y="1102268"/>
            <a:ext cx="1165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ja-JP" sz="1200" b="1" dirty="0">
                <a:solidFill>
                  <a:srgbClr val="0070C0"/>
                </a:solidFill>
              </a:rPr>
              <a:t>ST4</a:t>
            </a:r>
            <a:endParaRPr kumimoji="1" lang="ja-JP" altLang="en-US" sz="1200" b="1">
              <a:solidFill>
                <a:srgbClr val="0070C0"/>
              </a:solidFill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1C9CA7E2-ADCF-7315-FB2E-3DD7FC188D26}"/>
              </a:ext>
            </a:extLst>
          </p:cNvPr>
          <p:cNvSpPr txBox="1"/>
          <p:nvPr/>
        </p:nvSpPr>
        <p:spPr>
          <a:xfrm>
            <a:off x="4434556" y="1298634"/>
            <a:ext cx="1165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ja-JP" sz="1200" b="1" dirty="0">
                <a:solidFill>
                  <a:srgbClr val="0070C0"/>
                </a:solidFill>
              </a:rPr>
              <a:t>ST7</a:t>
            </a:r>
            <a:endParaRPr kumimoji="1" lang="ja-JP" altLang="en-US" sz="1200" b="1">
              <a:solidFill>
                <a:srgbClr val="0070C0"/>
              </a:solidFill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18B17D04-7525-34CD-CB22-74120224EDAD}"/>
              </a:ext>
            </a:extLst>
          </p:cNvPr>
          <p:cNvSpPr txBox="1"/>
          <p:nvPr/>
        </p:nvSpPr>
        <p:spPr>
          <a:xfrm>
            <a:off x="4822200" y="2051451"/>
            <a:ext cx="1165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ja-JP" sz="1200" b="1" dirty="0">
                <a:solidFill>
                  <a:srgbClr val="0070C0"/>
                </a:solidFill>
              </a:rPr>
              <a:t>ST5</a:t>
            </a:r>
            <a:endParaRPr kumimoji="1" lang="ja-JP" altLang="en-US" sz="1200" b="1">
              <a:solidFill>
                <a:srgbClr val="0070C0"/>
              </a:solidFill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B493B826-F5DB-FA95-A913-4D05BCEB3F06}"/>
              </a:ext>
            </a:extLst>
          </p:cNvPr>
          <p:cNvSpPr txBox="1"/>
          <p:nvPr/>
        </p:nvSpPr>
        <p:spPr>
          <a:xfrm>
            <a:off x="3831964" y="1934858"/>
            <a:ext cx="558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ja-JP" sz="1200" b="1" dirty="0">
                <a:solidFill>
                  <a:srgbClr val="0070C0"/>
                </a:solidFill>
              </a:rPr>
              <a:t>ST10</a:t>
            </a:r>
            <a:endParaRPr kumimoji="1" lang="ja-JP" altLang="en-US" sz="1200" b="1">
              <a:solidFill>
                <a:srgbClr val="0070C0"/>
              </a:solidFill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B206BEF-D8FD-9F7E-A11B-7897B23DCB0F}"/>
              </a:ext>
            </a:extLst>
          </p:cNvPr>
          <p:cNvSpPr txBox="1"/>
          <p:nvPr/>
        </p:nvSpPr>
        <p:spPr>
          <a:xfrm>
            <a:off x="4127467" y="2498022"/>
            <a:ext cx="1165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ja-JP" sz="1200" b="1" dirty="0">
                <a:solidFill>
                  <a:srgbClr val="0070C0"/>
                </a:solidFill>
              </a:rPr>
              <a:t>ST6</a:t>
            </a:r>
            <a:endParaRPr kumimoji="1" lang="ja-JP" altLang="en-US" sz="1200" b="1">
              <a:solidFill>
                <a:srgbClr val="0070C0"/>
              </a:solidFill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048C3DF3-F123-260A-79D5-C0C5E631C548}"/>
              </a:ext>
            </a:extLst>
          </p:cNvPr>
          <p:cNvSpPr txBox="1"/>
          <p:nvPr/>
        </p:nvSpPr>
        <p:spPr>
          <a:xfrm>
            <a:off x="3405391" y="3304551"/>
            <a:ext cx="1165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ja-JP" sz="1200" b="1" dirty="0">
                <a:solidFill>
                  <a:srgbClr val="0070C0"/>
                </a:solidFill>
              </a:rPr>
              <a:t>ST1</a:t>
            </a:r>
            <a:endParaRPr kumimoji="1" lang="ja-JP" altLang="en-US" sz="1200" b="1">
              <a:solidFill>
                <a:srgbClr val="0070C0"/>
              </a:solidFill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0DAC55F4-AE6F-40B7-4C20-546795A38724}"/>
              </a:ext>
            </a:extLst>
          </p:cNvPr>
          <p:cNvSpPr txBox="1"/>
          <p:nvPr/>
        </p:nvSpPr>
        <p:spPr>
          <a:xfrm>
            <a:off x="3754883" y="2731717"/>
            <a:ext cx="5581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 err="1"/>
              <a:t>K</a:t>
            </a:r>
            <a:r>
              <a:rPr kumimoji="1" lang="en-GB" altLang="ja-JP" sz="900" dirty="0" err="1"/>
              <a:t>ainan</a:t>
            </a:r>
            <a:endParaRPr kumimoji="1" lang="ja-JP" altLang="en-US" sz="90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C18B0A9F-1D62-AF52-0BC6-584FD3B1C448}"/>
              </a:ext>
            </a:extLst>
          </p:cNvPr>
          <p:cNvSpPr txBox="1"/>
          <p:nvPr/>
        </p:nvSpPr>
        <p:spPr>
          <a:xfrm>
            <a:off x="3861660" y="2194249"/>
            <a:ext cx="5199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900" dirty="0" err="1"/>
              <a:t>Seto</a:t>
            </a:r>
            <a:endParaRPr kumimoji="1" lang="ja-JP" altLang="en-US" sz="900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2CAD895C-1E61-AC93-25E9-C6A3B99F9B44}"/>
              </a:ext>
            </a:extLst>
          </p:cNvPr>
          <p:cNvSpPr txBox="1"/>
          <p:nvPr/>
        </p:nvSpPr>
        <p:spPr>
          <a:xfrm>
            <a:off x="4792574" y="1532645"/>
            <a:ext cx="4683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/>
              <a:t>I</a:t>
            </a:r>
            <a:r>
              <a:rPr kumimoji="1" lang="en-GB" altLang="ja-JP" sz="900" dirty="0"/>
              <a:t>zumi</a:t>
            </a:r>
            <a:endParaRPr kumimoji="1" lang="ja-JP" altLang="en-US" sz="900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CCDA2979-D0F5-A50E-9467-CC7B7CD6ACDC}"/>
              </a:ext>
            </a:extLst>
          </p:cNvPr>
          <p:cNvSpPr txBox="1"/>
          <p:nvPr/>
        </p:nvSpPr>
        <p:spPr>
          <a:xfrm>
            <a:off x="3470334" y="1772639"/>
            <a:ext cx="5196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 err="1"/>
              <a:t>Tanba</a:t>
            </a:r>
            <a:endParaRPr kumimoji="1" lang="ja-JP" altLang="en-US" sz="900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9F32A302-E8A7-732C-FD2E-E8EB0C570D9A}"/>
              </a:ext>
            </a:extLst>
          </p:cNvPr>
          <p:cNvSpPr txBox="1"/>
          <p:nvPr/>
        </p:nvSpPr>
        <p:spPr>
          <a:xfrm>
            <a:off x="3066360" y="2425081"/>
            <a:ext cx="5870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900" dirty="0" err="1"/>
              <a:t>Tannan</a:t>
            </a:r>
            <a:endParaRPr kumimoji="1" lang="ja-JP" altLang="en-US" sz="900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9703DC65-DACD-D109-9CFE-FA083B299F3E}"/>
              </a:ext>
            </a:extLst>
          </p:cNvPr>
          <p:cNvSpPr txBox="1"/>
          <p:nvPr/>
        </p:nvSpPr>
        <p:spPr>
          <a:xfrm>
            <a:off x="2930063" y="1943862"/>
            <a:ext cx="6527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 err="1"/>
              <a:t>Menuma</a:t>
            </a:r>
            <a:endParaRPr kumimoji="1" lang="ja-JP" altLang="en-US" sz="900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991938E3-E623-3739-5BB6-64FE1013CD67}"/>
              </a:ext>
            </a:extLst>
          </p:cNvPr>
          <p:cNvSpPr txBox="1"/>
          <p:nvPr/>
        </p:nvSpPr>
        <p:spPr>
          <a:xfrm>
            <a:off x="4561377" y="1189270"/>
            <a:ext cx="5581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 err="1"/>
              <a:t>Hikone</a:t>
            </a:r>
            <a:endParaRPr kumimoji="1" lang="ja-JP" altLang="en-US" sz="900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D3F7A7BF-58A3-C32D-47D0-84E900DB4F1F}"/>
              </a:ext>
            </a:extLst>
          </p:cNvPr>
          <p:cNvSpPr txBox="1"/>
          <p:nvPr/>
        </p:nvSpPr>
        <p:spPr>
          <a:xfrm>
            <a:off x="3988096" y="749419"/>
            <a:ext cx="5373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 err="1"/>
              <a:t>Katata</a:t>
            </a:r>
            <a:endParaRPr kumimoji="1" lang="ja-JP" altLang="en-US" sz="900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D5D8FBD3-FF45-EB7A-06A1-650F296538E8}"/>
              </a:ext>
            </a:extLst>
          </p:cNvPr>
          <p:cNvSpPr txBox="1"/>
          <p:nvPr/>
        </p:nvSpPr>
        <p:spPr>
          <a:xfrm>
            <a:off x="2952916" y="141390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/>
              <a:t>Maebashi</a:t>
            </a:r>
          </a:p>
          <a:p>
            <a:r>
              <a:rPr kumimoji="1" lang="en-GB" altLang="ja-JP" sz="900" dirty="0"/>
              <a:t>Yoshimi</a:t>
            </a:r>
            <a:endParaRPr kumimoji="1" lang="ja-JP" altLang="en-US" sz="900"/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836808D8-D7E2-8301-BDE4-B39FA2EF0D84}"/>
              </a:ext>
            </a:extLst>
          </p:cNvPr>
          <p:cNvSpPr txBox="1"/>
          <p:nvPr/>
        </p:nvSpPr>
        <p:spPr>
          <a:xfrm>
            <a:off x="3136038" y="1084169"/>
            <a:ext cx="6735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 err="1"/>
              <a:t>Hikigawa</a:t>
            </a:r>
            <a:endParaRPr kumimoji="1" lang="ja-JP" altLang="en-US" sz="900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09681204-4410-431E-4D97-C2BD0D2C2E92}"/>
              </a:ext>
            </a:extLst>
          </p:cNvPr>
          <p:cNvSpPr txBox="1"/>
          <p:nvPr/>
        </p:nvSpPr>
        <p:spPr>
          <a:xfrm>
            <a:off x="3975095" y="3592728"/>
            <a:ext cx="506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 err="1"/>
              <a:t>Hd-rR</a:t>
            </a:r>
            <a:endParaRPr kumimoji="1" lang="ja-JP" altLang="en-US" sz="900"/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8791A390-8495-0EE1-E750-D48DBD611D1D}"/>
              </a:ext>
            </a:extLst>
          </p:cNvPr>
          <p:cNvSpPr txBox="1"/>
          <p:nvPr/>
        </p:nvSpPr>
        <p:spPr>
          <a:xfrm>
            <a:off x="4023645" y="3970638"/>
            <a:ext cx="4700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 err="1"/>
              <a:t>Futtu</a:t>
            </a:r>
            <a:endParaRPr kumimoji="1" lang="ja-JP" altLang="en-US" sz="900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BC0A0BB7-94A7-6961-8E3F-0A5A17C8F3C4}"/>
              </a:ext>
            </a:extLst>
          </p:cNvPr>
          <p:cNvSpPr txBox="1"/>
          <p:nvPr/>
        </p:nvSpPr>
        <p:spPr>
          <a:xfrm>
            <a:off x="3379048" y="3610349"/>
            <a:ext cx="3981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900" dirty="0" err="1"/>
              <a:t>Tsu</a:t>
            </a:r>
            <a:endParaRPr kumimoji="1" lang="ja-JP" altLang="en-US" sz="900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9060689C-B059-C233-0BAF-0D71CA103287}"/>
              </a:ext>
            </a:extLst>
          </p:cNvPr>
          <p:cNvSpPr txBox="1"/>
          <p:nvPr/>
        </p:nvSpPr>
        <p:spPr>
          <a:xfrm>
            <a:off x="2183143" y="3946253"/>
            <a:ext cx="9188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 err="1"/>
              <a:t>Nagareyanma</a:t>
            </a:r>
            <a:endParaRPr kumimoji="1" lang="ja-JP" altLang="en-US" sz="900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45CB666B-82AB-2B78-1F1E-0EF890BCF3A1}"/>
              </a:ext>
            </a:extLst>
          </p:cNvPr>
          <p:cNvSpPr txBox="1"/>
          <p:nvPr/>
        </p:nvSpPr>
        <p:spPr>
          <a:xfrm>
            <a:off x="2642563" y="5128206"/>
            <a:ext cx="4251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/>
              <a:t>Mito</a:t>
            </a:r>
            <a:endParaRPr kumimoji="1" lang="ja-JP" altLang="en-US" sz="900"/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94FD9149-F3AA-1AE6-D362-440ABF2FE567}"/>
              </a:ext>
            </a:extLst>
          </p:cNvPr>
          <p:cNvSpPr txBox="1"/>
          <p:nvPr/>
        </p:nvSpPr>
        <p:spPr>
          <a:xfrm>
            <a:off x="2575756" y="5420208"/>
            <a:ext cx="5325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 err="1"/>
              <a:t>Hongu</a:t>
            </a:r>
            <a:endParaRPr kumimoji="1" lang="ja-JP" altLang="en-US" sz="900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AB0F8E64-7C13-6837-519D-28DD3439B26B}"/>
              </a:ext>
            </a:extLst>
          </p:cNvPr>
          <p:cNvSpPr txBox="1"/>
          <p:nvPr/>
        </p:nvSpPr>
        <p:spPr>
          <a:xfrm>
            <a:off x="2620914" y="5916928"/>
            <a:ext cx="6559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 err="1"/>
              <a:t>Hashima</a:t>
            </a:r>
            <a:endParaRPr kumimoji="1" lang="ja-JP" altLang="en-US" sz="900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059E9B7B-D8B3-9AD7-B15C-4AF8224B3DCA}"/>
              </a:ext>
            </a:extLst>
          </p:cNvPr>
          <p:cNvSpPr txBox="1"/>
          <p:nvPr/>
        </p:nvSpPr>
        <p:spPr>
          <a:xfrm>
            <a:off x="3297707" y="5667862"/>
            <a:ext cx="457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/>
              <a:t>Saori</a:t>
            </a:r>
            <a:endParaRPr kumimoji="1" lang="ja-JP" altLang="en-US" sz="900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1E228617-B633-1CE4-9302-87E660107961}"/>
              </a:ext>
            </a:extLst>
          </p:cNvPr>
          <p:cNvSpPr txBox="1"/>
          <p:nvPr/>
        </p:nvSpPr>
        <p:spPr>
          <a:xfrm>
            <a:off x="3447715" y="6093919"/>
            <a:ext cx="8643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/>
              <a:t>Setagayaku2</a:t>
            </a:r>
            <a:endParaRPr kumimoji="1" lang="ja-JP" altLang="en-US" sz="900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27A73004-8874-CBFC-0536-0EB33706B6E2}"/>
              </a:ext>
            </a:extLst>
          </p:cNvPr>
          <p:cNvSpPr txBox="1"/>
          <p:nvPr/>
        </p:nvSpPr>
        <p:spPr>
          <a:xfrm>
            <a:off x="3227108" y="5287866"/>
            <a:ext cx="5517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 err="1"/>
              <a:t>Shingu</a:t>
            </a:r>
            <a:endParaRPr kumimoji="1" lang="ja-JP" altLang="en-US" sz="900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9C49FD4B-28E7-176D-C5D5-C86022FDB09C}"/>
              </a:ext>
            </a:extLst>
          </p:cNvPr>
          <p:cNvSpPr txBox="1"/>
          <p:nvPr/>
        </p:nvSpPr>
        <p:spPr>
          <a:xfrm>
            <a:off x="3858992" y="473654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 err="1"/>
              <a:t>Kumi</a:t>
            </a:r>
            <a:endParaRPr lang="en-GB" altLang="ja-JP" sz="900" dirty="0"/>
          </a:p>
          <a:p>
            <a:r>
              <a:rPr lang="en-GB" altLang="ja-JP" sz="900" dirty="0" err="1"/>
              <a:t>hama</a:t>
            </a:r>
            <a:endParaRPr kumimoji="1" lang="ja-JP" altLang="en-US" sz="900"/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85E3F63B-4ADA-C216-A50B-787E660F13BF}"/>
              </a:ext>
            </a:extLst>
          </p:cNvPr>
          <p:cNvSpPr txBox="1"/>
          <p:nvPr/>
        </p:nvSpPr>
        <p:spPr>
          <a:xfrm>
            <a:off x="4652924" y="6147760"/>
            <a:ext cx="6415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/>
              <a:t>Mishima</a:t>
            </a:r>
            <a:endParaRPr kumimoji="1" lang="ja-JP" altLang="en-US" sz="900"/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69498D1E-958C-8C8D-4453-C2F39A813EED}"/>
              </a:ext>
            </a:extLst>
          </p:cNvPr>
          <p:cNvSpPr txBox="1"/>
          <p:nvPr/>
        </p:nvSpPr>
        <p:spPr>
          <a:xfrm>
            <a:off x="5076926" y="6342406"/>
            <a:ext cx="3866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/>
              <a:t>Fuji</a:t>
            </a:r>
            <a:endParaRPr kumimoji="1" lang="ja-JP" altLang="en-US" sz="900"/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DE02F32C-A8FE-6453-845D-333437D1BAFD}"/>
              </a:ext>
            </a:extLst>
          </p:cNvPr>
          <p:cNvSpPr txBox="1"/>
          <p:nvPr/>
        </p:nvSpPr>
        <p:spPr>
          <a:xfrm>
            <a:off x="5461720" y="6102366"/>
            <a:ext cx="6639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/>
              <a:t>Shizuoka</a:t>
            </a:r>
            <a:endParaRPr kumimoji="1" lang="ja-JP" altLang="en-US" sz="900"/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5AEA19FC-10CD-E301-96C5-D46184D6A5A9}"/>
              </a:ext>
            </a:extLst>
          </p:cNvPr>
          <p:cNvSpPr txBox="1"/>
          <p:nvPr/>
        </p:nvSpPr>
        <p:spPr>
          <a:xfrm>
            <a:off x="5974927" y="5612337"/>
            <a:ext cx="7328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/>
              <a:t>Nakamura</a:t>
            </a:r>
            <a:endParaRPr kumimoji="1" lang="ja-JP" altLang="en-US" sz="900"/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029E8E1E-B389-7586-C70C-5B3EAE9641DA}"/>
              </a:ext>
            </a:extLst>
          </p:cNvPr>
          <p:cNvSpPr txBox="1"/>
          <p:nvPr/>
        </p:nvSpPr>
        <p:spPr>
          <a:xfrm>
            <a:off x="6606628" y="5356070"/>
            <a:ext cx="5389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 err="1"/>
              <a:t>Susaki</a:t>
            </a:r>
            <a:endParaRPr kumimoji="1" lang="ja-JP" altLang="en-US" sz="900"/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4F2693F5-7896-6C38-10DF-EDE0D4ACE07C}"/>
              </a:ext>
            </a:extLst>
          </p:cNvPr>
          <p:cNvSpPr txBox="1"/>
          <p:nvPr/>
        </p:nvSpPr>
        <p:spPr>
          <a:xfrm>
            <a:off x="5241854" y="3027816"/>
            <a:ext cx="6495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/>
              <a:t>Miyazaki</a:t>
            </a:r>
            <a:endParaRPr kumimoji="1" lang="ja-JP" altLang="en-US" sz="900"/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9179E70C-EA83-202A-5802-0BACA70CEE81}"/>
              </a:ext>
            </a:extLst>
          </p:cNvPr>
          <p:cNvSpPr txBox="1"/>
          <p:nvPr/>
        </p:nvSpPr>
        <p:spPr>
          <a:xfrm>
            <a:off x="5251955" y="2364257"/>
            <a:ext cx="6960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 err="1"/>
              <a:t>Nakatane</a:t>
            </a:r>
            <a:endParaRPr kumimoji="1" lang="ja-JP" altLang="en-US" sz="900"/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236D1D4B-9026-C13F-7EA6-E3808724487F}"/>
              </a:ext>
            </a:extLst>
          </p:cNvPr>
          <p:cNvSpPr txBox="1"/>
          <p:nvPr/>
        </p:nvSpPr>
        <p:spPr>
          <a:xfrm>
            <a:off x="5566229" y="1863549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 err="1"/>
              <a:t>Muna</a:t>
            </a:r>
            <a:endParaRPr lang="en-GB" altLang="ja-JP" sz="900" dirty="0"/>
          </a:p>
          <a:p>
            <a:r>
              <a:rPr lang="en-GB" altLang="ja-JP" sz="900" dirty="0"/>
              <a:t>kata</a:t>
            </a:r>
            <a:endParaRPr kumimoji="1" lang="ja-JP" altLang="en-US" sz="900"/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BD1C57F8-F369-60D9-8936-3E77655E9DF4}"/>
              </a:ext>
            </a:extLst>
          </p:cNvPr>
          <p:cNvSpPr txBox="1"/>
          <p:nvPr/>
        </p:nvSpPr>
        <p:spPr>
          <a:xfrm>
            <a:off x="5328776" y="1490731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 err="1"/>
              <a:t>Shimo</a:t>
            </a:r>
            <a:endParaRPr lang="en-GB" altLang="ja-JP" sz="900" dirty="0"/>
          </a:p>
          <a:p>
            <a:r>
              <a:rPr lang="en-GB" altLang="ja-JP" sz="900" dirty="0" err="1"/>
              <a:t>noseki</a:t>
            </a:r>
            <a:endParaRPr kumimoji="1" lang="ja-JP" altLang="en-US" sz="900"/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F8BFFE39-9A09-13EF-1845-6DCDBFAE2D76}"/>
              </a:ext>
            </a:extLst>
          </p:cNvPr>
          <p:cNvSpPr txBox="1"/>
          <p:nvPr/>
        </p:nvSpPr>
        <p:spPr>
          <a:xfrm>
            <a:off x="5356128" y="941405"/>
            <a:ext cx="5485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 err="1"/>
              <a:t>Ashibe</a:t>
            </a:r>
            <a:endParaRPr kumimoji="1" lang="ja-JP" altLang="en-US" sz="900"/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66B1F1F8-61E1-D594-8C29-480D6B4C39CB}"/>
              </a:ext>
            </a:extLst>
          </p:cNvPr>
          <p:cNvSpPr txBox="1"/>
          <p:nvPr/>
        </p:nvSpPr>
        <p:spPr>
          <a:xfrm>
            <a:off x="5854905" y="946009"/>
            <a:ext cx="7473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 err="1"/>
              <a:t>Hamasaka</a:t>
            </a:r>
            <a:endParaRPr kumimoji="1" lang="ja-JP" altLang="en-US" sz="900"/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416C1F7E-59E3-5F5C-0A62-C73284CF1E4D}"/>
              </a:ext>
            </a:extLst>
          </p:cNvPr>
          <p:cNvSpPr txBox="1"/>
          <p:nvPr/>
        </p:nvSpPr>
        <p:spPr>
          <a:xfrm>
            <a:off x="6158971" y="124420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 err="1"/>
              <a:t>Kitaku</a:t>
            </a:r>
            <a:endParaRPr lang="en-GB" altLang="ja-JP" sz="900" dirty="0"/>
          </a:p>
          <a:p>
            <a:r>
              <a:rPr kumimoji="1" lang="en-GB" altLang="ja-JP" sz="900" dirty="0" err="1"/>
              <a:t>Mooka</a:t>
            </a:r>
            <a:endParaRPr kumimoji="1" lang="ja-JP" altLang="en-US" sz="900"/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2A2F7074-1B58-ADF3-6FE1-36D1E8C8CC49}"/>
              </a:ext>
            </a:extLst>
          </p:cNvPr>
          <p:cNvSpPr txBox="1"/>
          <p:nvPr/>
        </p:nvSpPr>
        <p:spPr>
          <a:xfrm>
            <a:off x="6987210" y="1431503"/>
            <a:ext cx="5148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 err="1"/>
              <a:t>Buzen</a:t>
            </a:r>
            <a:endParaRPr kumimoji="1" lang="ja-JP" altLang="en-US" sz="900"/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FABE56DA-F8DC-348E-F319-80F73DDB8E1B}"/>
              </a:ext>
            </a:extLst>
          </p:cNvPr>
          <p:cNvSpPr txBox="1"/>
          <p:nvPr/>
        </p:nvSpPr>
        <p:spPr>
          <a:xfrm>
            <a:off x="6462701" y="1989378"/>
            <a:ext cx="4427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/>
              <a:t>Hofu</a:t>
            </a:r>
            <a:endParaRPr kumimoji="1" lang="ja-JP" altLang="en-US" sz="900"/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77FA4B39-B456-2D00-E091-2B33BF3A5895}"/>
              </a:ext>
            </a:extLst>
          </p:cNvPr>
          <p:cNvSpPr txBox="1"/>
          <p:nvPr/>
        </p:nvSpPr>
        <p:spPr>
          <a:xfrm>
            <a:off x="6520972" y="4101386"/>
            <a:ext cx="6270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/>
              <a:t>Kumano</a:t>
            </a:r>
            <a:endParaRPr kumimoji="1" lang="ja-JP" altLang="en-US" sz="900"/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1159D318-96D9-F9C7-A622-3EE7A27B022D}"/>
              </a:ext>
            </a:extLst>
          </p:cNvPr>
          <p:cNvSpPr txBox="1"/>
          <p:nvPr/>
        </p:nvSpPr>
        <p:spPr>
          <a:xfrm>
            <a:off x="7251783" y="4493083"/>
            <a:ext cx="5517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 err="1"/>
              <a:t>Shingu</a:t>
            </a:r>
            <a:endParaRPr kumimoji="1" lang="ja-JP" altLang="en-US" sz="900"/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D07733ED-B5F0-33C1-D09A-E6C30BD7BB8B}"/>
              </a:ext>
            </a:extLst>
          </p:cNvPr>
          <p:cNvSpPr txBox="1"/>
          <p:nvPr/>
        </p:nvSpPr>
        <p:spPr>
          <a:xfrm>
            <a:off x="6643934" y="4911688"/>
            <a:ext cx="5517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 err="1"/>
              <a:t>Shingu</a:t>
            </a:r>
            <a:endParaRPr kumimoji="1" lang="ja-JP" altLang="en-US" sz="900"/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3A096A45-AE21-3A99-6566-74B0A70EFBFA}"/>
              </a:ext>
            </a:extLst>
          </p:cNvPr>
          <p:cNvSpPr txBox="1"/>
          <p:nvPr/>
        </p:nvSpPr>
        <p:spPr>
          <a:xfrm>
            <a:off x="8974381" y="5190029"/>
            <a:ext cx="5725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 err="1"/>
              <a:t>Kazusa</a:t>
            </a:r>
            <a:endParaRPr kumimoji="1" lang="ja-JP" altLang="en-US" sz="900"/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55AB9A71-4AA9-19C7-0655-5A002318B31D}"/>
              </a:ext>
            </a:extLst>
          </p:cNvPr>
          <p:cNvSpPr txBox="1"/>
          <p:nvPr/>
        </p:nvSpPr>
        <p:spPr>
          <a:xfrm>
            <a:off x="9643160" y="5156426"/>
            <a:ext cx="5501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/>
              <a:t>Sendai</a:t>
            </a:r>
            <a:endParaRPr kumimoji="1" lang="ja-JP" altLang="en-US" sz="900"/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A4BE4C50-DE5D-BF8B-A156-AE607D16200E}"/>
              </a:ext>
            </a:extLst>
          </p:cNvPr>
          <p:cNvSpPr txBox="1"/>
          <p:nvPr/>
        </p:nvSpPr>
        <p:spPr>
          <a:xfrm>
            <a:off x="9854877" y="4691901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/>
              <a:t>Kami</a:t>
            </a:r>
          </a:p>
          <a:p>
            <a:r>
              <a:rPr lang="en-GB" altLang="ja-JP" sz="900" dirty="0" err="1"/>
              <a:t>koshiki</a:t>
            </a:r>
            <a:endParaRPr kumimoji="1" lang="ja-JP" altLang="en-US" sz="900"/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A2C49B1A-134A-2466-3D81-F389B4399AAF}"/>
              </a:ext>
            </a:extLst>
          </p:cNvPr>
          <p:cNvSpPr txBox="1"/>
          <p:nvPr/>
        </p:nvSpPr>
        <p:spPr>
          <a:xfrm>
            <a:off x="9537728" y="3986793"/>
            <a:ext cx="80182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 err="1"/>
              <a:t>Nago</a:t>
            </a:r>
            <a:endParaRPr lang="en-GB" altLang="ja-JP" sz="900" dirty="0"/>
          </a:p>
          <a:p>
            <a:r>
              <a:rPr kumimoji="1" lang="en-GB" altLang="ja-JP" sz="900" dirty="0" err="1"/>
              <a:t>Gushikami</a:t>
            </a:r>
            <a:endParaRPr kumimoji="1" lang="en-GB" altLang="ja-JP" sz="900" dirty="0"/>
          </a:p>
          <a:p>
            <a:r>
              <a:rPr lang="en-GB" altLang="ja-JP" sz="900" dirty="0" err="1"/>
              <a:t>Mageshima</a:t>
            </a:r>
            <a:endParaRPr kumimoji="1" lang="ja-JP" altLang="en-US" sz="900"/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B21C5E07-F142-60F0-39B2-44DA9A6EBC0E}"/>
              </a:ext>
            </a:extLst>
          </p:cNvPr>
          <p:cNvSpPr txBox="1"/>
          <p:nvPr/>
        </p:nvSpPr>
        <p:spPr>
          <a:xfrm>
            <a:off x="10242836" y="4424371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/>
              <a:t>Kikai</a:t>
            </a:r>
            <a:endParaRPr kumimoji="1" lang="ja-JP" altLang="en-US" sz="900"/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7611F4E6-B694-461A-7083-3472EAAFAF04}"/>
              </a:ext>
            </a:extLst>
          </p:cNvPr>
          <p:cNvSpPr txBox="1"/>
          <p:nvPr/>
        </p:nvSpPr>
        <p:spPr>
          <a:xfrm>
            <a:off x="9823626" y="3690472"/>
            <a:ext cx="5757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/>
              <a:t>Sasebo</a:t>
            </a:r>
            <a:endParaRPr kumimoji="1" lang="ja-JP" altLang="en-US" sz="900"/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9EDA14D8-5458-3789-9698-A28388D267D4}"/>
              </a:ext>
            </a:extLst>
          </p:cNvPr>
          <p:cNvSpPr txBox="1"/>
          <p:nvPr/>
        </p:nvSpPr>
        <p:spPr>
          <a:xfrm>
            <a:off x="7182025" y="3441266"/>
            <a:ext cx="5822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 err="1"/>
              <a:t>Yonago</a:t>
            </a:r>
            <a:endParaRPr kumimoji="1" lang="ja-JP" altLang="en-US" sz="900"/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369B7B63-3551-6219-EB82-CE3892189DEE}"/>
              </a:ext>
            </a:extLst>
          </p:cNvPr>
          <p:cNvSpPr txBox="1"/>
          <p:nvPr/>
        </p:nvSpPr>
        <p:spPr>
          <a:xfrm>
            <a:off x="7194870" y="2786509"/>
            <a:ext cx="7649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900" dirty="0" err="1"/>
              <a:t>Tamagawa</a:t>
            </a:r>
            <a:endParaRPr kumimoji="1" lang="ja-JP" altLang="en-US" sz="900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3D88425D-8869-2948-868E-6C8BA10C6CDA}"/>
              </a:ext>
            </a:extLst>
          </p:cNvPr>
          <p:cNvSpPr txBox="1"/>
          <p:nvPr/>
        </p:nvSpPr>
        <p:spPr>
          <a:xfrm>
            <a:off x="8124753" y="3071241"/>
            <a:ext cx="5196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900" dirty="0"/>
              <a:t>Omiya</a:t>
            </a:r>
            <a:endParaRPr kumimoji="1" lang="ja-JP" altLang="en-US" sz="900"/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4FC66A6F-DFB0-93C6-57AE-1F4AECE5F69E}"/>
              </a:ext>
            </a:extLst>
          </p:cNvPr>
          <p:cNvSpPr txBox="1"/>
          <p:nvPr/>
        </p:nvSpPr>
        <p:spPr>
          <a:xfrm>
            <a:off x="8560486" y="2751501"/>
            <a:ext cx="6415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900" dirty="0"/>
              <a:t>Mishima</a:t>
            </a:r>
            <a:endParaRPr kumimoji="1" lang="ja-JP" altLang="en-US" sz="900"/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4ECE55B2-A7E1-8C5F-BBBD-453A19C1CD0A}"/>
              </a:ext>
            </a:extLst>
          </p:cNvPr>
          <p:cNvSpPr txBox="1"/>
          <p:nvPr/>
        </p:nvSpPr>
        <p:spPr>
          <a:xfrm>
            <a:off x="7647910" y="2371586"/>
            <a:ext cx="5774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900" dirty="0"/>
              <a:t>Takeno</a:t>
            </a:r>
            <a:endParaRPr kumimoji="1" lang="ja-JP" altLang="en-US" sz="900"/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8A385D3C-2072-6D1D-24F3-58EDAAC083E8}"/>
              </a:ext>
            </a:extLst>
          </p:cNvPr>
          <p:cNvSpPr txBox="1"/>
          <p:nvPr/>
        </p:nvSpPr>
        <p:spPr>
          <a:xfrm>
            <a:off x="8444891" y="2366560"/>
            <a:ext cx="6495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900" dirty="0"/>
              <a:t>Kasumi1</a:t>
            </a:r>
            <a:endParaRPr kumimoji="1" lang="ja-JP" altLang="en-US" sz="900"/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8921E167-232A-8119-9F49-3757DFB16B3F}"/>
              </a:ext>
            </a:extLst>
          </p:cNvPr>
          <p:cNvSpPr txBox="1"/>
          <p:nvPr/>
        </p:nvSpPr>
        <p:spPr>
          <a:xfrm>
            <a:off x="6977848" y="229131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900" dirty="0" err="1"/>
              <a:t>Kumi</a:t>
            </a:r>
            <a:endParaRPr kumimoji="1" lang="en-GB" altLang="ja-JP" sz="900" dirty="0"/>
          </a:p>
          <a:p>
            <a:r>
              <a:rPr kumimoji="1" lang="en-GB" altLang="ja-JP" sz="900" dirty="0"/>
              <a:t>hama1</a:t>
            </a:r>
            <a:endParaRPr kumimoji="1" lang="ja-JP" altLang="en-US" sz="900"/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CAE94EAD-B6C6-594F-2AC8-17C0734494F9}"/>
              </a:ext>
            </a:extLst>
          </p:cNvPr>
          <p:cNvSpPr txBox="1"/>
          <p:nvPr/>
        </p:nvSpPr>
        <p:spPr>
          <a:xfrm>
            <a:off x="3978937" y="5215921"/>
            <a:ext cx="4764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900" dirty="0"/>
              <a:t>Iwata</a:t>
            </a:r>
            <a:endParaRPr kumimoji="1" lang="ja-JP" altLang="en-US" sz="900"/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57D8A1DD-E7B0-EC2D-AFCD-102633B607BD}"/>
              </a:ext>
            </a:extLst>
          </p:cNvPr>
          <p:cNvSpPr txBox="1"/>
          <p:nvPr/>
        </p:nvSpPr>
        <p:spPr>
          <a:xfrm>
            <a:off x="7755709" y="2050674"/>
            <a:ext cx="55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ja-JP" sz="900" dirty="0" err="1"/>
              <a:t>Kumi</a:t>
            </a:r>
            <a:endParaRPr kumimoji="1" lang="en-GB" altLang="ja-JP" sz="900" dirty="0"/>
          </a:p>
          <a:p>
            <a:r>
              <a:rPr kumimoji="1" lang="en-GB" altLang="ja-JP" sz="900" dirty="0"/>
              <a:t>hama2</a:t>
            </a:r>
            <a:endParaRPr kumimoji="1" lang="ja-JP" altLang="en-US" sz="900"/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0D95A97B-FA76-B358-DB57-C58EF13D88F2}"/>
              </a:ext>
            </a:extLst>
          </p:cNvPr>
          <p:cNvSpPr txBox="1"/>
          <p:nvPr/>
        </p:nvSpPr>
        <p:spPr>
          <a:xfrm>
            <a:off x="2765607" y="2955825"/>
            <a:ext cx="6078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/>
              <a:t>Mooka1</a:t>
            </a:r>
            <a:endParaRPr kumimoji="1" lang="ja-JP" altLang="en-US" sz="900"/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EE74EB3E-5DF0-F5A0-06AD-A26C11E0B892}"/>
              </a:ext>
            </a:extLst>
          </p:cNvPr>
          <p:cNvSpPr txBox="1"/>
          <p:nvPr/>
        </p:nvSpPr>
        <p:spPr>
          <a:xfrm>
            <a:off x="2173620" y="3397512"/>
            <a:ext cx="4700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900" dirty="0" err="1"/>
              <a:t>Futtu</a:t>
            </a:r>
            <a:endParaRPr kumimoji="1" lang="ja-JP" altLang="en-US" sz="900"/>
          </a:p>
        </p:txBody>
      </p:sp>
    </p:spTree>
    <p:extLst>
      <p:ext uri="{BB962C8B-B14F-4D97-AF65-F5344CB8AC3E}">
        <p14:creationId xmlns:p14="http://schemas.microsoft.com/office/powerpoint/2010/main" val="1691164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8DE49BA0-FF42-60E5-D5A8-54DC2CD4C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" y="174533"/>
            <a:ext cx="12078748" cy="4144917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D84A51E-78A7-0206-EAEB-7C62EC73FFEC}"/>
              </a:ext>
            </a:extLst>
          </p:cNvPr>
          <p:cNvSpPr txBox="1"/>
          <p:nvPr/>
        </p:nvSpPr>
        <p:spPr>
          <a:xfrm>
            <a:off x="1843446" y="100096"/>
            <a:ext cx="8505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/>
              <a:t>結果｜</a:t>
            </a:r>
            <a:r>
              <a:rPr lang="en-US" altLang="ja-JP" sz="3600" b="1" dirty="0"/>
              <a:t>cytochrome</a:t>
            </a:r>
            <a:r>
              <a:rPr lang="ja-JP" altLang="en-US" sz="3600" b="1" dirty="0"/>
              <a:t> </a:t>
            </a:r>
            <a:r>
              <a:rPr lang="en-US" altLang="ja-JP" sz="3600" b="1" i="1" dirty="0"/>
              <a:t>b</a:t>
            </a:r>
            <a:r>
              <a:rPr lang="ja-JP" altLang="en-US" sz="3600" b="1" dirty="0"/>
              <a:t> 系統樹</a:t>
            </a:r>
            <a:endParaRPr kumimoji="1" lang="ja-JP" altLang="en" sz="3600" b="1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4B09C3C7-F0DE-0166-C0EB-ECB57E772D8A}"/>
              </a:ext>
            </a:extLst>
          </p:cNvPr>
          <p:cNvSpPr txBox="1"/>
          <p:nvPr/>
        </p:nvSpPr>
        <p:spPr>
          <a:xfrm>
            <a:off x="96169" y="6519446"/>
            <a:ext cx="8746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近隣結合法（</a:t>
            </a:r>
            <a:r>
              <a:rPr lang="en-US" altLang="ja-JP" sz="1600" dirty="0"/>
              <a:t>Tamura-</a:t>
            </a:r>
            <a:r>
              <a:rPr lang="en-US" altLang="ja-JP" sz="1600" dirty="0" err="1"/>
              <a:t>Nei</a:t>
            </a:r>
            <a:r>
              <a:rPr lang="en-US" altLang="ja-JP" sz="1600" dirty="0"/>
              <a:t> method, Bootstrapping: 1000</a:t>
            </a:r>
            <a:r>
              <a:rPr lang="ja-JP" altLang="en-US" sz="1600" dirty="0"/>
              <a:t>）</a:t>
            </a:r>
            <a:r>
              <a:rPr lang="en-US" altLang="ja-JP" sz="1600" dirty="0"/>
              <a:t>, cytochrome </a:t>
            </a:r>
            <a:r>
              <a:rPr lang="en-US" altLang="ja-JP" sz="1600" i="1" dirty="0"/>
              <a:t>b</a:t>
            </a:r>
            <a:r>
              <a:rPr lang="en-US" altLang="ja-JP" sz="1600" dirty="0"/>
              <a:t> (1141 bp)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24A816-CDBA-45B2-5310-26C622EEE9C3}"/>
              </a:ext>
            </a:extLst>
          </p:cNvPr>
          <p:cNvSpPr txBox="1"/>
          <p:nvPr/>
        </p:nvSpPr>
        <p:spPr>
          <a:xfrm>
            <a:off x="3056965" y="5859409"/>
            <a:ext cx="607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/>
              <a:t>系統的に</a:t>
            </a:r>
            <a:r>
              <a:rPr lang="en-US" altLang="ja-JP" sz="2800" dirty="0"/>
              <a:t>4</a:t>
            </a:r>
            <a:r>
              <a:rPr kumimoji="1" lang="ja-JP" altLang="en-US" sz="2800"/>
              <a:t>つに</a:t>
            </a:r>
            <a:r>
              <a:rPr kumimoji="1" lang="ja-JP" altLang="en-US" sz="2800" dirty="0"/>
              <a:t>分かれてクレードした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566094A-856B-46FE-2A12-41FBA1466AB4}"/>
              </a:ext>
            </a:extLst>
          </p:cNvPr>
          <p:cNvSpPr txBox="1"/>
          <p:nvPr/>
        </p:nvSpPr>
        <p:spPr>
          <a:xfrm>
            <a:off x="10068025" y="966073"/>
            <a:ext cx="187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朝来・豊岡の</a:t>
            </a:r>
            <a:r>
              <a:rPr kumimoji="1" lang="en-US" altLang="ja-JP" dirty="0"/>
              <a:t>ST</a:t>
            </a:r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0D1453B-F9BD-C4C2-F26D-09E2CDAB98A6}"/>
              </a:ext>
            </a:extLst>
          </p:cNvPr>
          <p:cNvSpPr/>
          <p:nvPr/>
        </p:nvSpPr>
        <p:spPr>
          <a:xfrm>
            <a:off x="9731140" y="1012426"/>
            <a:ext cx="288758" cy="2766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36F02C5-73D6-9C9F-731D-881509AB19D6}"/>
              </a:ext>
            </a:extLst>
          </p:cNvPr>
          <p:cNvSpPr txBox="1"/>
          <p:nvPr/>
        </p:nvSpPr>
        <p:spPr>
          <a:xfrm>
            <a:off x="10694126" y="4167295"/>
            <a:ext cx="68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ja-JP" dirty="0"/>
              <a:t>A-</a:t>
            </a:r>
            <a:r>
              <a:rPr kumimoji="1" lang="en-US" altLang="ja-JP" dirty="0"/>
              <a:t>Ⅰ</a:t>
            </a:r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B82EAE3-3030-4870-C6FB-DA92CF01696C}"/>
              </a:ext>
            </a:extLst>
          </p:cNvPr>
          <p:cNvSpPr txBox="1"/>
          <p:nvPr/>
        </p:nvSpPr>
        <p:spPr>
          <a:xfrm>
            <a:off x="9392881" y="4169764"/>
            <a:ext cx="125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A-Ⅱ</a:t>
            </a:r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7369D56-F002-FA39-4030-5CA79614B760}"/>
              </a:ext>
            </a:extLst>
          </p:cNvPr>
          <p:cNvSpPr txBox="1"/>
          <p:nvPr/>
        </p:nvSpPr>
        <p:spPr>
          <a:xfrm>
            <a:off x="9069225" y="4519678"/>
            <a:ext cx="732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A-Ⅲ</a:t>
            </a:r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53BB0E9-8DED-7003-FDE4-74672F91B718}"/>
              </a:ext>
            </a:extLst>
          </p:cNvPr>
          <p:cNvSpPr txBox="1"/>
          <p:nvPr/>
        </p:nvSpPr>
        <p:spPr>
          <a:xfrm>
            <a:off x="8690183" y="4152081"/>
            <a:ext cx="1833841" cy="374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B-Ⅰ</a:t>
            </a:r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35BA12D-7FC8-47AB-BC39-17E823E6A1F8}"/>
              </a:ext>
            </a:extLst>
          </p:cNvPr>
          <p:cNvSpPr txBox="1"/>
          <p:nvPr/>
        </p:nvSpPr>
        <p:spPr>
          <a:xfrm>
            <a:off x="7973500" y="4137255"/>
            <a:ext cx="1114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B-Ⅱ</a:t>
            </a:r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771740B-B3C6-9FF8-9595-923A02709B54}"/>
              </a:ext>
            </a:extLst>
          </p:cNvPr>
          <p:cNvSpPr txBox="1"/>
          <p:nvPr/>
        </p:nvSpPr>
        <p:spPr>
          <a:xfrm>
            <a:off x="7514633" y="4510521"/>
            <a:ext cx="87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B-Ⅲ</a:t>
            </a:r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FEF3151-E083-1154-5517-7BBCDE5EA37D}"/>
              </a:ext>
            </a:extLst>
          </p:cNvPr>
          <p:cNvSpPr txBox="1"/>
          <p:nvPr/>
        </p:nvSpPr>
        <p:spPr>
          <a:xfrm>
            <a:off x="7109648" y="4149610"/>
            <a:ext cx="153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B-Ⅳ</a:t>
            </a:r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4A21688-19DA-8699-FC25-427B1F3D1F77}"/>
              </a:ext>
            </a:extLst>
          </p:cNvPr>
          <p:cNvSpPr txBox="1"/>
          <p:nvPr/>
        </p:nvSpPr>
        <p:spPr>
          <a:xfrm>
            <a:off x="6847451" y="4515463"/>
            <a:ext cx="68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B-Ⅴ</a:t>
            </a:r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E890325-3FB7-21E9-2E2A-69006D4F06FB}"/>
              </a:ext>
            </a:extLst>
          </p:cNvPr>
          <p:cNvSpPr txBox="1"/>
          <p:nvPr/>
        </p:nvSpPr>
        <p:spPr>
          <a:xfrm>
            <a:off x="6498143" y="4142197"/>
            <a:ext cx="144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B-Ⅵ</a:t>
            </a:r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06E3D32-8B40-6208-BF9A-9DB03E30A374}"/>
              </a:ext>
            </a:extLst>
          </p:cNvPr>
          <p:cNvSpPr txBox="1"/>
          <p:nvPr/>
        </p:nvSpPr>
        <p:spPr>
          <a:xfrm>
            <a:off x="5376352" y="4139726"/>
            <a:ext cx="81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B-Ⅶ</a:t>
            </a:r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27CCAC5-B73F-00FB-7B7D-BA39577F0BA7}"/>
              </a:ext>
            </a:extLst>
          </p:cNvPr>
          <p:cNvSpPr txBox="1"/>
          <p:nvPr/>
        </p:nvSpPr>
        <p:spPr>
          <a:xfrm>
            <a:off x="4433438" y="4142197"/>
            <a:ext cx="738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B-Ⅷ</a:t>
            </a:r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3CE97F5-8EFE-7B5C-9F64-ACF57C22FCE5}"/>
              </a:ext>
            </a:extLst>
          </p:cNvPr>
          <p:cNvSpPr txBox="1"/>
          <p:nvPr/>
        </p:nvSpPr>
        <p:spPr>
          <a:xfrm>
            <a:off x="3801590" y="4147139"/>
            <a:ext cx="109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B-Ⅸ</a:t>
            </a:r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2954107-6A2A-D449-3EC8-C8381664847F}"/>
              </a:ext>
            </a:extLst>
          </p:cNvPr>
          <p:cNvSpPr txBox="1"/>
          <p:nvPr/>
        </p:nvSpPr>
        <p:spPr>
          <a:xfrm>
            <a:off x="2717881" y="4144668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B-Ⅹ</a:t>
            </a:r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6F6FCD3-BBD1-42C7-7BE2-1094A4A30DC0}"/>
              </a:ext>
            </a:extLst>
          </p:cNvPr>
          <p:cNvSpPr txBox="1"/>
          <p:nvPr/>
        </p:nvSpPr>
        <p:spPr>
          <a:xfrm>
            <a:off x="1403333" y="4134784"/>
            <a:ext cx="97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B-Ⅺ</a:t>
            </a:r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66EBE11-0991-97BF-D96C-934D4739C11D}"/>
              </a:ext>
            </a:extLst>
          </p:cNvPr>
          <p:cNvSpPr txBox="1"/>
          <p:nvPr/>
        </p:nvSpPr>
        <p:spPr>
          <a:xfrm>
            <a:off x="796521" y="4159688"/>
            <a:ext cx="535247" cy="374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</a:t>
            </a:r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9BC3925-0F25-7277-DF35-8C4C1A1700A9}"/>
              </a:ext>
            </a:extLst>
          </p:cNvPr>
          <p:cNvSpPr txBox="1"/>
          <p:nvPr/>
        </p:nvSpPr>
        <p:spPr>
          <a:xfrm rot="5400000">
            <a:off x="9175168" y="2009795"/>
            <a:ext cx="1149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Clade A</a:t>
            </a:r>
            <a:endParaRPr kumimoji="1" lang="ja-JP" altLang="en-US" sz="120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31B4882-D2E5-C2A5-4B15-3C2A2417BC45}"/>
              </a:ext>
            </a:extLst>
          </p:cNvPr>
          <p:cNvSpPr txBox="1"/>
          <p:nvPr/>
        </p:nvSpPr>
        <p:spPr>
          <a:xfrm rot="5400000">
            <a:off x="2143114" y="2108492"/>
            <a:ext cx="1149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Clade B</a:t>
            </a:r>
            <a:endParaRPr kumimoji="1" lang="ja-JP" altLang="en-US" sz="120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35661B9-C9E2-DEA8-AC25-01F25A4DD77A}"/>
              </a:ext>
            </a:extLst>
          </p:cNvPr>
          <p:cNvSpPr txBox="1"/>
          <p:nvPr/>
        </p:nvSpPr>
        <p:spPr>
          <a:xfrm rot="5400000">
            <a:off x="692659" y="2009795"/>
            <a:ext cx="742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Clade C</a:t>
            </a:r>
            <a:endParaRPr kumimoji="1" lang="ja-JP" altLang="en-US" sz="1200"/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0B2F3A49-80C5-CFB5-37D0-DCC12334827D}"/>
              </a:ext>
            </a:extLst>
          </p:cNvPr>
          <p:cNvCxnSpPr>
            <a:cxnSpLocks/>
          </p:cNvCxnSpPr>
          <p:nvPr/>
        </p:nvCxnSpPr>
        <p:spPr>
          <a:xfrm>
            <a:off x="7100535" y="4134784"/>
            <a:ext cx="8911" cy="4342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8894E65B-6F50-DFF8-D614-240149F87D6C}"/>
              </a:ext>
            </a:extLst>
          </p:cNvPr>
          <p:cNvCxnSpPr>
            <a:cxnSpLocks/>
          </p:cNvCxnSpPr>
          <p:nvPr/>
        </p:nvCxnSpPr>
        <p:spPr>
          <a:xfrm>
            <a:off x="9387478" y="4155797"/>
            <a:ext cx="0" cy="3958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D355A393-85F5-3D8E-7D31-E36BBE3347C1}"/>
              </a:ext>
            </a:extLst>
          </p:cNvPr>
          <p:cNvCxnSpPr>
            <a:cxnSpLocks/>
          </p:cNvCxnSpPr>
          <p:nvPr/>
        </p:nvCxnSpPr>
        <p:spPr>
          <a:xfrm>
            <a:off x="7696302" y="4129842"/>
            <a:ext cx="102087" cy="4392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BABDBAEB-19E5-8402-C16D-85F277B7802F}"/>
              </a:ext>
            </a:extLst>
          </p:cNvPr>
          <p:cNvSpPr/>
          <p:nvPr/>
        </p:nvSpPr>
        <p:spPr>
          <a:xfrm>
            <a:off x="1403333" y="4159688"/>
            <a:ext cx="617056" cy="2816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15C9675A-904A-D8C3-3426-8992F901F777}"/>
              </a:ext>
            </a:extLst>
          </p:cNvPr>
          <p:cNvSpPr/>
          <p:nvPr/>
        </p:nvSpPr>
        <p:spPr>
          <a:xfrm>
            <a:off x="2722204" y="4174580"/>
            <a:ext cx="617056" cy="2816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A4378E81-10CE-EFA4-A0D8-7A8B36A7B43A}"/>
              </a:ext>
            </a:extLst>
          </p:cNvPr>
          <p:cNvSpPr/>
          <p:nvPr/>
        </p:nvSpPr>
        <p:spPr>
          <a:xfrm>
            <a:off x="5407891" y="4174579"/>
            <a:ext cx="617056" cy="2816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431063F1-B5BA-5D67-8597-35695DB1EB8C}"/>
              </a:ext>
            </a:extLst>
          </p:cNvPr>
          <p:cNvSpPr/>
          <p:nvPr/>
        </p:nvSpPr>
        <p:spPr>
          <a:xfrm>
            <a:off x="7973500" y="4174578"/>
            <a:ext cx="617056" cy="2816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940</Words>
  <Application>Microsoft Macintosh PowerPoint</Application>
  <PresentationFormat>ワイド画面</PresentationFormat>
  <Paragraphs>420</Paragraphs>
  <Slides>14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悠斗 川村</dc:creator>
  <cp:lastModifiedBy>KATSUMURA Takafumi</cp:lastModifiedBy>
  <cp:revision>23</cp:revision>
  <cp:lastPrinted>2024-05-17T07:49:45Z</cp:lastPrinted>
  <dcterms:created xsi:type="dcterms:W3CDTF">2024-02-21T01:36:39Z</dcterms:created>
  <dcterms:modified xsi:type="dcterms:W3CDTF">2024-05-17T14:31:52Z</dcterms:modified>
</cp:coreProperties>
</file>