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0" r:id="rId5"/>
    <p:sldMasterId id="2147483722" r:id="rId6"/>
    <p:sldMasterId id="2147483734" r:id="rId7"/>
    <p:sldMasterId id="2147483746" r:id="rId8"/>
    <p:sldMasterId id="2147483758" r:id="rId9"/>
    <p:sldMasterId id="2147483770" r:id="rId10"/>
    <p:sldMasterId id="2147483782" r:id="rId11"/>
  </p:sldMasterIdLst>
  <p:notesMasterIdLst>
    <p:notesMasterId r:id="rId32"/>
  </p:notesMasterIdLst>
  <p:sldIdLst>
    <p:sldId id="262" r:id="rId12"/>
    <p:sldId id="1404" r:id="rId13"/>
    <p:sldId id="1410" r:id="rId14"/>
    <p:sldId id="1487" r:id="rId15"/>
    <p:sldId id="913" r:id="rId16"/>
    <p:sldId id="1485" r:id="rId17"/>
    <p:sldId id="265" r:id="rId18"/>
    <p:sldId id="1493" r:id="rId19"/>
    <p:sldId id="263" r:id="rId20"/>
    <p:sldId id="267" r:id="rId21"/>
    <p:sldId id="266" r:id="rId22"/>
    <p:sldId id="1494" r:id="rId23"/>
    <p:sldId id="417" r:id="rId24"/>
    <p:sldId id="929" r:id="rId25"/>
    <p:sldId id="902" r:id="rId26"/>
    <p:sldId id="828" r:id="rId27"/>
    <p:sldId id="1413" r:id="rId28"/>
    <p:sldId id="923" r:id="rId29"/>
    <p:sldId id="859" r:id="rId30"/>
    <p:sldId id="1403" r:id="rId31"/>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60"/>
  </p:normalViewPr>
  <p:slideViewPr>
    <p:cSldViewPr snapToGrid="0">
      <p:cViewPr varScale="1">
        <p:scale>
          <a:sx n="70" d="100"/>
          <a:sy n="70" d="100"/>
        </p:scale>
        <p:origin x="1507"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9DF48AC-A9B4-4FAF-ABDD-BAB38E86D445}" type="datetimeFigureOut">
              <a:rPr kumimoji="1" lang="ja-JP" altLang="en-US" smtClean="0"/>
              <a:t>2024/12/22</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CDF5594-0842-4668-AE6C-1144F128F7FB}" type="slidenum">
              <a:rPr kumimoji="1" lang="ja-JP" altLang="en-US" smtClean="0"/>
              <a:t>‹#›</a:t>
            </a:fld>
            <a:endParaRPr kumimoji="1" lang="ja-JP" altLang="en-US"/>
          </a:p>
        </p:txBody>
      </p:sp>
    </p:spTree>
    <p:extLst>
      <p:ext uri="{BB962C8B-B14F-4D97-AF65-F5344CB8AC3E}">
        <p14:creationId xmlns:p14="http://schemas.microsoft.com/office/powerpoint/2010/main" val="4245204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09938" y="850900"/>
            <a:ext cx="3319462" cy="2297113"/>
          </a:xfrm>
        </p:spPr>
      </p:sp>
      <p:sp>
        <p:nvSpPr>
          <p:cNvPr id="3" name="ノート プレースホルダー 2"/>
          <p:cNvSpPr>
            <a:spLocks noGrp="1"/>
          </p:cNvSpPr>
          <p:nvPr>
            <p:ph type="body" idx="1"/>
          </p:nvPr>
        </p:nvSpPr>
        <p:spPr/>
        <p:txBody>
          <a:bodyPr/>
          <a:lstStyle/>
          <a:p>
            <a:r>
              <a:rPr kumimoji="1" lang="en-US" altLang="ja-JP" dirty="0" err="1"/>
              <a:t>Takehana</a:t>
            </a:r>
            <a:r>
              <a:rPr kumimoji="1" lang="en-US" altLang="ja-JP" dirty="0"/>
              <a:t> </a:t>
            </a:r>
            <a:r>
              <a:rPr kumimoji="1" lang="en-US" altLang="ja-JP" i="1" dirty="0"/>
              <a:t>et al</a:t>
            </a:r>
            <a:r>
              <a:rPr kumimoji="1" lang="en-US" altLang="ja-JP" dirty="0"/>
              <a:t>. 2003 </a:t>
            </a:r>
            <a:r>
              <a:rPr kumimoji="1" lang="ja-JP" altLang="en-US" dirty="0"/>
              <a:t>の</a:t>
            </a:r>
            <a:r>
              <a:rPr kumimoji="1" lang="en-US" altLang="ja-JP" dirty="0" err="1"/>
              <a:t>cytb</a:t>
            </a:r>
            <a:r>
              <a:rPr kumimoji="1" lang="ja-JP" altLang="en-US" dirty="0"/>
              <a:t>と</a:t>
            </a:r>
            <a:r>
              <a:rPr kumimoji="1" lang="ja-JP" altLang="en-US"/>
              <a:t>合わせた系統樹</a:t>
            </a:r>
            <a:endParaRPr kumimoji="1" lang="en-US" altLang="ja-JP" dirty="0"/>
          </a:p>
          <a:p>
            <a:r>
              <a:rPr kumimoji="1" lang="en-US" altLang="ja-JP" dirty="0"/>
              <a:t>OUT</a:t>
            </a:r>
            <a:r>
              <a:rPr kumimoji="1" lang="ja-JP" altLang="en-US"/>
              <a:t>にマークをつけたパターン</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ED9FA-7563-4D9A-A712-D04BA96C68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630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3A9785-7140-4556-82F2-EE5B0157FC0B}"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301404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1396EB-9510-4243-8248-404C18CEB819}"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073330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9AC7556-0888-4EC6-BE88-83887B6467A0}"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5100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40EF9B-8313-4228-A02D-F351936AA8D9}"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9182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defTabSz="844083"/>
            <a:fld id="{3DD84DFA-D874-4379-952D-A18AECDFC692}"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3866843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7274332C-CCE4-48D5-BA05-CDEE5673E5D1}"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202880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844083"/>
            <a:fld id="{EB0DB7B9-4F12-45DB-9168-6C6C5F199502}"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119336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defTabSz="844083"/>
            <a:fld id="{720820A4-8727-4646-924A-98925B849020}"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1117247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defTabSz="844083"/>
            <a:fld id="{7905A59A-0AB5-4030-9B46-D0680FA80B84}"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6381255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defTabSz="844083"/>
            <a:fld id="{265A0112-8F7C-4227-87AE-2DB3FE9E306A}"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5010527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fld id="{EEE2BABE-5C55-4E2C-8AED-B1CCB0A4EF56}"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0979139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C6AF8E0E-ED81-4DC6-8E01-327EBDCD5E12}"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45158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773F7F-7578-422F-931C-8620D743B377}"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763025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2BB2C874-4C74-4218-9CD9-2D8D569BFF09}"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0953685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E3BA196A-48C0-4551-9CD2-AAEF92BADEB7}"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46296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09734D34-C729-4A01-9D16-3CDE1E9227EA}"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5851124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3ECCE0E1-BAC2-4FCF-A39D-398EFD532B55}"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C048792C-938D-439F-9379-B690179B14C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406596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2B861FC-83C5-4050-A023-40D224B66CD1}"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670F79E-DAD7-472E-B898-89D2C2D7FC7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43352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15C72368-A357-4286-A17B-712DBA359E11}"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C43DC02-BDD5-4CCB-832F-D9A134C0E11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31005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1FBC329B-E08B-4255-9E6C-0E876564EAEC}" type="datetime1">
              <a:rPr lang="ja-JP" altLang="en-US" smtClean="0">
                <a:solidFill>
                  <a:srgbClr val="000000"/>
                </a:solidFill>
              </a:rPr>
              <a:t>2024/12/22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8EB9CE7-0F9C-4AAE-8D74-AF03D4E5235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13422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6C0D8DA9-0025-4E3D-827E-3BB1394940BC}" type="datetime1">
              <a:rPr lang="ja-JP" altLang="en-US" smtClean="0">
                <a:solidFill>
                  <a:srgbClr val="000000"/>
                </a:solidFill>
              </a:rPr>
              <a:t>2024/12/22</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8EED7136-2559-4472-8C37-DBC48069076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127768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5597A80F-0851-4A31-879B-1979775E0608}" type="datetime1">
              <a:rPr lang="ja-JP" altLang="en-US" smtClean="0">
                <a:solidFill>
                  <a:srgbClr val="000000"/>
                </a:solidFill>
              </a:rPr>
              <a:t>2024/12/22</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9BA55732-FDC8-4969-BD3C-42FFC1C2CA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82177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6F9F512-5310-4E68-9FF9-723C0F1E3B82}" type="datetime1">
              <a:rPr lang="ja-JP" altLang="en-US" smtClean="0">
                <a:solidFill>
                  <a:srgbClr val="000000"/>
                </a:solidFill>
              </a:rPr>
              <a:t>2024/12/22</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7F62950F-6201-4B27-B270-9CDFCFBEEF4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1237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BD1C7ED-5BF5-41F5-AEC4-192253C59428}"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42422011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9729EEB7-26FB-4007-AD93-42B016B5A52E}" type="datetime1">
              <a:rPr lang="ja-JP" altLang="en-US" smtClean="0">
                <a:solidFill>
                  <a:srgbClr val="000000"/>
                </a:solidFill>
              </a:rPr>
              <a:t>2024/12/22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94699642-A73E-4324-BF73-3BC273DFFD6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701955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0E074F26-E78C-4752-8514-0206ACB9EE98}" type="datetime1">
              <a:rPr lang="ja-JP" altLang="en-US" smtClean="0">
                <a:solidFill>
                  <a:srgbClr val="000000"/>
                </a:solidFill>
              </a:rPr>
              <a:t>2024/12/22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088D79EC-820F-498C-A9D9-A0AA78A0CB8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368308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87944C-4382-45F5-ABF1-8800249643C0}"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57CDE03-3F84-423C-9F1B-ABE0535560D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204001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9A8FEE4A-F367-447C-AE2D-A241C32C969C}"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FF8284F-8EDA-467E-937D-F19C21CCB8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99102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EB9F481C-EFFC-4705-B687-DEA6FBE3DC80}" type="datetime1">
              <a:rPr lang="ja-JP" altLang="en-US" smtClean="0">
                <a:solidFill>
                  <a:srgbClr val="000000"/>
                </a:solidFill>
              </a:rPr>
              <a:t>2024/12/22</a:t>
            </a:fld>
            <a:endParaRPr lang="en-US" altLang="ja-JP">
              <a:solidFill>
                <a:srgbClr val="000000"/>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a:xfrm>
            <a:off x="7099300" y="6245225"/>
            <a:ext cx="2311400" cy="476250"/>
          </a:xfrm>
        </p:spPr>
        <p:txBody>
          <a:bodyPr/>
          <a:lstStyle>
            <a:lvl1pPr>
              <a:defRPr/>
            </a:lvl1pPr>
          </a:lstStyle>
          <a:p>
            <a:fld id="{A3FA1AE8-45B8-4808-B39C-EA5697B7E16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141179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89"/>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95300" y="6245225"/>
            <a:ext cx="2311400" cy="476250"/>
          </a:xfrm>
        </p:spPr>
        <p:txBody>
          <a:bodyPr/>
          <a:lstStyle>
            <a:lvl1pPr>
              <a:defRPr/>
            </a:lvl1pPr>
          </a:lstStyle>
          <a:p>
            <a:fld id="{C9BEF3AA-D590-4A39-833A-5628765E80AC}" type="datetime1">
              <a:rPr lang="ja-JP" altLang="en-US" smtClean="0">
                <a:solidFill>
                  <a:srgbClr val="000000"/>
                </a:solidFill>
              </a:rPr>
              <a:t>2024/12/22</a:t>
            </a:fld>
            <a:endParaRPr lang="en-US" altLang="ja-JP">
              <a:solidFill>
                <a:srgbClr val="000000"/>
              </a:solidFill>
            </a:endParaRPr>
          </a:p>
        </p:txBody>
      </p:sp>
      <p:sp>
        <p:nvSpPr>
          <p:cNvPr id="7" name="フッター プレースホルダ 6"/>
          <p:cNvSpPr>
            <a:spLocks noGrp="1"/>
          </p:cNvSpPr>
          <p:nvPr>
            <p:ph type="ftr" sz="quarter" idx="11"/>
          </p:nvPr>
        </p:nvSpPr>
        <p:spPr>
          <a:xfrm>
            <a:off x="3384550" y="6245225"/>
            <a:ext cx="3136900" cy="476250"/>
          </a:xfrm>
        </p:spPr>
        <p:txBody>
          <a:bodyPr/>
          <a:lstStyle>
            <a:lvl1pPr>
              <a:defRPr/>
            </a:lvl1pPr>
          </a:lstStyle>
          <a:p>
            <a:endParaRPr lang="en-US" altLang="ja-JP">
              <a:solidFill>
                <a:srgbClr val="000000"/>
              </a:solidFill>
            </a:endParaRPr>
          </a:p>
        </p:txBody>
      </p:sp>
      <p:sp>
        <p:nvSpPr>
          <p:cNvPr id="8" name="スライド番号プレースホルダ 7"/>
          <p:cNvSpPr>
            <a:spLocks noGrp="1"/>
          </p:cNvSpPr>
          <p:nvPr>
            <p:ph type="sldNum" sz="quarter" idx="12"/>
          </p:nvPr>
        </p:nvSpPr>
        <p:spPr>
          <a:xfrm>
            <a:off x="7099300" y="6245225"/>
            <a:ext cx="2311400" cy="476250"/>
          </a:xfrm>
        </p:spPr>
        <p:txBody>
          <a:bodyPr/>
          <a:lstStyle>
            <a:lvl1pPr>
              <a:defRPr/>
            </a:lvl1pPr>
          </a:lstStyle>
          <a:p>
            <a:fld id="{6A1D4BF0-3AFC-4CA8-8FCE-2B56A8C1AF1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79269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5D49B-3F78-4A2F-921A-A2BECB720B38}"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402767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1FE7C6-110F-4F2D-A425-D41275028EEB}"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59788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1327EF-DFF6-4A74-8378-E20D372769E5}" type="datetime1">
              <a:rPr kumimoji="1" lang="ja-JP" altLang="en-US" smtClean="0"/>
              <a:t>2024/12/22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25814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B5A883-39A6-4995-849C-AEDCAA8C831A}" type="datetime1">
              <a:rPr kumimoji="1" lang="ja-JP" altLang="en-US" smtClean="0"/>
              <a:t>2024/12/22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90561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EDFAB7-1B62-4151-A1DD-4834DA59627E}" type="datetime1">
              <a:rPr kumimoji="1" lang="ja-JP" altLang="en-US" smtClean="0"/>
              <a:t>2024/12/22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343853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4A9C4-5E1E-4C7B-BE46-4E09DE6C8F0D}" type="datetime1">
              <a:rPr kumimoji="1" lang="ja-JP" altLang="en-US" smtClean="0"/>
              <a:t>2024/12/22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66130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4D9C57-6C91-41AC-A6CE-BAA5EAE2E9E3}" type="datetime1">
              <a:rPr kumimoji="1" lang="ja-JP" altLang="en-US" smtClean="0"/>
              <a:t>2024/12/22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42565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64555D-AEE9-4A90-8D94-6CFE4FAD7364}"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669551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DD49CB-1017-4D8F-8091-FF71DC070BD0}" type="datetime1">
              <a:rPr kumimoji="1" lang="ja-JP" altLang="en-US" smtClean="0"/>
              <a:t>2024/12/22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7654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F3338D-8AEA-49CB-A8D1-F48FF69EDD1A}"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1575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BA251D-FBB7-4A8D-B91B-AB22A8001CBF}"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668514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E21D1104-2E64-4233-91A6-3E64B087C0AB}" type="datetime1">
              <a:rPr kumimoji="1" lang="ja-JP" altLang="en-US" smtClean="0">
                <a:solidFill>
                  <a:srgbClr val="000000"/>
                </a:solidFill>
              </a:rPr>
              <a:t>2024/12/22</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6AE4381C-6342-4C39-9944-A6C574E9A711}"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72234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40D1C153-AED2-4C3D-8B6A-B7375F5F0E6D}" type="datetime1">
              <a:rPr kumimoji="1" lang="ja-JP" altLang="en-US" smtClean="0">
                <a:solidFill>
                  <a:srgbClr val="000000"/>
                </a:solidFill>
              </a:rPr>
              <a:t>2024/12/22</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8316434F-11CF-497E-85B8-C636502B864C}"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812388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6E2B3CA1-77C4-41E0-9E5E-30F085F78DBD}" type="datetime1">
              <a:rPr kumimoji="1" lang="ja-JP" altLang="en-US" smtClean="0">
                <a:solidFill>
                  <a:srgbClr val="000000"/>
                </a:solidFill>
              </a:rPr>
              <a:t>2024/12/22</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89B1C211-7681-4603-8D96-8D1BC427B8CC}"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551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pPr defTabSz="914400" fontAlgn="base">
              <a:spcBef>
                <a:spcPct val="0"/>
              </a:spcBef>
              <a:spcAft>
                <a:spcPct val="0"/>
              </a:spcAft>
              <a:defRPr/>
            </a:pPr>
            <a:fld id="{B5A4F7BB-B6BA-49CB-A3A4-2750EB332261}" type="datetime1">
              <a:rPr kumimoji="1" lang="ja-JP" altLang="en-US" smtClean="0">
                <a:solidFill>
                  <a:srgbClr val="000000"/>
                </a:solidFill>
              </a:rPr>
              <a:t>2024/12/22</a:t>
            </a:fld>
            <a:endParaRPr kumimoji="1"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pPr defTabSz="914400" fontAlgn="base">
              <a:spcBef>
                <a:spcPct val="0"/>
              </a:spcBef>
              <a:spcAft>
                <a:spcPct val="0"/>
              </a:spcAft>
              <a:defRPr/>
            </a:pPr>
            <a:fld id="{BB6533D2-72BB-4159-918C-8115FD6B95B0}"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235606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pPr defTabSz="914400" fontAlgn="base">
              <a:spcBef>
                <a:spcPct val="0"/>
              </a:spcBef>
              <a:spcAft>
                <a:spcPct val="0"/>
              </a:spcAft>
              <a:defRPr/>
            </a:pPr>
            <a:fld id="{C1E3C2DD-87A6-4316-A7A6-6457A07D7461}" type="datetime1">
              <a:rPr kumimoji="1" lang="ja-JP" altLang="en-US" smtClean="0">
                <a:solidFill>
                  <a:srgbClr val="000000"/>
                </a:solidFill>
              </a:rPr>
              <a:t>2024/12/22</a:t>
            </a:fld>
            <a:endParaRPr kumimoji="1"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pPr defTabSz="914400" fontAlgn="base">
              <a:spcBef>
                <a:spcPct val="0"/>
              </a:spcBef>
              <a:spcAft>
                <a:spcPct val="0"/>
              </a:spcAft>
              <a:defRPr/>
            </a:pPr>
            <a:fld id="{1BBA621B-A6FE-4CBC-9D1D-FFD512B031D6}"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957328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pPr defTabSz="914400" fontAlgn="base">
              <a:spcBef>
                <a:spcPct val="0"/>
              </a:spcBef>
              <a:spcAft>
                <a:spcPct val="0"/>
              </a:spcAft>
              <a:defRPr/>
            </a:pPr>
            <a:fld id="{6E809759-DBEA-4287-968C-63FA267B257C}" type="datetime1">
              <a:rPr kumimoji="1" lang="ja-JP" altLang="en-US" smtClean="0">
                <a:solidFill>
                  <a:srgbClr val="000000"/>
                </a:solidFill>
              </a:rPr>
              <a:t>2024/12/22</a:t>
            </a:fld>
            <a:endParaRPr kumimoji="1"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pPr defTabSz="914400" fontAlgn="base">
              <a:spcBef>
                <a:spcPct val="0"/>
              </a:spcBef>
              <a:spcAft>
                <a:spcPct val="0"/>
              </a:spcAft>
              <a:defRPr/>
            </a:pPr>
            <a:fld id="{1FDA4447-CC18-4AA2-B562-87305AC14E2E}"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346156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defTabSz="914400" fontAlgn="base">
              <a:spcBef>
                <a:spcPct val="0"/>
              </a:spcBef>
              <a:spcAft>
                <a:spcPct val="0"/>
              </a:spcAft>
              <a:defRPr/>
            </a:pPr>
            <a:fld id="{4D66DA6A-3DF9-4B13-892D-1057E4220347}" type="datetime1">
              <a:rPr kumimoji="1" lang="ja-JP" altLang="en-US" smtClean="0">
                <a:solidFill>
                  <a:srgbClr val="000000"/>
                </a:solidFill>
              </a:rPr>
              <a:t>2024/12/22</a:t>
            </a:fld>
            <a:endParaRPr kumimoji="1"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pPr defTabSz="914400" fontAlgn="base">
              <a:spcBef>
                <a:spcPct val="0"/>
              </a:spcBef>
              <a:spcAft>
                <a:spcPct val="0"/>
              </a:spcAft>
              <a:defRPr/>
            </a:pPr>
            <a:fld id="{32E89A38-A6B2-4DF4-A99D-FA11CE68BC6E}"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311872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58D5AC-1B59-49AA-81F9-DAF468FADAB6}" type="datetime1">
              <a:rPr kumimoji="1" lang="ja-JP" altLang="en-US" smtClean="0"/>
              <a:t>2024/12/22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698722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pPr defTabSz="914400" fontAlgn="base">
              <a:spcBef>
                <a:spcPct val="0"/>
              </a:spcBef>
              <a:spcAft>
                <a:spcPct val="0"/>
              </a:spcAft>
              <a:defRPr/>
            </a:pPr>
            <a:fld id="{F097CE3D-5488-463B-9ADD-029066AA2F9E}" type="datetime1">
              <a:rPr kumimoji="1" lang="ja-JP" altLang="en-US" smtClean="0">
                <a:solidFill>
                  <a:srgbClr val="000000"/>
                </a:solidFill>
              </a:rPr>
              <a:t>2024/12/22</a:t>
            </a:fld>
            <a:endParaRPr kumimoji="1"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pPr defTabSz="914400" fontAlgn="base">
              <a:spcBef>
                <a:spcPct val="0"/>
              </a:spcBef>
              <a:spcAft>
                <a:spcPct val="0"/>
              </a:spcAft>
              <a:defRPr/>
            </a:pPr>
            <a:fld id="{93D1EE93-95A1-4F21-AF8C-2A5A05F31A21}"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3292173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pPr defTabSz="914400" fontAlgn="base">
              <a:spcBef>
                <a:spcPct val="0"/>
              </a:spcBef>
              <a:spcAft>
                <a:spcPct val="0"/>
              </a:spcAft>
              <a:defRPr/>
            </a:pPr>
            <a:fld id="{87D21B6E-CA4A-42B6-BB65-D47C69E80699}" type="datetime1">
              <a:rPr kumimoji="1" lang="ja-JP" altLang="en-US" smtClean="0">
                <a:solidFill>
                  <a:srgbClr val="000000"/>
                </a:solidFill>
              </a:rPr>
              <a:t>2024/12/22</a:t>
            </a:fld>
            <a:endParaRPr kumimoji="1"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pPr defTabSz="914400" fontAlgn="base">
              <a:spcBef>
                <a:spcPct val="0"/>
              </a:spcBef>
              <a:spcAft>
                <a:spcPct val="0"/>
              </a:spcAft>
              <a:defRPr/>
            </a:pPr>
            <a:fld id="{477AE05B-8576-4919-942B-1CCB1DB1CF91}"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02869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B6403598-46C2-45F0-9E7C-8B0BCFF6F7E2}" type="datetime1">
              <a:rPr kumimoji="1" lang="ja-JP" altLang="en-US" smtClean="0">
                <a:solidFill>
                  <a:srgbClr val="000000"/>
                </a:solidFill>
              </a:rPr>
              <a:t>2024/12/22</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99E0EE25-2D35-4BBA-8C9E-DFF90D0DF552}"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2050726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0"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520680D8-3C79-47ED-B413-DE6A5F8306C8}" type="datetime1">
              <a:rPr kumimoji="1" lang="ja-JP" altLang="en-US" smtClean="0">
                <a:solidFill>
                  <a:srgbClr val="000000"/>
                </a:solidFill>
              </a:rPr>
              <a:t>2024/12/22</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960B2A76-5B17-440D-ADB7-FE3788E37B49}"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132897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0E0E434D-0CF8-4902-A150-67DFA4108C33}" type="datetime1">
              <a:rPr lang="ja-JP" altLang="en-US" smtClean="0"/>
              <a:t>2024/12/22</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048792C-938D-439F-9379-B690179B14CD}" type="slidenum">
              <a:rPr lang="en-US" altLang="ja-JP"/>
              <a:pPr/>
              <a:t>‹#›</a:t>
            </a:fld>
            <a:endParaRPr lang="en-US" altLang="ja-JP"/>
          </a:p>
        </p:txBody>
      </p:sp>
    </p:spTree>
    <p:extLst>
      <p:ext uri="{BB962C8B-B14F-4D97-AF65-F5344CB8AC3E}">
        <p14:creationId xmlns:p14="http://schemas.microsoft.com/office/powerpoint/2010/main" val="3429272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0E0B47F2-8445-4A80-9272-29D38D9A90B1}" type="datetime1">
              <a:rPr lang="ja-JP" altLang="en-US" smtClean="0"/>
              <a:t>2024/12/22</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670F79E-DAD7-472E-B898-89D2C2D7FC7D}" type="slidenum">
              <a:rPr lang="en-US" altLang="ja-JP"/>
              <a:pPr/>
              <a:t>‹#›</a:t>
            </a:fld>
            <a:endParaRPr lang="en-US" altLang="ja-JP"/>
          </a:p>
        </p:txBody>
      </p:sp>
    </p:spTree>
    <p:extLst>
      <p:ext uri="{BB962C8B-B14F-4D97-AF65-F5344CB8AC3E}">
        <p14:creationId xmlns:p14="http://schemas.microsoft.com/office/powerpoint/2010/main" val="4057936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4F0ED1EC-F654-4882-9CBF-FF8ECA318F0E}" type="datetime1">
              <a:rPr lang="ja-JP" altLang="en-US" smtClean="0"/>
              <a:t>2024/12/22</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C43DC02-BDD5-4CCB-832F-D9A134C0E116}" type="slidenum">
              <a:rPr lang="en-US" altLang="ja-JP"/>
              <a:pPr/>
              <a:t>‹#›</a:t>
            </a:fld>
            <a:endParaRPr lang="en-US" altLang="ja-JP"/>
          </a:p>
        </p:txBody>
      </p:sp>
    </p:spTree>
    <p:extLst>
      <p:ext uri="{BB962C8B-B14F-4D97-AF65-F5344CB8AC3E}">
        <p14:creationId xmlns:p14="http://schemas.microsoft.com/office/powerpoint/2010/main" val="694496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72D2276F-CD75-4BAE-AED5-1EF0BC93B06E}" type="datetime1">
              <a:rPr lang="ja-JP" altLang="en-US" smtClean="0"/>
              <a:t>2024/12/22</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8EB9CE7-0F9C-4AAE-8D74-AF03D4E52351}" type="slidenum">
              <a:rPr lang="en-US" altLang="ja-JP"/>
              <a:pPr/>
              <a:t>‹#›</a:t>
            </a:fld>
            <a:endParaRPr lang="en-US" altLang="ja-JP"/>
          </a:p>
        </p:txBody>
      </p:sp>
    </p:spTree>
    <p:extLst>
      <p:ext uri="{BB962C8B-B14F-4D97-AF65-F5344CB8AC3E}">
        <p14:creationId xmlns:p14="http://schemas.microsoft.com/office/powerpoint/2010/main" val="3496344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56C83E13-3529-4FAA-A254-4F558600CED9}" type="datetime1">
              <a:rPr lang="ja-JP" altLang="en-US" smtClean="0"/>
              <a:t>2024/12/22</a:t>
            </a:fld>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8EED7136-2559-4472-8C37-DBC480690767}" type="slidenum">
              <a:rPr lang="en-US" altLang="ja-JP"/>
              <a:pPr/>
              <a:t>‹#›</a:t>
            </a:fld>
            <a:endParaRPr lang="en-US" altLang="ja-JP"/>
          </a:p>
        </p:txBody>
      </p:sp>
    </p:spTree>
    <p:extLst>
      <p:ext uri="{BB962C8B-B14F-4D97-AF65-F5344CB8AC3E}">
        <p14:creationId xmlns:p14="http://schemas.microsoft.com/office/powerpoint/2010/main" val="1717758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1DED89C3-DA21-4474-997E-C2216430C2A9}" type="datetime1">
              <a:rPr lang="ja-JP" altLang="en-US" smtClean="0"/>
              <a:t>2024/12/22</a:t>
            </a:fld>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BA55732-FDC8-4969-BD3C-42FFC1C2CA62}" type="slidenum">
              <a:rPr lang="en-US" altLang="ja-JP"/>
              <a:pPr/>
              <a:t>‹#›</a:t>
            </a:fld>
            <a:endParaRPr lang="en-US" altLang="ja-JP"/>
          </a:p>
        </p:txBody>
      </p:sp>
    </p:spTree>
    <p:extLst>
      <p:ext uri="{BB962C8B-B14F-4D97-AF65-F5344CB8AC3E}">
        <p14:creationId xmlns:p14="http://schemas.microsoft.com/office/powerpoint/2010/main" val="18759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ABD6F0-46A3-48F0-A889-83F6B04430E4}" type="datetime1">
              <a:rPr kumimoji="1" lang="ja-JP" altLang="en-US" smtClean="0"/>
              <a:t>2024/12/22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715970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760381F-7D56-43C3-A280-07808AF39E8E}" type="datetime1">
              <a:rPr lang="ja-JP" altLang="en-US" smtClean="0"/>
              <a:t>2024/12/22</a:t>
            </a:fld>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7F62950F-6201-4B27-B270-9CDFCFBEEF44}" type="slidenum">
              <a:rPr lang="en-US" altLang="ja-JP"/>
              <a:pPr/>
              <a:t>‹#›</a:t>
            </a:fld>
            <a:endParaRPr lang="en-US" altLang="ja-JP"/>
          </a:p>
        </p:txBody>
      </p:sp>
    </p:spTree>
    <p:extLst>
      <p:ext uri="{BB962C8B-B14F-4D97-AF65-F5344CB8AC3E}">
        <p14:creationId xmlns:p14="http://schemas.microsoft.com/office/powerpoint/2010/main" val="1808269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E9D72CE8-3DD3-42C0-8188-F48066A91A8F}" type="datetime1">
              <a:rPr lang="ja-JP" altLang="en-US" smtClean="0"/>
              <a:t>2024/12/22</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4699642-A73E-4324-BF73-3BC273DFFD64}" type="slidenum">
              <a:rPr lang="en-US" altLang="ja-JP"/>
              <a:pPr/>
              <a:t>‹#›</a:t>
            </a:fld>
            <a:endParaRPr lang="en-US" altLang="ja-JP"/>
          </a:p>
        </p:txBody>
      </p:sp>
    </p:spTree>
    <p:extLst>
      <p:ext uri="{BB962C8B-B14F-4D97-AF65-F5344CB8AC3E}">
        <p14:creationId xmlns:p14="http://schemas.microsoft.com/office/powerpoint/2010/main" val="1136385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F42B8914-95AA-4104-87D1-C365113EAEC6}" type="datetime1">
              <a:rPr lang="ja-JP" altLang="en-US" smtClean="0"/>
              <a:t>2024/12/22</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088D79EC-820F-498C-A9D9-A0AA78A0CB80}" type="slidenum">
              <a:rPr lang="en-US" altLang="ja-JP"/>
              <a:pPr/>
              <a:t>‹#›</a:t>
            </a:fld>
            <a:endParaRPr lang="en-US" altLang="ja-JP"/>
          </a:p>
        </p:txBody>
      </p:sp>
    </p:spTree>
    <p:extLst>
      <p:ext uri="{BB962C8B-B14F-4D97-AF65-F5344CB8AC3E}">
        <p14:creationId xmlns:p14="http://schemas.microsoft.com/office/powerpoint/2010/main" val="2801344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1518B9A-2204-4A7A-BBF0-BF8FD53CFC2C}" type="datetime1">
              <a:rPr lang="ja-JP" altLang="en-US" smtClean="0"/>
              <a:t>2024/12/22</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57CDE03-3F84-423C-9F1B-ABE0535560D7}" type="slidenum">
              <a:rPr lang="en-US" altLang="ja-JP"/>
              <a:pPr/>
              <a:t>‹#›</a:t>
            </a:fld>
            <a:endParaRPr lang="en-US" altLang="ja-JP"/>
          </a:p>
        </p:txBody>
      </p:sp>
    </p:spTree>
    <p:extLst>
      <p:ext uri="{BB962C8B-B14F-4D97-AF65-F5344CB8AC3E}">
        <p14:creationId xmlns:p14="http://schemas.microsoft.com/office/powerpoint/2010/main" val="270974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C8A79C0-CB6A-4EA0-BA5E-0D09252DAA48}" type="datetime1">
              <a:rPr lang="ja-JP" altLang="en-US" smtClean="0"/>
              <a:t>2024/12/22</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FF8284F-8EDA-467E-937D-F19C21CCB88A}" type="slidenum">
              <a:rPr lang="en-US" altLang="ja-JP"/>
              <a:pPr/>
              <a:t>‹#›</a:t>
            </a:fld>
            <a:endParaRPr lang="en-US" altLang="ja-JP"/>
          </a:p>
        </p:txBody>
      </p:sp>
    </p:spTree>
    <p:extLst>
      <p:ext uri="{BB962C8B-B14F-4D97-AF65-F5344CB8AC3E}">
        <p14:creationId xmlns:p14="http://schemas.microsoft.com/office/powerpoint/2010/main" val="2252086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6E43D124-24D9-4C3B-BF93-5920854F3F5A}" type="datetime1">
              <a:rPr lang="ja-JP" altLang="en-US" smtClean="0"/>
              <a:t>2024/12/22</a:t>
            </a:fld>
            <a:endParaRPr lang="en-US" altLang="ja-JP"/>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99300" y="6245225"/>
            <a:ext cx="2311400" cy="476250"/>
          </a:xfrm>
        </p:spPr>
        <p:txBody>
          <a:bodyPr/>
          <a:lstStyle>
            <a:lvl1pPr>
              <a:defRPr/>
            </a:lvl1pPr>
          </a:lstStyle>
          <a:p>
            <a:fld id="{A3FA1AE8-45B8-4808-B39C-EA5697B7E16F}" type="slidenum">
              <a:rPr lang="en-US" altLang="ja-JP"/>
              <a:pPr/>
              <a:t>‹#›</a:t>
            </a:fld>
            <a:endParaRPr lang="en-US" altLang="ja-JP"/>
          </a:p>
        </p:txBody>
      </p:sp>
    </p:spTree>
    <p:extLst>
      <p:ext uri="{BB962C8B-B14F-4D97-AF65-F5344CB8AC3E}">
        <p14:creationId xmlns:p14="http://schemas.microsoft.com/office/powerpoint/2010/main" val="22892022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89"/>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95300" y="6245225"/>
            <a:ext cx="2311400" cy="476250"/>
          </a:xfrm>
        </p:spPr>
        <p:txBody>
          <a:bodyPr/>
          <a:lstStyle>
            <a:lvl1pPr>
              <a:defRPr/>
            </a:lvl1pPr>
          </a:lstStyle>
          <a:p>
            <a:fld id="{C93A6881-2130-42F0-BFC7-C999D9E74863}" type="datetime1">
              <a:rPr lang="ja-JP" altLang="en-US" smtClean="0"/>
              <a:t>2024/12/22</a:t>
            </a:fld>
            <a:endParaRPr lang="en-US" altLang="ja-JP"/>
          </a:p>
        </p:txBody>
      </p:sp>
      <p:sp>
        <p:nvSpPr>
          <p:cNvPr id="7" name="フッター プレースホルダ 6"/>
          <p:cNvSpPr>
            <a:spLocks noGrp="1"/>
          </p:cNvSpPr>
          <p:nvPr>
            <p:ph type="ftr" sz="quarter" idx="11"/>
          </p:nvPr>
        </p:nvSpPr>
        <p:spPr>
          <a:xfrm>
            <a:off x="3384550" y="6245225"/>
            <a:ext cx="3136900" cy="476250"/>
          </a:xfrm>
        </p:spPr>
        <p:txBody>
          <a:bodyPr/>
          <a:lstStyle>
            <a:lvl1pPr>
              <a:defRPr/>
            </a:lvl1pPr>
          </a:lstStyle>
          <a:p>
            <a:endParaRPr lang="en-US" altLang="ja-JP"/>
          </a:p>
        </p:txBody>
      </p:sp>
      <p:sp>
        <p:nvSpPr>
          <p:cNvPr id="8" name="スライド番号プレースホルダ 7"/>
          <p:cNvSpPr>
            <a:spLocks noGrp="1"/>
          </p:cNvSpPr>
          <p:nvPr>
            <p:ph type="sldNum" sz="quarter" idx="12"/>
          </p:nvPr>
        </p:nvSpPr>
        <p:spPr>
          <a:xfrm>
            <a:off x="7099300" y="6245225"/>
            <a:ext cx="2311400" cy="476250"/>
          </a:xfrm>
        </p:spPr>
        <p:txBody>
          <a:bodyPr/>
          <a:lstStyle>
            <a:lvl1pPr>
              <a:defRPr/>
            </a:lvl1pPr>
          </a:lstStyle>
          <a:p>
            <a:fld id="{6A1D4BF0-3AFC-4CA8-8FCE-2B56A8C1AF14}" type="slidenum">
              <a:rPr lang="en-US" altLang="ja-JP"/>
              <a:pPr/>
              <a:t>‹#›</a:t>
            </a:fld>
            <a:endParaRPr lang="en-US" altLang="ja-JP"/>
          </a:p>
        </p:txBody>
      </p:sp>
    </p:spTree>
    <p:extLst>
      <p:ext uri="{BB962C8B-B14F-4D97-AF65-F5344CB8AC3E}">
        <p14:creationId xmlns:p14="http://schemas.microsoft.com/office/powerpoint/2010/main" val="2414363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F81A7EF-B897-4107-869F-51E33B2F0DBA}" type="datetime1">
              <a:rPr kumimoji="1" lang="ja-JP" altLang="en-US" smtClean="0"/>
              <a:t>2024/12/22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04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FD4928-2E70-456A-B10B-B3188545BAFE}" type="datetime1">
              <a:rPr kumimoji="1" lang="ja-JP" altLang="en-US" smtClean="0"/>
              <a:t>2024/12/22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033185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EE6F54-52F3-4027-961A-34706044219E}" type="datetime1">
              <a:rPr kumimoji="1" lang="ja-JP" altLang="en-US" smtClean="0"/>
              <a:t>2024/12/22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37618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C4C5095-3FEC-4377-83BF-D4D7C556D255}" type="datetime1">
              <a:rPr kumimoji="1" lang="ja-JP" altLang="en-US" smtClean="0"/>
              <a:t>2024/12/22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93466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D187581-7257-47AA-ABE8-237AD4A4771F}" type="datetime1">
              <a:rPr kumimoji="1" lang="ja-JP" altLang="en-US" smtClean="0"/>
              <a:t>2024/12/22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4292150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6C8CCB3-2353-457C-96E1-DB96D24015B2}" type="datetime1">
              <a:rPr kumimoji="1" lang="ja-JP" altLang="en-US" smtClean="0"/>
              <a:t>2024/12/22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425198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8632C5-C230-40B5-958B-5591668F3BEE}" type="datetime1">
              <a:rPr kumimoji="1" lang="ja-JP" altLang="en-US" smtClean="0"/>
              <a:t>2024/12/22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3332740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E55DFA-4FC0-437C-AEDC-DC50D6F08D5E}" type="datetime1">
              <a:rPr kumimoji="1" lang="ja-JP" altLang="en-US" smtClean="0"/>
              <a:t>2024/12/22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216709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D5A8EC-972C-4A7C-AE27-8A24B2306549}" type="datetime1">
              <a:rPr kumimoji="1" lang="ja-JP" altLang="en-US" smtClean="0"/>
              <a:t>2024/12/22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018295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354428C-02D1-46A4-B822-9845550CF45B}" type="datetime1">
              <a:rPr kumimoji="1" lang="ja-JP" altLang="en-US" smtClean="0"/>
              <a:t>2024/12/22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023173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F4F772-7E4D-4C22-9321-D6503669476D}" type="datetime1">
              <a:rPr kumimoji="1" lang="ja-JP" altLang="en-US" smtClean="0"/>
              <a:t>2024/12/22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448005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8FEC4E-9492-4EE6-9B6C-5CADAB823800}" type="datetime1">
              <a:rPr kumimoji="1" lang="ja-JP" altLang="en-US" smtClean="0"/>
              <a:t>2024/12/22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732112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2D83DF-D343-1E22-1C73-6B6F0D79D827}"/>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D795D05-7A46-1453-AB7E-427DA4BC26A8}"/>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93371F-FB3C-1EC7-2F39-59AC98759C8B}"/>
              </a:ext>
            </a:extLst>
          </p:cNvPr>
          <p:cNvSpPr>
            <a:spLocks noGrp="1"/>
          </p:cNvSpPr>
          <p:nvPr>
            <p:ph type="dt" sz="half" idx="10"/>
          </p:nvPr>
        </p:nvSpPr>
        <p:spPr/>
        <p:txBody>
          <a:bodyPr/>
          <a:lstStyle/>
          <a:p>
            <a:fld id="{1D6442C9-8E54-475C-A456-00A0F9DB58ED}" type="datetime1">
              <a:rPr kumimoji="1" lang="ja-JP" altLang="en-US" smtClean="0"/>
              <a:t>2024/12/22</a:t>
            </a:fld>
            <a:endParaRPr kumimoji="1" lang="ja-JP" altLang="en-US"/>
          </a:p>
        </p:txBody>
      </p:sp>
      <p:sp>
        <p:nvSpPr>
          <p:cNvPr id="5" name="フッター プレースホルダー 4">
            <a:extLst>
              <a:ext uri="{FF2B5EF4-FFF2-40B4-BE49-F238E27FC236}">
                <a16:creationId xmlns:a16="http://schemas.microsoft.com/office/drawing/2014/main" id="{9EA9DD02-E633-B4F6-C574-A8D7DC0F36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D038BE-CCF4-53C9-269A-82060D520A0F}"/>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08872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B9538-0248-BBE5-5A36-0FCF42ED318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10D125-8922-50A8-DE85-CA53F4134F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8A777-42AE-68D4-1C74-1C0DE4759E8A}"/>
              </a:ext>
            </a:extLst>
          </p:cNvPr>
          <p:cNvSpPr>
            <a:spLocks noGrp="1"/>
          </p:cNvSpPr>
          <p:nvPr>
            <p:ph type="dt" sz="half" idx="10"/>
          </p:nvPr>
        </p:nvSpPr>
        <p:spPr/>
        <p:txBody>
          <a:bodyPr/>
          <a:lstStyle/>
          <a:p>
            <a:fld id="{1070DE96-EB7F-468E-B880-6F745381423E}" type="datetime1">
              <a:rPr kumimoji="1" lang="ja-JP" altLang="en-US" smtClean="0"/>
              <a:t>2024/12/22</a:t>
            </a:fld>
            <a:endParaRPr kumimoji="1" lang="ja-JP" altLang="en-US"/>
          </a:p>
        </p:txBody>
      </p:sp>
      <p:sp>
        <p:nvSpPr>
          <p:cNvPr id="5" name="フッター プレースホルダー 4">
            <a:extLst>
              <a:ext uri="{FF2B5EF4-FFF2-40B4-BE49-F238E27FC236}">
                <a16:creationId xmlns:a16="http://schemas.microsoft.com/office/drawing/2014/main" id="{CBF452C9-C994-CF49-72D1-340E6715A5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87ED55-F31D-7DE2-C891-8141B2514EBE}"/>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34012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923F21-8701-4B59-99AB-25082EEE44EE}" type="datetime1">
              <a:rPr kumimoji="1" lang="ja-JP" altLang="en-US" smtClean="0"/>
              <a:t>2024/12/22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95130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83782A-62B1-DBDC-D1CE-4ED74EDCEF6E}"/>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9D2662-5D75-9C88-0892-D25CB32C9326}"/>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C1E731F-6D5E-FF37-AD62-B7350293DA34}"/>
              </a:ext>
            </a:extLst>
          </p:cNvPr>
          <p:cNvSpPr>
            <a:spLocks noGrp="1"/>
          </p:cNvSpPr>
          <p:nvPr>
            <p:ph type="dt" sz="half" idx="10"/>
          </p:nvPr>
        </p:nvSpPr>
        <p:spPr/>
        <p:txBody>
          <a:bodyPr/>
          <a:lstStyle/>
          <a:p>
            <a:fld id="{BB71697A-0787-430C-AA57-4380A4FC0C83}" type="datetime1">
              <a:rPr kumimoji="1" lang="ja-JP" altLang="en-US" smtClean="0"/>
              <a:t>2024/12/22</a:t>
            </a:fld>
            <a:endParaRPr kumimoji="1" lang="ja-JP" altLang="en-US"/>
          </a:p>
        </p:txBody>
      </p:sp>
      <p:sp>
        <p:nvSpPr>
          <p:cNvPr id="5" name="フッター プレースホルダー 4">
            <a:extLst>
              <a:ext uri="{FF2B5EF4-FFF2-40B4-BE49-F238E27FC236}">
                <a16:creationId xmlns:a16="http://schemas.microsoft.com/office/drawing/2014/main" id="{4A4824E2-7AB9-1E22-863F-B0BA0B656A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D3FBE4-00A0-32C6-2294-F55BE0000F94}"/>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00419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EB17C-6FFF-4E77-6A3E-72D3C13C01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A2F9B7-97AB-35CB-8A29-9D8FB7799FD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59EC2FB-FCCE-7CBC-9381-A67F104A59F5}"/>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E3B15C-BCE8-AC7B-1F93-860442B43026}"/>
              </a:ext>
            </a:extLst>
          </p:cNvPr>
          <p:cNvSpPr>
            <a:spLocks noGrp="1"/>
          </p:cNvSpPr>
          <p:nvPr>
            <p:ph type="dt" sz="half" idx="10"/>
          </p:nvPr>
        </p:nvSpPr>
        <p:spPr/>
        <p:txBody>
          <a:bodyPr/>
          <a:lstStyle/>
          <a:p>
            <a:fld id="{654C063D-72D8-4C43-995C-DAF63B9AF08A}" type="datetime1">
              <a:rPr kumimoji="1" lang="ja-JP" altLang="en-US" smtClean="0"/>
              <a:t>2024/12/22</a:t>
            </a:fld>
            <a:endParaRPr kumimoji="1" lang="ja-JP" altLang="en-US"/>
          </a:p>
        </p:txBody>
      </p:sp>
      <p:sp>
        <p:nvSpPr>
          <p:cNvPr id="6" name="フッター プレースホルダー 5">
            <a:extLst>
              <a:ext uri="{FF2B5EF4-FFF2-40B4-BE49-F238E27FC236}">
                <a16:creationId xmlns:a16="http://schemas.microsoft.com/office/drawing/2014/main" id="{5B87129B-9034-E307-F4CE-81906D6EC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75542B-CB13-E25F-8463-E6093694EB2C}"/>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3110430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834DA-070B-97F1-EDC6-259CB0583666}"/>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B35DAD-C947-253E-0331-A1EEA0DEEA5F}"/>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0CBC11-EC1E-5020-C038-293042967F5F}"/>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BFA6792-B93D-31BC-3710-B8E0AA0124E7}"/>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A408858-9925-3DB8-2081-4496CB2D3D6D}"/>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2490BC-EEC7-95CD-C002-521FE0A045C9}"/>
              </a:ext>
            </a:extLst>
          </p:cNvPr>
          <p:cNvSpPr>
            <a:spLocks noGrp="1"/>
          </p:cNvSpPr>
          <p:nvPr>
            <p:ph type="dt" sz="half" idx="10"/>
          </p:nvPr>
        </p:nvSpPr>
        <p:spPr/>
        <p:txBody>
          <a:bodyPr/>
          <a:lstStyle/>
          <a:p>
            <a:fld id="{3E288A57-9FA9-40A4-AF94-94AA9243B3CE}" type="datetime1">
              <a:rPr kumimoji="1" lang="ja-JP" altLang="en-US" smtClean="0"/>
              <a:t>2024/12/22</a:t>
            </a:fld>
            <a:endParaRPr kumimoji="1" lang="ja-JP" altLang="en-US"/>
          </a:p>
        </p:txBody>
      </p:sp>
      <p:sp>
        <p:nvSpPr>
          <p:cNvPr id="8" name="フッター プレースホルダー 7">
            <a:extLst>
              <a:ext uri="{FF2B5EF4-FFF2-40B4-BE49-F238E27FC236}">
                <a16:creationId xmlns:a16="http://schemas.microsoft.com/office/drawing/2014/main" id="{76617A6A-7311-6EF8-ED27-4BE5777767F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BB6748-431C-5565-D40A-DF3EF6D1B5E7}"/>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3492035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228FC-1F07-F137-92C5-DD830AFC47A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C33C49B-D03A-6572-50B3-7A90158A674C}"/>
              </a:ext>
            </a:extLst>
          </p:cNvPr>
          <p:cNvSpPr>
            <a:spLocks noGrp="1"/>
          </p:cNvSpPr>
          <p:nvPr>
            <p:ph type="dt" sz="half" idx="10"/>
          </p:nvPr>
        </p:nvSpPr>
        <p:spPr/>
        <p:txBody>
          <a:bodyPr/>
          <a:lstStyle/>
          <a:p>
            <a:fld id="{863BAECA-1E0E-41B8-B996-AC9277984C9A}" type="datetime1">
              <a:rPr kumimoji="1" lang="ja-JP" altLang="en-US" smtClean="0"/>
              <a:t>2024/12/22</a:t>
            </a:fld>
            <a:endParaRPr kumimoji="1" lang="ja-JP" altLang="en-US"/>
          </a:p>
        </p:txBody>
      </p:sp>
      <p:sp>
        <p:nvSpPr>
          <p:cNvPr id="4" name="フッター プレースホルダー 3">
            <a:extLst>
              <a:ext uri="{FF2B5EF4-FFF2-40B4-BE49-F238E27FC236}">
                <a16:creationId xmlns:a16="http://schemas.microsoft.com/office/drawing/2014/main" id="{4192F2B1-D489-E319-FB1A-609BB2EDBC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77015CD-A573-29F2-BB90-80D68C76991F}"/>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850731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1F99279-5957-77FB-6EF3-A7193FEF4BB5}"/>
              </a:ext>
            </a:extLst>
          </p:cNvPr>
          <p:cNvSpPr>
            <a:spLocks noGrp="1"/>
          </p:cNvSpPr>
          <p:nvPr>
            <p:ph type="dt" sz="half" idx="10"/>
          </p:nvPr>
        </p:nvSpPr>
        <p:spPr/>
        <p:txBody>
          <a:bodyPr/>
          <a:lstStyle/>
          <a:p>
            <a:fld id="{A5427EB6-2A8B-4058-9917-E657D8A8F65D}" type="datetime1">
              <a:rPr kumimoji="1" lang="ja-JP" altLang="en-US" smtClean="0"/>
              <a:t>2024/12/22</a:t>
            </a:fld>
            <a:endParaRPr kumimoji="1" lang="ja-JP" altLang="en-US"/>
          </a:p>
        </p:txBody>
      </p:sp>
      <p:sp>
        <p:nvSpPr>
          <p:cNvPr id="3" name="フッター プレースホルダー 2">
            <a:extLst>
              <a:ext uri="{FF2B5EF4-FFF2-40B4-BE49-F238E27FC236}">
                <a16:creationId xmlns:a16="http://schemas.microsoft.com/office/drawing/2014/main" id="{CE8CEF76-A1F0-4533-1F42-D8B126E6022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11181E-9EE5-4820-A3E6-934A2FE96D57}"/>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564898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B182E-F7F8-738B-5918-92C87C89DCD1}"/>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A22D57-FAD6-ACB3-0CDD-16DDB60B828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88E621-CCF8-DF73-187C-A15E31559CD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F271AC7-6289-B517-BF87-7103DF3D5217}"/>
              </a:ext>
            </a:extLst>
          </p:cNvPr>
          <p:cNvSpPr>
            <a:spLocks noGrp="1"/>
          </p:cNvSpPr>
          <p:nvPr>
            <p:ph type="dt" sz="half" idx="10"/>
          </p:nvPr>
        </p:nvSpPr>
        <p:spPr/>
        <p:txBody>
          <a:bodyPr/>
          <a:lstStyle/>
          <a:p>
            <a:fld id="{53A65B99-DEFE-47AA-8C83-D1BDCFDDD483}" type="datetime1">
              <a:rPr kumimoji="1" lang="ja-JP" altLang="en-US" smtClean="0"/>
              <a:t>2024/12/22</a:t>
            </a:fld>
            <a:endParaRPr kumimoji="1" lang="ja-JP" altLang="en-US"/>
          </a:p>
        </p:txBody>
      </p:sp>
      <p:sp>
        <p:nvSpPr>
          <p:cNvPr id="6" name="フッター プレースホルダー 5">
            <a:extLst>
              <a:ext uri="{FF2B5EF4-FFF2-40B4-BE49-F238E27FC236}">
                <a16:creationId xmlns:a16="http://schemas.microsoft.com/office/drawing/2014/main" id="{9F5C07FB-CBA3-68E9-38D8-CB3641B8B5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8025AF-5045-1795-CE8A-2C36CC7EF905}"/>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553823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81B035-5AF3-4662-AD26-00EAE4F3D31C}"/>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85EB43-06A0-3D4B-74F3-4FA3B525EFFA}"/>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2FADEB1E-9B99-55F1-BEF5-921063876B0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BBDE67-7C48-33AB-19AC-6B849B86B15D}"/>
              </a:ext>
            </a:extLst>
          </p:cNvPr>
          <p:cNvSpPr>
            <a:spLocks noGrp="1"/>
          </p:cNvSpPr>
          <p:nvPr>
            <p:ph type="dt" sz="half" idx="10"/>
          </p:nvPr>
        </p:nvSpPr>
        <p:spPr/>
        <p:txBody>
          <a:bodyPr/>
          <a:lstStyle/>
          <a:p>
            <a:fld id="{8C2AD4B6-F686-4D34-ADAD-DE55A1630525}" type="datetime1">
              <a:rPr kumimoji="1" lang="ja-JP" altLang="en-US" smtClean="0"/>
              <a:t>2024/12/22</a:t>
            </a:fld>
            <a:endParaRPr kumimoji="1" lang="ja-JP" altLang="en-US"/>
          </a:p>
        </p:txBody>
      </p:sp>
      <p:sp>
        <p:nvSpPr>
          <p:cNvPr id="6" name="フッター プレースホルダー 5">
            <a:extLst>
              <a:ext uri="{FF2B5EF4-FFF2-40B4-BE49-F238E27FC236}">
                <a16:creationId xmlns:a16="http://schemas.microsoft.com/office/drawing/2014/main" id="{402F25EE-A831-B195-C893-ED39C3DD70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C55FFB-C0B6-DB96-D4C2-C530D34EA3B6}"/>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558418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4D030D-9575-5017-1DC4-A8B685438A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18490E-FE12-8EB9-FAA6-5E8FCD87389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CABCB8-2673-8EFA-B020-C7E59B79F5EF}"/>
              </a:ext>
            </a:extLst>
          </p:cNvPr>
          <p:cNvSpPr>
            <a:spLocks noGrp="1"/>
          </p:cNvSpPr>
          <p:nvPr>
            <p:ph type="dt" sz="half" idx="10"/>
          </p:nvPr>
        </p:nvSpPr>
        <p:spPr/>
        <p:txBody>
          <a:bodyPr/>
          <a:lstStyle/>
          <a:p>
            <a:fld id="{815D33ED-3312-4E99-8623-89BD35AC4F3E}" type="datetime1">
              <a:rPr kumimoji="1" lang="ja-JP" altLang="en-US" smtClean="0"/>
              <a:t>2024/12/22</a:t>
            </a:fld>
            <a:endParaRPr kumimoji="1" lang="ja-JP" altLang="en-US"/>
          </a:p>
        </p:txBody>
      </p:sp>
      <p:sp>
        <p:nvSpPr>
          <p:cNvPr id="5" name="フッター プレースホルダー 4">
            <a:extLst>
              <a:ext uri="{FF2B5EF4-FFF2-40B4-BE49-F238E27FC236}">
                <a16:creationId xmlns:a16="http://schemas.microsoft.com/office/drawing/2014/main" id="{B544DE9E-7B26-B785-2249-3DCEE5145A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9CBEC9-04A3-942E-0928-6A32B279098F}"/>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422487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4365A41-CAD9-C9EA-266C-BECB9A3E83FB}"/>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53515-B83C-ECC4-86FA-A2FF4C13D2CC}"/>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F4A6B5-39A1-2568-5059-04505F7ED12B}"/>
              </a:ext>
            </a:extLst>
          </p:cNvPr>
          <p:cNvSpPr>
            <a:spLocks noGrp="1"/>
          </p:cNvSpPr>
          <p:nvPr>
            <p:ph type="dt" sz="half" idx="10"/>
          </p:nvPr>
        </p:nvSpPr>
        <p:spPr/>
        <p:txBody>
          <a:bodyPr/>
          <a:lstStyle/>
          <a:p>
            <a:fld id="{EFA495FF-900B-413D-B347-ED5495E099DF}" type="datetime1">
              <a:rPr kumimoji="1" lang="ja-JP" altLang="en-US" smtClean="0"/>
              <a:t>2024/12/22</a:t>
            </a:fld>
            <a:endParaRPr kumimoji="1" lang="ja-JP" altLang="en-US"/>
          </a:p>
        </p:txBody>
      </p:sp>
      <p:sp>
        <p:nvSpPr>
          <p:cNvPr id="5" name="フッター プレースホルダー 4">
            <a:extLst>
              <a:ext uri="{FF2B5EF4-FFF2-40B4-BE49-F238E27FC236}">
                <a16:creationId xmlns:a16="http://schemas.microsoft.com/office/drawing/2014/main" id="{BB2567C9-5598-ECBB-6DB3-DC07F6A189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B96E89-5E9E-71EB-090C-6C428DAC3FA3}"/>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682493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defTabSz="844083"/>
            <a:fld id="{0AF57A92-B3AA-4A21-ACB8-324E95A01B22}"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49598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B7C21-7645-48B8-884B-4591DECE626E}" type="datetime1">
              <a:rPr kumimoji="1" lang="ja-JP" altLang="en-US" smtClean="0"/>
              <a:t>2024/12/22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4411171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7C444137-A96B-4F58-8DBD-851D90EF8086}"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073732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844083"/>
            <a:fld id="{377447A2-56F6-479E-9424-5148FB6D8DD6}"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615311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defTabSz="844083"/>
            <a:fld id="{C66E1DD4-C703-4008-A79C-D2F3D3B637CF}"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26908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defTabSz="844083"/>
            <a:fld id="{A691CC62-954B-408B-9A44-A1599939AAF7}"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029768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defTabSz="844083"/>
            <a:fld id="{97276F12-9233-408C-9A34-157DE75A7E57}"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761266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fld id="{30956675-DC4E-4657-9C63-50EEBCFCCB25}"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870762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4B450EC1-6B72-4371-826A-A38B9A452B08}"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320098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AFA57196-954B-4301-AF1B-842480A5F324}"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0781615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4030BE2A-EED6-4050-B511-1AA6E660B68E}"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994198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B6FEB70D-CB98-43FF-B9AB-5C59537FFD83}"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80964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D3EB77-4F29-4776-AED6-C2311D75EE49}" type="datetime1">
              <a:rPr kumimoji="1" lang="ja-JP" altLang="en-US" smtClean="0"/>
              <a:t>2024/12/22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681182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61D30D9D-6718-4C42-8291-C2CB394677DD}"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4EF44FD-4003-4370-83A4-A234E9E4179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405780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1370182E-84A7-40D9-9D16-131C0D6CB812}"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48BD9E0-E934-4D9E-B150-87BD97354E9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66095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9C379A4A-9A89-4BB5-A02A-BFD7B0304318}"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AE63750-90FF-4029-AB99-57E7B4273B2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74110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BBFE0B50-3ACA-4212-8D6D-44DCDC65E8F9}" type="datetime1">
              <a:rPr lang="ja-JP" altLang="en-US" smtClean="0">
                <a:solidFill>
                  <a:srgbClr val="000000"/>
                </a:solidFill>
              </a:rPr>
              <a:t>2024/12/22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7ABA3FC-BAB0-4340-BBB2-17780D8FA60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72029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CA7932CF-D674-486A-AAA5-1AF95303E981}" type="datetime1">
              <a:rPr lang="ja-JP" altLang="en-US" smtClean="0">
                <a:solidFill>
                  <a:srgbClr val="000000"/>
                </a:solidFill>
              </a:rPr>
              <a:t>2024/12/22</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27A0E4F2-5B17-4FB7-A47B-3BD2AAE689E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38974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220FDBD1-1D9D-483A-9587-1FAD99D6D06E}" type="datetime1">
              <a:rPr lang="ja-JP" altLang="en-US" smtClean="0">
                <a:solidFill>
                  <a:srgbClr val="000000"/>
                </a:solidFill>
              </a:rPr>
              <a:t>2024/12/22</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E1CBD1CE-A48B-41C8-A12B-E7581EB1201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38746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07FBD3E6-A319-4F5F-AB09-74806139826D}" type="datetime1">
              <a:rPr lang="ja-JP" altLang="en-US" smtClean="0">
                <a:solidFill>
                  <a:srgbClr val="000000"/>
                </a:solidFill>
              </a:rPr>
              <a:t>2024/12/22</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AE42893B-D4C6-46E8-A0A1-C69285FCA6C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134794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806A837B-9EDE-44CB-8964-7027536DAD1D}" type="datetime1">
              <a:rPr lang="ja-JP" altLang="en-US" smtClean="0">
                <a:solidFill>
                  <a:srgbClr val="000000"/>
                </a:solidFill>
              </a:rPr>
              <a:t>2024/12/22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BC2C940-FDD3-44FA-91AF-81D2E3D95EB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794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9447B694-8A28-4081-8249-717C6244A90D}" type="datetime1">
              <a:rPr lang="ja-JP" altLang="en-US" smtClean="0">
                <a:solidFill>
                  <a:srgbClr val="000000"/>
                </a:solidFill>
              </a:rPr>
              <a:t>2024/12/22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82B7B6E-E4BE-4E0B-A892-58CF25C31BD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664176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94C9E99-6CB9-4E74-A00F-03BA43D60006}"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21B63677-2D15-455F-9AD8-1E307C32BCB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160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4ABCA-65A2-46E6-A130-66A1B7B967C4}" type="datetime1">
              <a:rPr kumimoji="1" lang="ja-JP" altLang="en-US" smtClean="0"/>
              <a:t>2024/12/22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41301678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A6B8D32D-6681-412A-AC56-05B24DA41999}" type="datetime1">
              <a:rPr lang="ja-JP" altLang="en-US" smtClean="0">
                <a:solidFill>
                  <a:srgbClr val="000000"/>
                </a:solidFill>
              </a:rPr>
              <a:t>2024/12/22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F75D8F23-D565-4CA6-8877-09282379A0A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591223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C4FA6F0-58EB-4046-9E3C-F6F3E37EC4F6}"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98963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70CCF4-DE6D-4A7A-871D-F613A8060E81}"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32614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452C091-51C8-4D53-98AC-9DD425FD5B29}"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86262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A8D72E7-19E5-46F2-83BA-007611815F81}"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2789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8D5CDF5-8A89-4061-A28F-9B453F4EDBE4}"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29165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6A4005E-E839-474E-9E04-5E57DD3FBEEF}"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87870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3A867-FB16-4734-BE20-61D9DF63329F}"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8906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DB73E37-F611-4800-9E6C-C367DC41A6A8}"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556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F700A5-03A2-481E-A714-B51076A03ECB}"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371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04A08-2715-43E8-AE4B-C385991CCC32}" type="datetime1">
              <a:rPr kumimoji="1" lang="ja-JP" altLang="en-US" smtClean="0"/>
              <a:t>2024/12/22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187941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D736C8CE-7EFB-441B-B1F0-7A4B3B91505B}"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94672867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0BE120-C009-48A1-9090-99E36A659C89}" type="datetime1">
              <a:rPr lang="ja-JP" altLang="en-US" smtClean="0">
                <a:solidFill>
                  <a:srgbClr val="000000"/>
                </a:solidFill>
              </a:rPr>
              <a:t>2024/12/22</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A79ED-5BFB-469C-99E4-EEAC43B7DE9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687183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5777-771A-4C24-A639-2716D87F130E}" type="datetime1">
              <a:rPr kumimoji="1" lang="ja-JP" altLang="en-US" smtClean="0"/>
              <a:t>2024/12/22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666407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246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246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Osaka" charset="-128"/>
              </a:defRPr>
            </a:lvl1pPr>
          </a:lstStyle>
          <a:p>
            <a:pPr defTabSz="914400" fontAlgn="base">
              <a:spcBef>
                <a:spcPct val="0"/>
              </a:spcBef>
              <a:spcAft>
                <a:spcPct val="0"/>
              </a:spcAft>
              <a:defRPr/>
            </a:pPr>
            <a:fld id="{5BD8B459-9866-44BE-A6BE-AAB3997746AE}" type="datetime1">
              <a:rPr kumimoji="1" lang="ja-JP" altLang="en-US" smtClean="0">
                <a:solidFill>
                  <a:srgbClr val="000000"/>
                </a:solidFill>
              </a:rPr>
              <a:t>2024/12/22</a:t>
            </a:fld>
            <a:endParaRPr kumimoji="1" lang="en-US" altLang="ja-JP">
              <a:solidFill>
                <a:srgbClr val="000000"/>
              </a:solidFill>
            </a:endParaRPr>
          </a:p>
        </p:txBody>
      </p:sp>
      <p:sp>
        <p:nvSpPr>
          <p:cNvPr id="6246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Osaka" charset="-128"/>
              </a:defRPr>
            </a:lvl1pPr>
          </a:lstStyle>
          <a:p>
            <a:pPr defTabSz="914400" fontAlgn="base">
              <a:spcBef>
                <a:spcPct val="0"/>
              </a:spcBef>
              <a:spcAft>
                <a:spcPct val="0"/>
              </a:spcAft>
              <a:defRPr/>
            </a:pPr>
            <a:endParaRPr kumimoji="1" lang="en-US" altLang="ja-JP">
              <a:solidFill>
                <a:srgbClr val="000000"/>
              </a:solidFill>
            </a:endParaRPr>
          </a:p>
        </p:txBody>
      </p:sp>
      <p:sp>
        <p:nvSpPr>
          <p:cNvPr id="6247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Osaka" charset="-128"/>
              </a:defRPr>
            </a:lvl1pPr>
          </a:lstStyle>
          <a:p>
            <a:pPr defTabSz="914400" fontAlgn="base">
              <a:spcBef>
                <a:spcPct val="0"/>
              </a:spcBef>
              <a:spcAft>
                <a:spcPct val="0"/>
              </a:spcAft>
              <a:defRPr/>
            </a:pPr>
            <a:fld id="{48886070-46D1-4196-A6D2-1BFBA0C48BB8}"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20185046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charset="0"/>
          <a:ea typeface="ＭＳ Ｐゴシック" charset="-128"/>
        </a:defRPr>
      </a:lvl2pPr>
      <a:lvl3pPr algn="ctr" rtl="0" fontAlgn="base">
        <a:spcBef>
          <a:spcPct val="0"/>
        </a:spcBef>
        <a:spcAft>
          <a:spcPct val="0"/>
        </a:spcAft>
        <a:defRPr kumimoji="1" sz="4400">
          <a:solidFill>
            <a:schemeClr val="tx2"/>
          </a:solidFill>
          <a:latin typeface="Times" charset="0"/>
          <a:ea typeface="ＭＳ Ｐゴシック" charset="-128"/>
        </a:defRPr>
      </a:lvl3pPr>
      <a:lvl4pPr algn="ctr" rtl="0" fontAlgn="base">
        <a:spcBef>
          <a:spcPct val="0"/>
        </a:spcBef>
        <a:spcAft>
          <a:spcPct val="0"/>
        </a:spcAft>
        <a:defRPr kumimoji="1" sz="4400">
          <a:solidFill>
            <a:schemeClr val="tx2"/>
          </a:solidFill>
          <a:latin typeface="Times" charset="0"/>
          <a:ea typeface="ＭＳ Ｐゴシック" charset="-128"/>
        </a:defRPr>
      </a:lvl4pPr>
      <a:lvl5pPr algn="ctr" rtl="0" fontAlgn="base">
        <a:spcBef>
          <a:spcPct val="0"/>
        </a:spcBef>
        <a:spcAft>
          <a:spcPct val="0"/>
        </a:spcAft>
        <a:defRPr kumimoji="1" sz="4400">
          <a:solidFill>
            <a:schemeClr val="tx2"/>
          </a:solidFill>
          <a:latin typeface="Times" charset="0"/>
          <a:ea typeface="ＭＳ Ｐゴシック" charset="-128"/>
        </a:defRPr>
      </a:lvl5pPr>
      <a:lvl6pPr marL="457200" algn="ctr" rtl="0" fontAlgn="base">
        <a:spcBef>
          <a:spcPct val="0"/>
        </a:spcBef>
        <a:spcAft>
          <a:spcPct val="0"/>
        </a:spcAft>
        <a:defRPr kumimoji="1" sz="4400">
          <a:solidFill>
            <a:schemeClr val="tx2"/>
          </a:solidFill>
          <a:latin typeface="Times" charset="0"/>
          <a:ea typeface="ＭＳ Ｐゴシック" charset="-128"/>
        </a:defRPr>
      </a:lvl6pPr>
      <a:lvl7pPr marL="914400" algn="ctr" rtl="0" fontAlgn="base">
        <a:spcBef>
          <a:spcPct val="0"/>
        </a:spcBef>
        <a:spcAft>
          <a:spcPct val="0"/>
        </a:spcAft>
        <a:defRPr kumimoji="1" sz="4400">
          <a:solidFill>
            <a:schemeClr val="tx2"/>
          </a:solidFill>
          <a:latin typeface="Times" charset="0"/>
          <a:ea typeface="ＭＳ Ｐゴシック" charset="-128"/>
        </a:defRPr>
      </a:lvl7pPr>
      <a:lvl8pPr marL="1371600" algn="ctr" rtl="0" fontAlgn="base">
        <a:spcBef>
          <a:spcPct val="0"/>
        </a:spcBef>
        <a:spcAft>
          <a:spcPct val="0"/>
        </a:spcAft>
        <a:defRPr kumimoji="1" sz="4400">
          <a:solidFill>
            <a:schemeClr val="tx2"/>
          </a:solidFill>
          <a:latin typeface="Times" charset="0"/>
          <a:ea typeface="ＭＳ Ｐゴシック" charset="-128"/>
        </a:defRPr>
      </a:lvl8pPr>
      <a:lvl9pPr marL="1828800" algn="ctr" rtl="0" fontAlgn="base">
        <a:spcBef>
          <a:spcPct val="0"/>
        </a:spcBef>
        <a:spcAft>
          <a:spcPct val="0"/>
        </a:spcAft>
        <a:defRPr kumimoji="1" sz="4400">
          <a:solidFill>
            <a:schemeClr val="tx2"/>
          </a:solidFill>
          <a:latin typeface="Times"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BF76B67-2F87-498A-9354-70570C9EFD2A}" type="datetime1">
              <a:rPr lang="ja-JP" altLang="en-US" smtClean="0"/>
              <a:t>2024/12/22</a:t>
            </a:fld>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A79ED-5BFB-469C-99E4-EEAC43B7DE94}" type="slidenum">
              <a:rPr lang="en-US" altLang="ja-JP"/>
              <a:pPr/>
              <a:t>‹#›</a:t>
            </a:fld>
            <a:endParaRPr lang="en-US" altLang="ja-JP"/>
          </a:p>
        </p:txBody>
      </p:sp>
    </p:spTree>
    <p:extLst>
      <p:ext uri="{BB962C8B-B14F-4D97-AF65-F5344CB8AC3E}">
        <p14:creationId xmlns:p14="http://schemas.microsoft.com/office/powerpoint/2010/main" val="29738768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F24D04-F9DE-4A37-A5D0-A7E8844259CC}" type="datetime1">
              <a:rPr kumimoji="1" lang="ja-JP" altLang="en-US" smtClean="0"/>
              <a:t>2024/12/22</a:t>
            </a:fld>
            <a:endParaRPr kumimoji="1" lang="ja-JP" altLang="en-US"/>
          </a:p>
        </p:txBody>
      </p:sp>
      <p:sp>
        <p:nvSpPr>
          <p:cNvPr id="5" name="フッター プレースホルダー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40429629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57E171F-0E83-8D9F-27DF-911333968848}"/>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A7CCD6-CCF1-19D4-0E62-41A9563F48A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53D2EB-DE9C-CDED-83ED-5BD241BF053B}"/>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9867D84-F450-4797-A651-1AA0BB7DE5DA}" type="datetime1">
              <a:rPr kumimoji="1" lang="ja-JP" altLang="en-US" smtClean="0"/>
              <a:t>2024/12/22</a:t>
            </a:fld>
            <a:endParaRPr kumimoji="1" lang="ja-JP" altLang="en-US"/>
          </a:p>
        </p:txBody>
      </p:sp>
      <p:sp>
        <p:nvSpPr>
          <p:cNvPr id="5" name="フッター プレースホルダー 4">
            <a:extLst>
              <a:ext uri="{FF2B5EF4-FFF2-40B4-BE49-F238E27FC236}">
                <a16:creationId xmlns:a16="http://schemas.microsoft.com/office/drawing/2014/main" id="{D3532FFC-8BC8-C598-337D-5E5B20B0596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645E12-3AF7-63DA-49B4-AF2D7B67B10C}"/>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6569632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DF266C98-C7AD-4A98-9B77-942E7DBCF275}"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411796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7149249-1568-4C82-883C-0139EF9CEA70}" type="datetime1">
              <a:rPr lang="ja-JP" altLang="en-US" smtClean="0">
                <a:solidFill>
                  <a:srgbClr val="000000"/>
                </a:solidFill>
                <a:latin typeface="Arial"/>
                <a:ea typeface="ＭＳ Ｐゴシック"/>
              </a:rPr>
              <a:t>2024/12/22</a:t>
            </a:fld>
            <a:endParaRPr lang="en-US" altLang="ja-JP">
              <a:solidFill>
                <a:srgbClr val="000000"/>
              </a:solidFill>
              <a:latin typeface="Arial"/>
              <a:ea typeface="ＭＳ Ｐゴシック"/>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latin typeface="Arial"/>
              <a:ea typeface="ＭＳ Ｐゴシック"/>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5BBBA0-A753-45F3-B6CE-35535E090C8B}" type="slidenum">
              <a:rPr lang="en-US" altLang="ja-JP" smtClean="0">
                <a:solidFill>
                  <a:srgbClr val="000000"/>
                </a:solidFill>
                <a:latin typeface="Arial"/>
                <a:ea typeface="ＭＳ Ｐゴシック"/>
              </a:rPr>
              <a:pPr/>
              <a:t>‹#›</a:t>
            </a:fld>
            <a:endParaRPr lang="en-US" altLang="ja-JP">
              <a:solidFill>
                <a:srgbClr val="000000"/>
              </a:solidFill>
              <a:latin typeface="Arial"/>
              <a:ea typeface="ＭＳ Ｐゴシック"/>
            </a:endParaRPr>
          </a:p>
        </p:txBody>
      </p:sp>
    </p:spTree>
    <p:extLst>
      <p:ext uri="{BB962C8B-B14F-4D97-AF65-F5344CB8AC3E}">
        <p14:creationId xmlns:p14="http://schemas.microsoft.com/office/powerpoint/2010/main" val="18650101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7C16-79A1-442A-B125-C85D55F5F395}" type="datetime1">
              <a:rPr lang="ja-JP" altLang="en-US" smtClean="0">
                <a:solidFill>
                  <a:prstClr val="black">
                    <a:tint val="75000"/>
                  </a:prstClr>
                </a:solidFill>
              </a:rPr>
              <a:t>2024/12/22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773453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2.xml"/><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hyperlink" Target="https://ja.wikipedia.org/wiki/%E6%B0%B7%E6%9C%9F" TargetMode="External"/><Relationship Id="rId2" Type="http://schemas.openxmlformats.org/officeDocument/2006/relationships/image" Target="../media/image31.pn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14.xml"/><Relationship Id="rId1" Type="http://schemas.openxmlformats.org/officeDocument/2006/relationships/themeOverride" Target="../theme/themeOverride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47.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59BA3C-5D8E-DF94-A318-3B42E32E3FCA}"/>
              </a:ext>
            </a:extLst>
          </p:cNvPr>
          <p:cNvSpPr>
            <a:spLocks noGrp="1"/>
          </p:cNvSpPr>
          <p:nvPr>
            <p:ph type="sldNum" sz="quarter" idx="12"/>
          </p:nvPr>
        </p:nvSpPr>
        <p:spPr/>
        <p:txBody>
          <a:bodyPr/>
          <a:lstStyle/>
          <a:p>
            <a:fld id="{DCC64BF7-53B6-4B20-B62E-F05CC6567557}" type="slidenum">
              <a:rPr kumimoji="1" lang="ja-JP" altLang="en-US" smtClean="0"/>
              <a:t>1</a:t>
            </a:fld>
            <a:endParaRPr kumimoji="1" lang="ja-JP" altLang="en-US"/>
          </a:p>
        </p:txBody>
      </p:sp>
      <p:sp>
        <p:nvSpPr>
          <p:cNvPr id="7" name="テキスト ボックス 6">
            <a:extLst>
              <a:ext uri="{FF2B5EF4-FFF2-40B4-BE49-F238E27FC236}">
                <a16:creationId xmlns:a16="http://schemas.microsoft.com/office/drawing/2014/main" id="{1BF18C6B-AA5E-E4D0-4216-DA1651E68504}"/>
              </a:ext>
            </a:extLst>
          </p:cNvPr>
          <p:cNvSpPr txBox="1"/>
          <p:nvPr/>
        </p:nvSpPr>
        <p:spPr>
          <a:xfrm>
            <a:off x="4055417" y="6150828"/>
            <a:ext cx="1864613" cy="369332"/>
          </a:xfrm>
          <a:prstGeom prst="rect">
            <a:avLst/>
          </a:prstGeom>
          <a:noFill/>
        </p:spPr>
        <p:txBody>
          <a:bodyPr wrap="none" rtlCol="0">
            <a:spAutoFit/>
          </a:bodyPr>
          <a:lstStyle/>
          <a:p>
            <a:r>
              <a:rPr kumimoji="1" lang="en-US" altLang="ja-JP" dirty="0"/>
              <a:t>2024</a:t>
            </a:r>
            <a:r>
              <a:rPr kumimoji="1" lang="ja-JP" altLang="en-US" dirty="0"/>
              <a:t>年</a:t>
            </a:r>
            <a:r>
              <a:rPr kumimoji="1" lang="en-US" altLang="ja-JP" dirty="0"/>
              <a:t>12</a:t>
            </a:r>
            <a:r>
              <a:rPr kumimoji="1" lang="ja-JP" altLang="en-US" dirty="0"/>
              <a:t>月</a:t>
            </a:r>
            <a:r>
              <a:rPr kumimoji="1" lang="en-US" altLang="ja-JP" dirty="0"/>
              <a:t>23</a:t>
            </a:r>
            <a:r>
              <a:rPr kumimoji="1" lang="ja-JP" altLang="en-US" dirty="0"/>
              <a:t>日</a:t>
            </a:r>
          </a:p>
        </p:txBody>
      </p:sp>
      <p:sp>
        <p:nvSpPr>
          <p:cNvPr id="8" name="テキスト ボックス 7">
            <a:extLst>
              <a:ext uri="{FF2B5EF4-FFF2-40B4-BE49-F238E27FC236}">
                <a16:creationId xmlns:a16="http://schemas.microsoft.com/office/drawing/2014/main" id="{B47EA623-A600-2A32-FD5D-FC8142C1CEDA}"/>
              </a:ext>
            </a:extLst>
          </p:cNvPr>
          <p:cNvSpPr txBox="1"/>
          <p:nvPr/>
        </p:nvSpPr>
        <p:spPr>
          <a:xfrm>
            <a:off x="3992901" y="5658608"/>
            <a:ext cx="1989647" cy="523220"/>
          </a:xfrm>
          <a:prstGeom prst="rect">
            <a:avLst/>
          </a:prstGeom>
          <a:noFill/>
        </p:spPr>
        <p:txBody>
          <a:bodyPr wrap="none" rtlCol="0">
            <a:spAutoFit/>
          </a:bodyPr>
          <a:lstStyle/>
          <a:p>
            <a:r>
              <a:rPr kumimoji="1" lang="ja-JP" altLang="en-US" sz="2800" dirty="0"/>
              <a:t>尾 田   正 二</a:t>
            </a:r>
          </a:p>
        </p:txBody>
      </p:sp>
      <p:grpSp>
        <p:nvGrpSpPr>
          <p:cNvPr id="16" name="グループ化 15">
            <a:extLst>
              <a:ext uri="{FF2B5EF4-FFF2-40B4-BE49-F238E27FC236}">
                <a16:creationId xmlns:a16="http://schemas.microsoft.com/office/drawing/2014/main" id="{01785816-16F6-213E-47B7-8753ABD13474}"/>
              </a:ext>
            </a:extLst>
          </p:cNvPr>
          <p:cNvGrpSpPr/>
          <p:nvPr/>
        </p:nvGrpSpPr>
        <p:grpSpPr>
          <a:xfrm>
            <a:off x="1602747" y="1662412"/>
            <a:ext cx="4905339" cy="3533176"/>
            <a:chOff x="1863435" y="1787100"/>
            <a:chExt cx="4905339" cy="3533176"/>
          </a:xfrm>
        </p:grpSpPr>
        <p:grpSp>
          <p:nvGrpSpPr>
            <p:cNvPr id="15" name="グループ化 14">
              <a:extLst>
                <a:ext uri="{FF2B5EF4-FFF2-40B4-BE49-F238E27FC236}">
                  <a16:creationId xmlns:a16="http://schemas.microsoft.com/office/drawing/2014/main" id="{CD5BCD3D-BFB2-A57C-7A00-A32080B01546}"/>
                </a:ext>
              </a:extLst>
            </p:cNvPr>
            <p:cNvGrpSpPr/>
            <p:nvPr/>
          </p:nvGrpSpPr>
          <p:grpSpPr>
            <a:xfrm>
              <a:off x="1863435" y="1958438"/>
              <a:ext cx="4905339" cy="3361838"/>
              <a:chOff x="1863435" y="1958438"/>
              <a:chExt cx="4905339" cy="3361838"/>
            </a:xfrm>
          </p:grpSpPr>
          <p:pic>
            <p:nvPicPr>
              <p:cNvPr id="5" name="図 4">
                <a:extLst>
                  <a:ext uri="{FF2B5EF4-FFF2-40B4-BE49-F238E27FC236}">
                    <a16:creationId xmlns:a16="http://schemas.microsoft.com/office/drawing/2014/main" id="{DC5E25E1-73F4-9C5A-9F10-FC932133D58F}"/>
                  </a:ext>
                </a:extLst>
              </p:cNvPr>
              <p:cNvPicPr>
                <a:picLocks noChangeAspect="1"/>
              </p:cNvPicPr>
              <p:nvPr/>
            </p:nvPicPr>
            <p:blipFill>
              <a:blip r:embed="rId2"/>
              <a:stretch>
                <a:fillRect/>
              </a:stretch>
            </p:blipFill>
            <p:spPr>
              <a:xfrm>
                <a:off x="1863435" y="4044438"/>
                <a:ext cx="2128802" cy="1231730"/>
              </a:xfrm>
              <a:prstGeom prst="rect">
                <a:avLst/>
              </a:prstGeom>
            </p:spPr>
          </p:pic>
          <p:grpSp>
            <p:nvGrpSpPr>
              <p:cNvPr id="13" name="グループ化 12">
                <a:extLst>
                  <a:ext uri="{FF2B5EF4-FFF2-40B4-BE49-F238E27FC236}">
                    <a16:creationId xmlns:a16="http://schemas.microsoft.com/office/drawing/2014/main" id="{2F215181-03E6-3A73-1796-04D6D7FF764C}"/>
                  </a:ext>
                </a:extLst>
              </p:cNvPr>
              <p:cNvGrpSpPr/>
              <p:nvPr/>
            </p:nvGrpSpPr>
            <p:grpSpPr>
              <a:xfrm>
                <a:off x="3320722" y="1958438"/>
                <a:ext cx="3448052" cy="3361838"/>
                <a:chOff x="3156857" y="1632857"/>
                <a:chExt cx="3448052" cy="3361838"/>
              </a:xfrm>
            </p:grpSpPr>
            <p:pic>
              <p:nvPicPr>
                <p:cNvPr id="1026" name="Picture 2" descr="キュンとするまち。藤沢」公式マスコットキャラクター ふじキュン イラスト一覧（No.151～No.160）｜藤沢市">
                  <a:extLst>
                    <a:ext uri="{FF2B5EF4-FFF2-40B4-BE49-F238E27FC236}">
                      <a16:creationId xmlns:a16="http://schemas.microsoft.com/office/drawing/2014/main" id="{2E42228A-2BF5-B9D3-D737-8B6D490D2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417" y="1863304"/>
                  <a:ext cx="2322448" cy="313139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27C88166-774A-7676-B92D-DB827E267A90}"/>
                    </a:ext>
                  </a:extLst>
                </p:cNvPr>
                <p:cNvSpPr/>
                <p:nvPr/>
              </p:nvSpPr>
              <p:spPr>
                <a:xfrm>
                  <a:off x="3156857" y="1632857"/>
                  <a:ext cx="3448052"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5210DE4-F045-DF0A-CE01-C834621657EE}"/>
                    </a:ext>
                  </a:extLst>
                </p:cNvPr>
                <p:cNvSpPr/>
                <p:nvPr/>
              </p:nvSpPr>
              <p:spPr>
                <a:xfrm>
                  <a:off x="3828372" y="2243706"/>
                  <a:ext cx="764855"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868B18E-0463-5719-78D4-136D8C65C0A3}"/>
                    </a:ext>
                  </a:extLst>
                </p:cNvPr>
                <p:cNvSpPr/>
                <p:nvPr/>
              </p:nvSpPr>
              <p:spPr>
                <a:xfrm>
                  <a:off x="5086687" y="1863304"/>
                  <a:ext cx="452175"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4" name="Picture 2" descr="はてなパンダのフリーイラスト | フリーイラストIroFuri・いろふり">
              <a:extLst>
                <a:ext uri="{FF2B5EF4-FFF2-40B4-BE49-F238E27FC236}">
                  <a16:creationId xmlns:a16="http://schemas.microsoft.com/office/drawing/2014/main" id="{CC481A10-F8CB-589C-A672-11728E55B2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539" b="25346"/>
            <a:stretch/>
          </p:blipFill>
          <p:spPr bwMode="auto">
            <a:xfrm rot="1464981">
              <a:off x="4821561" y="1787100"/>
              <a:ext cx="994734" cy="161414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a:extLst>
              <a:ext uri="{FF2B5EF4-FFF2-40B4-BE49-F238E27FC236}">
                <a16:creationId xmlns:a16="http://schemas.microsoft.com/office/drawing/2014/main" id="{5E611E09-56D9-A385-039B-75FDF1F8FDCE}"/>
              </a:ext>
            </a:extLst>
          </p:cNvPr>
          <p:cNvSpPr txBox="1"/>
          <p:nvPr/>
        </p:nvSpPr>
        <p:spPr>
          <a:xfrm flipH="1">
            <a:off x="1401853" y="586896"/>
            <a:ext cx="7258595" cy="1323439"/>
          </a:xfrm>
          <a:prstGeom prst="rect">
            <a:avLst/>
          </a:prstGeom>
          <a:noFill/>
        </p:spPr>
        <p:txBody>
          <a:bodyPr wrap="square" rtlCol="0">
            <a:spAutoFit/>
          </a:bodyPr>
          <a:lstStyle/>
          <a:p>
            <a:pPr algn="ctr"/>
            <a:r>
              <a:rPr kumimoji="1" lang="ja-JP" altLang="en-US" sz="4000" dirty="0"/>
              <a:t>なぎさのメダカの遺伝子解析（初回報告）</a:t>
            </a:r>
          </a:p>
        </p:txBody>
      </p:sp>
      <p:pic>
        <p:nvPicPr>
          <p:cNvPr id="4" name="Picture 2" descr="サンタクロースパンダのフリーイラスト | フリーイラストIroFuri・いろふり">
            <a:extLst>
              <a:ext uri="{FF2B5EF4-FFF2-40B4-BE49-F238E27FC236}">
                <a16:creationId xmlns:a16="http://schemas.microsoft.com/office/drawing/2014/main" id="{51DD3B89-9421-05D8-6B4E-CE48DF0DB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19449">
            <a:off x="6713813" y="2749043"/>
            <a:ext cx="2768599" cy="2768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ひらめきパンダ">
            <a:extLst>
              <a:ext uri="{FF2B5EF4-FFF2-40B4-BE49-F238E27FC236}">
                <a16:creationId xmlns:a16="http://schemas.microsoft.com/office/drawing/2014/main" id="{280D5F35-0E9D-456C-0DDB-14FFDB1F51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9250" b="6965"/>
          <a:stretch/>
        </p:blipFill>
        <p:spPr bwMode="auto">
          <a:xfrm rot="18468117" flipH="1">
            <a:off x="2891487" y="2299091"/>
            <a:ext cx="1043784" cy="18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0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E8D97E-2C82-5E16-DF1A-C87ACB84C7BF}"/>
              </a:ext>
            </a:extLst>
          </p:cNvPr>
          <p:cNvSpPr>
            <a:spLocks noGrp="1"/>
          </p:cNvSpPr>
          <p:nvPr>
            <p:ph type="sldNum" sz="quarter" idx="12"/>
          </p:nvPr>
        </p:nvSpPr>
        <p:spPr/>
        <p:txBody>
          <a:bodyPr/>
          <a:lstStyle/>
          <a:p>
            <a:fld id="{DCC64BF7-53B6-4B20-B62E-F05CC6567557}" type="slidenum">
              <a:rPr kumimoji="1" lang="ja-JP" altLang="en-US" smtClean="0"/>
              <a:t>10</a:t>
            </a:fld>
            <a:endParaRPr kumimoji="1" lang="ja-JP" altLang="en-US"/>
          </a:p>
        </p:txBody>
      </p:sp>
      <p:sp>
        <p:nvSpPr>
          <p:cNvPr id="3" name="正方形/長方形 2">
            <a:extLst>
              <a:ext uri="{FF2B5EF4-FFF2-40B4-BE49-F238E27FC236}">
                <a16:creationId xmlns:a16="http://schemas.microsoft.com/office/drawing/2014/main" id="{B2BC7B4A-B13A-DD47-3018-0EAC03D084E6}"/>
              </a:ext>
            </a:extLst>
          </p:cNvPr>
          <p:cNvSpPr/>
          <p:nvPr/>
        </p:nvSpPr>
        <p:spPr>
          <a:xfrm rot="5400000">
            <a:off x="5201500" y="262404"/>
            <a:ext cx="542412" cy="2189308"/>
          </a:xfrm>
          <a:prstGeom prst="rect">
            <a:avLst/>
          </a:prstGeom>
          <a:solidFill>
            <a:schemeClr val="accent2">
              <a:lumMod val="20000"/>
              <a:lumOff val="80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120553D-6978-A1C4-733F-1A756E4ABD8E}"/>
              </a:ext>
            </a:extLst>
          </p:cNvPr>
          <p:cNvSpPr/>
          <p:nvPr/>
        </p:nvSpPr>
        <p:spPr>
          <a:xfrm rot="5400000">
            <a:off x="3667842" y="1632159"/>
            <a:ext cx="224578" cy="1195841"/>
          </a:xfrm>
          <a:prstGeom prst="rect">
            <a:avLst/>
          </a:prstGeom>
          <a:solidFill>
            <a:schemeClr val="accent2">
              <a:lumMod val="20000"/>
              <a:lumOff val="80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A8C4AD7-570C-0A0B-ECB9-7B9ECD5801EF}"/>
              </a:ext>
            </a:extLst>
          </p:cNvPr>
          <p:cNvSpPr txBox="1"/>
          <p:nvPr/>
        </p:nvSpPr>
        <p:spPr>
          <a:xfrm>
            <a:off x="4145856" y="356419"/>
            <a:ext cx="1491114" cy="369332"/>
          </a:xfrm>
          <a:prstGeom prst="rect">
            <a:avLst/>
          </a:prstGeom>
          <a:noFill/>
        </p:spPr>
        <p:txBody>
          <a:bodyPr wrap="none" rtlCol="0">
            <a:spAutoFit/>
          </a:bodyPr>
          <a:lstStyle/>
          <a:p>
            <a:r>
              <a:rPr kumimoji="1" lang="ja-JP" altLang="en-US" dirty="0"/>
              <a:t>クレード </a:t>
            </a:r>
            <a:r>
              <a:rPr kumimoji="1" lang="en-US" altLang="ja-JP" dirty="0"/>
              <a:t>B-II</a:t>
            </a:r>
            <a:endParaRPr kumimoji="1" lang="ja-JP" altLang="en-US" dirty="0"/>
          </a:p>
        </p:txBody>
      </p:sp>
      <p:sp>
        <p:nvSpPr>
          <p:cNvPr id="9" name="正方形/長方形 8">
            <a:extLst>
              <a:ext uri="{FF2B5EF4-FFF2-40B4-BE49-F238E27FC236}">
                <a16:creationId xmlns:a16="http://schemas.microsoft.com/office/drawing/2014/main" id="{40438ACA-C1B9-F1BD-ED81-85E7235C0E0D}"/>
              </a:ext>
            </a:extLst>
          </p:cNvPr>
          <p:cNvSpPr/>
          <p:nvPr/>
        </p:nvSpPr>
        <p:spPr>
          <a:xfrm rot="5400000">
            <a:off x="3667842" y="1897506"/>
            <a:ext cx="224578" cy="1195841"/>
          </a:xfrm>
          <a:prstGeom prst="rect">
            <a:avLst/>
          </a:prstGeom>
          <a:solidFill>
            <a:schemeClr val="accent3">
              <a:lumMod val="20000"/>
              <a:lumOff val="80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AE02CDE-F519-0A5F-9ED7-40564E13033A}"/>
              </a:ext>
            </a:extLst>
          </p:cNvPr>
          <p:cNvSpPr txBox="1"/>
          <p:nvPr/>
        </p:nvSpPr>
        <p:spPr>
          <a:xfrm>
            <a:off x="512309" y="4901143"/>
            <a:ext cx="8881382" cy="1600438"/>
          </a:xfrm>
          <a:prstGeom prst="rect">
            <a:avLst/>
          </a:prstGeom>
          <a:noFill/>
        </p:spPr>
        <p:txBody>
          <a:bodyPr wrap="square" rtlCol="0">
            <a:spAutoFit/>
          </a:bodyPr>
          <a:lstStyle/>
          <a:p>
            <a:pPr algn="l"/>
            <a:r>
              <a:rPr kumimoji="1" lang="en-US" altLang="ja-JP" sz="1400" dirty="0" err="1"/>
              <a:t>Fujioka_1</a:t>
            </a:r>
            <a:r>
              <a:rPr kumimoji="1" lang="en-US" altLang="ja-JP" sz="1400" dirty="0"/>
              <a:t>, 2, 5, 6, 7, 8 </a:t>
            </a:r>
            <a:r>
              <a:rPr kumimoji="1" lang="ja-JP" altLang="en-US" sz="1400" dirty="0"/>
              <a:t>および </a:t>
            </a:r>
            <a:r>
              <a:rPr kumimoji="1" lang="en-US" altLang="ja-JP" sz="1400" dirty="0" err="1"/>
              <a:t>mori_2</a:t>
            </a:r>
            <a:r>
              <a:rPr kumimoji="1" lang="en-US" altLang="ja-JP" sz="1400" dirty="0"/>
              <a:t>, 4 </a:t>
            </a:r>
            <a:r>
              <a:rPr kumimoji="1" lang="ja-JP" altLang="en-US" sz="1400" dirty="0"/>
              <a:t>および </a:t>
            </a:r>
            <a:r>
              <a:rPr kumimoji="1" lang="en-US" altLang="ja-JP" sz="1400" dirty="0" err="1"/>
              <a:t>nagisatanken_1</a:t>
            </a:r>
            <a:r>
              <a:rPr kumimoji="1" lang="en-US" altLang="ja-JP" sz="1400" dirty="0"/>
              <a:t>-8 </a:t>
            </a:r>
            <a:r>
              <a:rPr kumimoji="1" lang="ja-JP" altLang="en-US" sz="1400" dirty="0"/>
              <a:t>は小田原メダカと全く同じ園医配列であり、</a:t>
            </a:r>
            <a:endParaRPr kumimoji="1" lang="en-US" altLang="ja-JP" sz="1400" dirty="0"/>
          </a:p>
          <a:p>
            <a:pPr algn="l"/>
            <a:r>
              <a:rPr kumimoji="1" lang="ja-JP" altLang="en-US" sz="1400" dirty="0"/>
              <a:t>同じ個体群として クレード</a:t>
            </a:r>
            <a:r>
              <a:rPr kumimoji="1" lang="en-US" altLang="ja-JP" sz="1400" dirty="0"/>
              <a:t>VII</a:t>
            </a:r>
            <a:r>
              <a:rPr kumimoji="1" lang="ja-JP" altLang="en-US" sz="1400" dirty="0"/>
              <a:t> に含まれた。</a:t>
            </a:r>
            <a:endParaRPr kumimoji="1" lang="en-US" altLang="ja-JP" sz="1400" dirty="0"/>
          </a:p>
          <a:p>
            <a:pPr algn="l"/>
            <a:r>
              <a:rPr kumimoji="1" lang="ja-JP" altLang="en-US" sz="1400" dirty="0"/>
              <a:t>クレード </a:t>
            </a:r>
            <a:r>
              <a:rPr kumimoji="1" lang="en-US" altLang="ja-JP" sz="1400" dirty="0"/>
              <a:t>II </a:t>
            </a:r>
            <a:r>
              <a:rPr kumimoji="1" lang="ja-JP" altLang="en-US" sz="1400" dirty="0"/>
              <a:t>は関東平野に土着の個体群が含まれる。これらの個体は関東平野南西部に居住する個体群に属する自然集団に由来すると考えられる。</a:t>
            </a:r>
            <a:endParaRPr kumimoji="1" lang="en-US" altLang="ja-JP" sz="1400" dirty="0"/>
          </a:p>
          <a:p>
            <a:pPr algn="l"/>
            <a:r>
              <a:rPr kumimoji="1" lang="en-US" altLang="ja-JP" sz="1400" dirty="0" err="1"/>
              <a:t>Fujioka_3,4</a:t>
            </a:r>
            <a:r>
              <a:rPr kumimoji="1" lang="en-US" altLang="ja-JP" sz="1400" dirty="0"/>
              <a:t> </a:t>
            </a:r>
            <a:r>
              <a:rPr kumimoji="1" lang="ja-JP" altLang="en-US" sz="1400" dirty="0"/>
              <a:t>は</a:t>
            </a:r>
            <a:r>
              <a:rPr kumimoji="1" lang="en-US" altLang="ja-JP" sz="1400" dirty="0" err="1"/>
              <a:t>fujioka_1</a:t>
            </a:r>
            <a:r>
              <a:rPr kumimoji="1" lang="en-US" altLang="ja-JP" sz="1400" dirty="0"/>
              <a:t> </a:t>
            </a:r>
            <a:r>
              <a:rPr kumimoji="1" lang="ja-JP" altLang="en-US" sz="1400" dirty="0"/>
              <a:t>からさらに分化した塩基配列として系統樹内に位置づけられるが、変異の程度が大きすぎることからシークエンスのクオリティが低いためのミスリードによる「変異配列」であり、正しくは </a:t>
            </a:r>
            <a:r>
              <a:rPr kumimoji="1" lang="en-US" altLang="ja-JP" sz="1400" dirty="0" err="1"/>
              <a:t>fujioka_1</a:t>
            </a:r>
            <a:r>
              <a:rPr kumimoji="1" lang="en-US" altLang="ja-JP" sz="1400" dirty="0"/>
              <a:t> </a:t>
            </a:r>
            <a:r>
              <a:rPr kumimoji="1" lang="ja-JP" altLang="en-US" sz="1400" dirty="0"/>
              <a:t>と同じ塩基配列である可能性が高い。</a:t>
            </a:r>
          </a:p>
        </p:txBody>
      </p:sp>
      <p:pic>
        <p:nvPicPr>
          <p:cNvPr id="4" name="図 3">
            <a:extLst>
              <a:ext uri="{FF2B5EF4-FFF2-40B4-BE49-F238E27FC236}">
                <a16:creationId xmlns:a16="http://schemas.microsoft.com/office/drawing/2014/main" id="{77B6DE05-21C4-F160-E340-53962C645F81}"/>
              </a:ext>
            </a:extLst>
          </p:cNvPr>
          <p:cNvPicPr>
            <a:picLocks noChangeAspect="1"/>
          </p:cNvPicPr>
          <p:nvPr/>
        </p:nvPicPr>
        <p:blipFill>
          <a:blip r:embed="rId2"/>
          <a:stretch>
            <a:fillRect/>
          </a:stretch>
        </p:blipFill>
        <p:spPr>
          <a:xfrm>
            <a:off x="1957387" y="1085850"/>
            <a:ext cx="4609973" cy="3605893"/>
          </a:xfrm>
          <a:prstGeom prst="rect">
            <a:avLst/>
          </a:prstGeom>
        </p:spPr>
      </p:pic>
      <p:sp>
        <p:nvSpPr>
          <p:cNvPr id="12" name="テキスト ボックス 11">
            <a:extLst>
              <a:ext uri="{FF2B5EF4-FFF2-40B4-BE49-F238E27FC236}">
                <a16:creationId xmlns:a16="http://schemas.microsoft.com/office/drawing/2014/main" id="{1317AC16-E6E5-4708-93F8-F38EC70B0AA5}"/>
              </a:ext>
            </a:extLst>
          </p:cNvPr>
          <p:cNvSpPr txBox="1"/>
          <p:nvPr/>
        </p:nvSpPr>
        <p:spPr>
          <a:xfrm>
            <a:off x="6386501" y="2223557"/>
            <a:ext cx="2031325" cy="584775"/>
          </a:xfrm>
          <a:prstGeom prst="rect">
            <a:avLst/>
          </a:prstGeom>
          <a:noFill/>
        </p:spPr>
        <p:txBody>
          <a:bodyPr wrap="none" rtlCol="0">
            <a:spAutoFit/>
          </a:bodyPr>
          <a:lstStyle/>
          <a:p>
            <a:pPr algn="l"/>
            <a:r>
              <a:rPr kumimoji="1" lang="ja-JP" altLang="en-US" sz="1600" dirty="0"/>
              <a:t>極めて「不自然」な</a:t>
            </a:r>
            <a:endParaRPr kumimoji="1" lang="en-US" altLang="ja-JP" sz="1600" dirty="0"/>
          </a:p>
          <a:p>
            <a:pPr algn="l"/>
            <a:r>
              <a:rPr kumimoji="1" lang="ja-JP" altLang="en-US" sz="1600" dirty="0"/>
              <a:t>位置関係</a:t>
            </a:r>
          </a:p>
        </p:txBody>
      </p:sp>
      <p:sp>
        <p:nvSpPr>
          <p:cNvPr id="13" name="矢印: 下 12">
            <a:extLst>
              <a:ext uri="{FF2B5EF4-FFF2-40B4-BE49-F238E27FC236}">
                <a16:creationId xmlns:a16="http://schemas.microsoft.com/office/drawing/2014/main" id="{06E90BAD-EE2F-70AC-A12F-552375249958}"/>
              </a:ext>
            </a:extLst>
          </p:cNvPr>
          <p:cNvSpPr/>
          <p:nvPr/>
        </p:nvSpPr>
        <p:spPr>
          <a:xfrm rot="8119785">
            <a:off x="6213819" y="1743225"/>
            <a:ext cx="261257" cy="427264"/>
          </a:xfrm>
          <a:prstGeom prst="downArrow">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45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E8DC852-C605-3602-D000-8C8363B25C8E}"/>
              </a:ext>
            </a:extLst>
          </p:cNvPr>
          <p:cNvSpPr/>
          <p:nvPr/>
        </p:nvSpPr>
        <p:spPr>
          <a:xfrm rot="5400000">
            <a:off x="4815989" y="3901592"/>
            <a:ext cx="163286" cy="807423"/>
          </a:xfrm>
          <a:prstGeom prst="rect">
            <a:avLst/>
          </a:prstGeom>
          <a:solidFill>
            <a:schemeClr val="accent3">
              <a:lumMod val="20000"/>
              <a:lumOff val="80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8FCCE76-7D88-5EAC-A9D4-B7B194A6D493}"/>
              </a:ext>
            </a:extLst>
          </p:cNvPr>
          <p:cNvSpPr>
            <a:spLocks noGrp="1"/>
          </p:cNvSpPr>
          <p:nvPr>
            <p:ph type="sldNum" sz="quarter" idx="12"/>
          </p:nvPr>
        </p:nvSpPr>
        <p:spPr/>
        <p:txBody>
          <a:bodyPr/>
          <a:lstStyle/>
          <a:p>
            <a:fld id="{DCC64BF7-53B6-4B20-B62E-F05CC6567557}"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F7DA5F47-931B-0D83-BB9B-EC9235A56459}"/>
              </a:ext>
            </a:extLst>
          </p:cNvPr>
          <p:cNvPicPr>
            <a:picLocks noChangeAspect="1"/>
          </p:cNvPicPr>
          <p:nvPr/>
        </p:nvPicPr>
        <p:blipFill>
          <a:blip r:embed="rId2"/>
          <a:stretch>
            <a:fillRect/>
          </a:stretch>
        </p:blipFill>
        <p:spPr>
          <a:xfrm>
            <a:off x="989460" y="725751"/>
            <a:ext cx="6637605" cy="4198485"/>
          </a:xfrm>
          <a:prstGeom prst="rect">
            <a:avLst/>
          </a:prstGeom>
        </p:spPr>
      </p:pic>
      <p:sp>
        <p:nvSpPr>
          <p:cNvPr id="5" name="テキスト ボックス 4">
            <a:extLst>
              <a:ext uri="{FF2B5EF4-FFF2-40B4-BE49-F238E27FC236}">
                <a16:creationId xmlns:a16="http://schemas.microsoft.com/office/drawing/2014/main" id="{BB9E79F4-B1AF-17D3-7729-87AA2AE2988F}"/>
              </a:ext>
            </a:extLst>
          </p:cNvPr>
          <p:cNvSpPr txBox="1"/>
          <p:nvPr/>
        </p:nvSpPr>
        <p:spPr>
          <a:xfrm>
            <a:off x="4145856" y="356419"/>
            <a:ext cx="1614288" cy="369332"/>
          </a:xfrm>
          <a:prstGeom prst="rect">
            <a:avLst/>
          </a:prstGeom>
          <a:noFill/>
        </p:spPr>
        <p:txBody>
          <a:bodyPr wrap="none" rtlCol="0">
            <a:spAutoFit/>
          </a:bodyPr>
          <a:lstStyle/>
          <a:p>
            <a:r>
              <a:rPr kumimoji="1" lang="ja-JP" altLang="en-US" dirty="0"/>
              <a:t>クレード </a:t>
            </a:r>
            <a:r>
              <a:rPr kumimoji="1" lang="en-US" altLang="ja-JP" dirty="0"/>
              <a:t>B-VII</a:t>
            </a:r>
            <a:endParaRPr kumimoji="1" lang="ja-JP" altLang="en-US" dirty="0"/>
          </a:p>
        </p:txBody>
      </p:sp>
      <p:sp>
        <p:nvSpPr>
          <p:cNvPr id="6" name="テキスト ボックス 5">
            <a:extLst>
              <a:ext uri="{FF2B5EF4-FFF2-40B4-BE49-F238E27FC236}">
                <a16:creationId xmlns:a16="http://schemas.microsoft.com/office/drawing/2014/main" id="{20E62B09-61EC-2D7A-DA81-883C430C51C9}"/>
              </a:ext>
            </a:extLst>
          </p:cNvPr>
          <p:cNvSpPr txBox="1"/>
          <p:nvPr/>
        </p:nvSpPr>
        <p:spPr>
          <a:xfrm>
            <a:off x="456941" y="5055518"/>
            <a:ext cx="8881382" cy="1600438"/>
          </a:xfrm>
          <a:prstGeom prst="rect">
            <a:avLst/>
          </a:prstGeom>
          <a:noFill/>
        </p:spPr>
        <p:txBody>
          <a:bodyPr wrap="square" rtlCol="0">
            <a:spAutoFit/>
          </a:bodyPr>
          <a:lstStyle/>
          <a:p>
            <a:pPr algn="l"/>
            <a:r>
              <a:rPr kumimoji="1" lang="en-US" altLang="ja-JP" sz="1400" dirty="0" err="1"/>
              <a:t>mori_1</a:t>
            </a:r>
            <a:r>
              <a:rPr kumimoji="1" lang="en-US" altLang="ja-JP" sz="1400" dirty="0"/>
              <a:t>, 3 </a:t>
            </a:r>
            <a:r>
              <a:rPr kumimoji="1" lang="ja-JP" altLang="en-US" sz="1400" dirty="0"/>
              <a:t>はクレード</a:t>
            </a:r>
            <a:r>
              <a:rPr kumimoji="1" lang="en-US" altLang="ja-JP" sz="1400" dirty="0"/>
              <a:t>VII</a:t>
            </a:r>
            <a:r>
              <a:rPr kumimoji="1" lang="ja-JP" altLang="en-US" sz="1400" dirty="0"/>
              <a:t> に含まれた。</a:t>
            </a:r>
            <a:endParaRPr kumimoji="1" lang="en-US" altLang="ja-JP" sz="1400" dirty="0"/>
          </a:p>
          <a:p>
            <a:pPr algn="l"/>
            <a:r>
              <a:rPr kumimoji="1" lang="ja-JP" altLang="en-US" sz="1400" dirty="0"/>
              <a:t>クレード </a:t>
            </a:r>
            <a:r>
              <a:rPr kumimoji="1" lang="en-US" altLang="ja-JP" sz="1400" dirty="0"/>
              <a:t>VII </a:t>
            </a:r>
            <a:r>
              <a:rPr kumimoji="1" lang="ja-JP" altLang="en-US" sz="1400" dirty="0"/>
              <a:t>は「瀬戸内型」と呼ばれていたが、その後このクレードに関東平野に土着の個体群が含まれることが見出されている。</a:t>
            </a:r>
            <a:r>
              <a:rPr kumimoji="1" lang="en-US" altLang="ja-JP" sz="1400" dirty="0" err="1"/>
              <a:t>mori_1</a:t>
            </a:r>
            <a:r>
              <a:rPr kumimoji="1" lang="ja-JP" altLang="en-US" sz="1400" dirty="0"/>
              <a:t>と</a:t>
            </a:r>
            <a:r>
              <a:rPr kumimoji="1" lang="en-US" altLang="ja-JP" sz="1400" dirty="0" err="1"/>
              <a:t>mori_3</a:t>
            </a:r>
            <a:r>
              <a:rPr kumimoji="1" lang="en-US" altLang="ja-JP" sz="1400" dirty="0"/>
              <a:t> </a:t>
            </a:r>
            <a:r>
              <a:rPr kumimoji="1" lang="ja-JP" altLang="en-US" sz="1400" dirty="0"/>
              <a:t>はこのクレードのうち、</a:t>
            </a:r>
            <a:r>
              <a:rPr kumimoji="1" lang="en-US" altLang="ja-JP" sz="1400" dirty="0" err="1"/>
              <a:t>Katata</a:t>
            </a:r>
            <a:r>
              <a:rPr kumimoji="1" lang="ja-JP" altLang="en-US" sz="1400" dirty="0"/>
              <a:t>（滋賀県堅田）、</a:t>
            </a:r>
            <a:r>
              <a:rPr kumimoji="1" lang="en-US" altLang="ja-JP" sz="1400" dirty="0" err="1"/>
              <a:t>Hikone</a:t>
            </a:r>
            <a:r>
              <a:rPr kumimoji="1" lang="ja-JP" altLang="en-US" sz="1400" dirty="0"/>
              <a:t>（滋賀県彦根市）のメダカと近縁であり、関東平野に居住する個体群（</a:t>
            </a:r>
            <a:r>
              <a:rPr kumimoji="1" lang="en-US" altLang="ja-JP" sz="1400" dirty="0"/>
              <a:t>Yoshimi, </a:t>
            </a:r>
            <a:r>
              <a:rPr kumimoji="1" lang="en-US" altLang="ja-JP" sz="1400" dirty="0" err="1"/>
              <a:t>Menima</a:t>
            </a:r>
            <a:r>
              <a:rPr kumimoji="1" lang="en-US" altLang="ja-JP" sz="1400" dirty="0"/>
              <a:t>, Maebashi</a:t>
            </a:r>
            <a:r>
              <a:rPr kumimoji="1" lang="ja-JP" altLang="en-US" sz="1400" dirty="0"/>
              <a:t>）とは系譜が異なる個体群と考えられる。</a:t>
            </a:r>
            <a:endParaRPr kumimoji="1" lang="en-US" altLang="ja-JP" sz="1400" dirty="0"/>
          </a:p>
          <a:p>
            <a:pPr algn="l"/>
            <a:r>
              <a:rPr kumimoji="1" lang="en-US" altLang="ja-JP" sz="1400" dirty="0" err="1"/>
              <a:t>mori_1</a:t>
            </a:r>
            <a:r>
              <a:rPr kumimoji="1" lang="en-US" altLang="ja-JP" sz="1400" dirty="0"/>
              <a:t>, 3 </a:t>
            </a:r>
            <a:r>
              <a:rPr kumimoji="1" lang="ja-JP" altLang="en-US" sz="1400" dirty="0"/>
              <a:t>が属する個体群が西日本から人為的に移植された可能性を否定できない。今後も検討を継続する必要がある。</a:t>
            </a:r>
          </a:p>
        </p:txBody>
      </p:sp>
    </p:spTree>
    <p:extLst>
      <p:ext uri="{BB962C8B-B14F-4D97-AF65-F5344CB8AC3E}">
        <p14:creationId xmlns:p14="http://schemas.microsoft.com/office/powerpoint/2010/main" val="233445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5C7724-AD3F-2A09-15EB-4189D768A412}"/>
              </a:ext>
            </a:extLst>
          </p:cNvPr>
          <p:cNvSpPr>
            <a:spLocks noGrp="1"/>
          </p:cNvSpPr>
          <p:nvPr>
            <p:ph type="sldNum" sz="quarter" idx="12"/>
          </p:nvPr>
        </p:nvSpPr>
        <p:spPr/>
        <p:txBody>
          <a:bodyPr/>
          <a:lstStyle/>
          <a:p>
            <a:fld id="{DCC64BF7-53B6-4B20-B62E-F05CC6567557}"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8405E854-921A-B19B-4D3A-DB2D04A76428}"/>
              </a:ext>
            </a:extLst>
          </p:cNvPr>
          <p:cNvSpPr txBox="1"/>
          <p:nvPr/>
        </p:nvSpPr>
        <p:spPr>
          <a:xfrm>
            <a:off x="4475947" y="457201"/>
            <a:ext cx="954107" cy="400110"/>
          </a:xfrm>
          <a:prstGeom prst="rect">
            <a:avLst/>
          </a:prstGeom>
          <a:noFill/>
        </p:spPr>
        <p:txBody>
          <a:bodyPr wrap="none" rtlCol="0">
            <a:spAutoFit/>
          </a:bodyPr>
          <a:lstStyle/>
          <a:p>
            <a:pPr algn="l"/>
            <a:r>
              <a:rPr kumimoji="1" lang="ja-JP" altLang="en-US" sz="2000" b="1" dirty="0"/>
              <a:t>結　論</a:t>
            </a:r>
          </a:p>
        </p:txBody>
      </p:sp>
      <p:sp>
        <p:nvSpPr>
          <p:cNvPr id="4" name="テキスト ボックス 3">
            <a:extLst>
              <a:ext uri="{FF2B5EF4-FFF2-40B4-BE49-F238E27FC236}">
                <a16:creationId xmlns:a16="http://schemas.microsoft.com/office/drawing/2014/main" id="{373B2B7D-8FCE-DCF2-BA53-8647E354886B}"/>
              </a:ext>
            </a:extLst>
          </p:cNvPr>
          <p:cNvSpPr txBox="1"/>
          <p:nvPr/>
        </p:nvSpPr>
        <p:spPr>
          <a:xfrm>
            <a:off x="674914" y="1295398"/>
            <a:ext cx="8850086" cy="584775"/>
          </a:xfrm>
          <a:prstGeom prst="rect">
            <a:avLst/>
          </a:prstGeom>
          <a:noFill/>
        </p:spPr>
        <p:txBody>
          <a:bodyPr wrap="square" rtlCol="0">
            <a:spAutoFit/>
          </a:bodyPr>
          <a:lstStyle/>
          <a:p>
            <a:pPr algn="l"/>
            <a:r>
              <a:rPr kumimoji="1" lang="en-US" altLang="ja-JP" sz="1600" dirty="0" err="1"/>
              <a:t>fujioka_1</a:t>
            </a:r>
            <a:r>
              <a:rPr kumimoji="1" lang="en-US" altLang="ja-JP" sz="1600" dirty="0"/>
              <a:t> </a:t>
            </a:r>
            <a:r>
              <a:rPr kumimoji="1" lang="ja-JP" altLang="en-US" sz="1600" dirty="0"/>
              <a:t>～</a:t>
            </a:r>
            <a:r>
              <a:rPr kumimoji="1" lang="en-US" altLang="ja-JP" sz="1600" dirty="0"/>
              <a:t>8</a:t>
            </a:r>
            <a:r>
              <a:rPr kumimoji="1" lang="ja-JP" altLang="en-US" sz="1600" dirty="0"/>
              <a:t>、</a:t>
            </a:r>
            <a:r>
              <a:rPr kumimoji="1" lang="en-US" altLang="ja-JP" sz="1600" dirty="0" err="1"/>
              <a:t>mori_2</a:t>
            </a:r>
            <a:r>
              <a:rPr kumimoji="1" lang="en-US" altLang="ja-JP" sz="1600" dirty="0"/>
              <a:t>, 4 </a:t>
            </a:r>
            <a:r>
              <a:rPr kumimoji="1" lang="ja-JP" altLang="en-US" sz="1600" dirty="0"/>
              <a:t>、</a:t>
            </a:r>
            <a:r>
              <a:rPr kumimoji="1" lang="en-US" altLang="ja-JP" sz="1600" dirty="0" err="1"/>
              <a:t>nagisataiken_1</a:t>
            </a:r>
            <a:r>
              <a:rPr kumimoji="1" lang="en-US" altLang="ja-JP" sz="1600" dirty="0"/>
              <a:t> </a:t>
            </a:r>
            <a:r>
              <a:rPr kumimoji="1" lang="ja-JP" altLang="en-US" sz="1600" dirty="0"/>
              <a:t>～ </a:t>
            </a:r>
            <a:r>
              <a:rPr kumimoji="1" lang="en-US" altLang="ja-JP" sz="1600" dirty="0"/>
              <a:t>8 </a:t>
            </a:r>
            <a:r>
              <a:rPr kumimoji="1" lang="ja-JP" altLang="en-US" sz="1600" dirty="0"/>
              <a:t>は小田原メダカと同じミトコンドリアの塩基配列を有しており、神奈川県の沿岸部に居住してきた土着のメダカと考えられる。</a:t>
            </a:r>
          </a:p>
        </p:txBody>
      </p:sp>
      <p:sp>
        <p:nvSpPr>
          <p:cNvPr id="5" name="テキスト ボックス 4">
            <a:extLst>
              <a:ext uri="{FF2B5EF4-FFF2-40B4-BE49-F238E27FC236}">
                <a16:creationId xmlns:a16="http://schemas.microsoft.com/office/drawing/2014/main" id="{5E05E202-899F-C232-ED68-1CE5224E56CA}"/>
              </a:ext>
            </a:extLst>
          </p:cNvPr>
          <p:cNvSpPr txBox="1"/>
          <p:nvPr/>
        </p:nvSpPr>
        <p:spPr>
          <a:xfrm>
            <a:off x="674914" y="4485650"/>
            <a:ext cx="5623655" cy="338554"/>
          </a:xfrm>
          <a:prstGeom prst="rect">
            <a:avLst/>
          </a:prstGeom>
          <a:noFill/>
        </p:spPr>
        <p:txBody>
          <a:bodyPr wrap="none" rtlCol="0">
            <a:spAutoFit/>
          </a:bodyPr>
          <a:lstStyle/>
          <a:p>
            <a:pPr algn="l"/>
            <a:r>
              <a:rPr kumimoji="1" lang="en-US" altLang="ja-JP" sz="1600" dirty="0" err="1"/>
              <a:t>mori_1</a:t>
            </a:r>
            <a:r>
              <a:rPr kumimoji="1" lang="en-US" altLang="ja-JP" sz="1600" dirty="0"/>
              <a:t>, 3 </a:t>
            </a:r>
            <a:r>
              <a:rPr kumimoji="1" lang="ja-JP" altLang="en-US" sz="1600" dirty="0"/>
              <a:t>はクレード</a:t>
            </a:r>
            <a:r>
              <a:rPr kumimoji="1" lang="en-US" altLang="ja-JP" sz="1600" dirty="0"/>
              <a:t>VII</a:t>
            </a:r>
            <a:r>
              <a:rPr kumimoji="1" lang="ja-JP" altLang="en-US" sz="1600" dirty="0"/>
              <a:t>に属する別系譜の個体群に属する。</a:t>
            </a:r>
            <a:r>
              <a:rPr kumimoji="1" lang="en-US" altLang="ja-JP" sz="1600" dirty="0"/>
              <a:t> </a:t>
            </a:r>
            <a:endParaRPr kumimoji="1" lang="ja-JP" altLang="en-US" sz="1600" dirty="0" err="1"/>
          </a:p>
        </p:txBody>
      </p:sp>
      <p:sp>
        <p:nvSpPr>
          <p:cNvPr id="6" name="テキスト ボックス 5">
            <a:extLst>
              <a:ext uri="{FF2B5EF4-FFF2-40B4-BE49-F238E27FC236}">
                <a16:creationId xmlns:a16="http://schemas.microsoft.com/office/drawing/2014/main" id="{5C2F5911-F8C9-AF8B-DBA0-F334E6799FE4}"/>
              </a:ext>
            </a:extLst>
          </p:cNvPr>
          <p:cNvSpPr txBox="1"/>
          <p:nvPr/>
        </p:nvSpPr>
        <p:spPr>
          <a:xfrm>
            <a:off x="674914" y="2092961"/>
            <a:ext cx="8567057" cy="584775"/>
          </a:xfrm>
          <a:prstGeom prst="rect">
            <a:avLst/>
          </a:prstGeom>
          <a:noFill/>
        </p:spPr>
        <p:txBody>
          <a:bodyPr wrap="square" rtlCol="0">
            <a:spAutoFit/>
          </a:bodyPr>
          <a:lstStyle/>
          <a:p>
            <a:pPr algn="l"/>
            <a:r>
              <a:rPr kumimoji="1" lang="en-US" altLang="ja-JP" sz="1600" dirty="0" err="1"/>
              <a:t>fujioka</a:t>
            </a:r>
            <a:r>
              <a:rPr kumimoji="1" lang="en-US" altLang="ja-JP" sz="1600" dirty="0"/>
              <a:t> </a:t>
            </a:r>
            <a:r>
              <a:rPr kumimoji="1" lang="ja-JP" altLang="en-US" sz="1600" dirty="0"/>
              <a:t>個体群は基本的に同じミトコンドリアを有する均一な個体群である（別系統のメダカ個体が混入している可能性は</a:t>
            </a:r>
            <a:r>
              <a:rPr kumimoji="1" lang="en-US" altLang="ja-JP" sz="1600" dirty="0"/>
              <a:t>1/8 </a:t>
            </a:r>
            <a:r>
              <a:rPr kumimoji="1" lang="ja-JP" altLang="en-US" sz="1600" dirty="0"/>
              <a:t>未満）</a:t>
            </a:r>
          </a:p>
        </p:txBody>
      </p:sp>
      <p:sp>
        <p:nvSpPr>
          <p:cNvPr id="7" name="テキスト ボックス 6">
            <a:extLst>
              <a:ext uri="{FF2B5EF4-FFF2-40B4-BE49-F238E27FC236}">
                <a16:creationId xmlns:a16="http://schemas.microsoft.com/office/drawing/2014/main" id="{306A7171-E89B-0A4E-7677-EE25B800FE9D}"/>
              </a:ext>
            </a:extLst>
          </p:cNvPr>
          <p:cNvSpPr txBox="1"/>
          <p:nvPr/>
        </p:nvSpPr>
        <p:spPr>
          <a:xfrm>
            <a:off x="674914" y="2890524"/>
            <a:ext cx="8567057" cy="584775"/>
          </a:xfrm>
          <a:prstGeom prst="rect">
            <a:avLst/>
          </a:prstGeom>
          <a:noFill/>
        </p:spPr>
        <p:txBody>
          <a:bodyPr wrap="square" rtlCol="0">
            <a:spAutoFit/>
          </a:bodyPr>
          <a:lstStyle/>
          <a:p>
            <a:pPr algn="l"/>
            <a:r>
              <a:rPr kumimoji="1" lang="en-US" altLang="ja-JP" sz="1600" dirty="0" err="1"/>
              <a:t>nagisataiken</a:t>
            </a:r>
            <a:r>
              <a:rPr kumimoji="1" lang="en-US" altLang="ja-JP" sz="1600" dirty="0"/>
              <a:t> </a:t>
            </a:r>
            <a:r>
              <a:rPr kumimoji="1" lang="ja-JP" altLang="en-US" sz="1600" dirty="0"/>
              <a:t>個体群は基本的に同じミトコンドリアを有する均一な個体群である（別系統のメダカ個体が混入している可能性は</a:t>
            </a:r>
            <a:r>
              <a:rPr kumimoji="1" lang="en-US" altLang="ja-JP" sz="1600" dirty="0"/>
              <a:t>1/8 </a:t>
            </a:r>
            <a:r>
              <a:rPr kumimoji="1" lang="ja-JP" altLang="en-US" sz="1600" dirty="0"/>
              <a:t>未満）</a:t>
            </a:r>
          </a:p>
        </p:txBody>
      </p:sp>
      <p:sp>
        <p:nvSpPr>
          <p:cNvPr id="8" name="テキスト ボックス 7">
            <a:extLst>
              <a:ext uri="{FF2B5EF4-FFF2-40B4-BE49-F238E27FC236}">
                <a16:creationId xmlns:a16="http://schemas.microsoft.com/office/drawing/2014/main" id="{07E24CED-8CDF-40C1-BF51-47325BE83D58}"/>
              </a:ext>
            </a:extLst>
          </p:cNvPr>
          <p:cNvSpPr txBox="1"/>
          <p:nvPr/>
        </p:nvSpPr>
        <p:spPr>
          <a:xfrm>
            <a:off x="674914" y="3688087"/>
            <a:ext cx="8567057" cy="584775"/>
          </a:xfrm>
          <a:prstGeom prst="rect">
            <a:avLst/>
          </a:prstGeom>
          <a:noFill/>
        </p:spPr>
        <p:txBody>
          <a:bodyPr wrap="square" rtlCol="0">
            <a:spAutoFit/>
          </a:bodyPr>
          <a:lstStyle/>
          <a:p>
            <a:pPr algn="l"/>
            <a:r>
              <a:rPr kumimoji="1" lang="en-US" altLang="ja-JP" sz="1600" dirty="0"/>
              <a:t>mori </a:t>
            </a:r>
            <a:r>
              <a:rPr kumimoji="1" lang="ja-JP" altLang="en-US" sz="1600" dirty="0"/>
              <a:t>個体群は、クレード</a:t>
            </a:r>
            <a:r>
              <a:rPr kumimoji="1" lang="en-US" altLang="ja-JP" sz="1600" dirty="0"/>
              <a:t>II </a:t>
            </a:r>
            <a:r>
              <a:rPr kumimoji="1" lang="ja-JP" altLang="en-US" sz="1600" dirty="0"/>
              <a:t>に属する個体と、クレード</a:t>
            </a:r>
            <a:r>
              <a:rPr kumimoji="1" lang="en-US" altLang="ja-JP" sz="1600" dirty="0"/>
              <a:t>VII </a:t>
            </a:r>
            <a:r>
              <a:rPr kumimoji="1" lang="ja-JP" altLang="en-US" sz="1600" dirty="0"/>
              <a:t>に属する個体が（おそらく）半々に混合した個体群である。</a:t>
            </a:r>
          </a:p>
        </p:txBody>
      </p:sp>
      <p:sp>
        <p:nvSpPr>
          <p:cNvPr id="9" name="テキスト ボックス 8">
            <a:extLst>
              <a:ext uri="{FF2B5EF4-FFF2-40B4-BE49-F238E27FC236}">
                <a16:creationId xmlns:a16="http://schemas.microsoft.com/office/drawing/2014/main" id="{7C026FC0-AAC3-4CE1-8A9D-B72B7641B2AB}"/>
              </a:ext>
            </a:extLst>
          </p:cNvPr>
          <p:cNvSpPr txBox="1"/>
          <p:nvPr/>
        </p:nvSpPr>
        <p:spPr>
          <a:xfrm>
            <a:off x="674914" y="5036994"/>
            <a:ext cx="8567057" cy="584775"/>
          </a:xfrm>
          <a:prstGeom prst="rect">
            <a:avLst/>
          </a:prstGeom>
          <a:noFill/>
        </p:spPr>
        <p:txBody>
          <a:bodyPr wrap="square" rtlCol="0">
            <a:spAutoFit/>
          </a:bodyPr>
          <a:lstStyle/>
          <a:p>
            <a:pPr algn="l"/>
            <a:r>
              <a:rPr kumimoji="1" lang="ja-JP" altLang="en-US" sz="1600" dirty="0"/>
              <a:t>クレード</a:t>
            </a:r>
            <a:r>
              <a:rPr kumimoji="1" lang="en-US" altLang="ja-JP" sz="1600" dirty="0"/>
              <a:t>VII </a:t>
            </a:r>
            <a:r>
              <a:rPr kumimoji="1" lang="ja-JP" altLang="en-US" sz="1600" dirty="0"/>
              <a:t>に属するメダカ個体群が土着の個体群なのか、人為的に移植されたのかを判断するためには、さらなる情報が必要である。</a:t>
            </a:r>
          </a:p>
        </p:txBody>
      </p:sp>
    </p:spTree>
    <p:extLst>
      <p:ext uri="{BB962C8B-B14F-4D97-AF65-F5344CB8AC3E}">
        <p14:creationId xmlns:p14="http://schemas.microsoft.com/office/powerpoint/2010/main" val="268005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 が含まれている画像&#10;&#10;自動的に生成された説明">
            <a:extLst>
              <a:ext uri="{FF2B5EF4-FFF2-40B4-BE49-F238E27FC236}">
                <a16:creationId xmlns:a16="http://schemas.microsoft.com/office/drawing/2014/main" id="{8DE49BA0-FF42-60E5-D5A8-54DC2CD4C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1" y="784746"/>
            <a:ext cx="9813983" cy="3367745"/>
          </a:xfrm>
          <a:prstGeom prst="rect">
            <a:avLst/>
          </a:prstGeom>
        </p:spPr>
      </p:pic>
      <p:sp>
        <p:nvSpPr>
          <p:cNvPr id="40" name="テキスト ボックス 39">
            <a:extLst>
              <a:ext uri="{FF2B5EF4-FFF2-40B4-BE49-F238E27FC236}">
                <a16:creationId xmlns:a16="http://schemas.microsoft.com/office/drawing/2014/main" id="{BD84A51E-78A7-0206-EAEB-7C62EC73FFEC}"/>
              </a:ext>
            </a:extLst>
          </p:cNvPr>
          <p:cNvSpPr txBox="1"/>
          <p:nvPr/>
        </p:nvSpPr>
        <p:spPr>
          <a:xfrm>
            <a:off x="1497799" y="242889"/>
            <a:ext cx="691040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cytochrome</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系統樹</a:t>
            </a:r>
            <a:endParaRPr kumimoji="0" lang="ja-JP" altLang="en"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4B09C3C7-F0DE-0166-C0EB-ECB57E772D8A}"/>
              </a:ext>
            </a:extLst>
          </p:cNvPr>
          <p:cNvSpPr txBox="1"/>
          <p:nvPr/>
        </p:nvSpPr>
        <p:spPr>
          <a:xfrm>
            <a:off x="49078" y="4634246"/>
            <a:ext cx="7106179"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近隣結合法（</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Tamura-</a:t>
            </a:r>
            <a:r>
              <a:rPr kumimoji="0" lang="en-US" altLang="ja-JP" sz="13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Nei</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method, Bootstrapping: 1000</a:t>
            </a:r>
            <a:r>
              <a:rPr kumimoji="0" lang="ja-JP" altLang="en-US"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cytochrome </a:t>
            </a:r>
            <a:r>
              <a:rPr kumimoji="0" lang="en-US" altLang="ja-JP" sz="13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(1141 bp)</a:t>
            </a:r>
          </a:p>
        </p:txBody>
      </p:sp>
      <p:sp>
        <p:nvSpPr>
          <p:cNvPr id="22" name="テキスト ボックス 21">
            <a:extLst>
              <a:ext uri="{FF2B5EF4-FFF2-40B4-BE49-F238E27FC236}">
                <a16:creationId xmlns:a16="http://schemas.microsoft.com/office/drawing/2014/main" id="{936F02C5-73D6-9C9F-731D-881509AB19D6}"/>
              </a:ext>
            </a:extLst>
          </p:cNvPr>
          <p:cNvSpPr txBox="1"/>
          <p:nvPr/>
        </p:nvSpPr>
        <p:spPr>
          <a:xfrm>
            <a:off x="8688978" y="4028865"/>
            <a:ext cx="558981" cy="5425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Ⅰ</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B82EAE3-3030-4870-C6FB-DA92CF01696C}"/>
              </a:ext>
            </a:extLst>
          </p:cNvPr>
          <p:cNvSpPr txBox="1"/>
          <p:nvPr/>
        </p:nvSpPr>
        <p:spPr>
          <a:xfrm>
            <a:off x="7631716" y="4030871"/>
            <a:ext cx="1018903"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A-Ⅱ</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D7369D56-F002-FA39-4030-5CA79614B760}"/>
              </a:ext>
            </a:extLst>
          </p:cNvPr>
          <p:cNvSpPr txBox="1"/>
          <p:nvPr/>
        </p:nvSpPr>
        <p:spPr>
          <a:xfrm>
            <a:off x="7368746" y="4315177"/>
            <a:ext cx="595006"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A-Ⅲ</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553BB0E9-8DED-7003-FDE4-74672F91B718}"/>
              </a:ext>
            </a:extLst>
          </p:cNvPr>
          <p:cNvSpPr txBox="1"/>
          <p:nvPr/>
        </p:nvSpPr>
        <p:spPr>
          <a:xfrm>
            <a:off x="7060774" y="4016504"/>
            <a:ext cx="1489996"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B-Ⅰ</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135BA12D-7FC8-47AB-BC39-17E823E6A1F8}"/>
              </a:ext>
            </a:extLst>
          </p:cNvPr>
          <p:cNvSpPr txBox="1"/>
          <p:nvPr/>
        </p:nvSpPr>
        <p:spPr>
          <a:xfrm>
            <a:off x="6478469" y="4004458"/>
            <a:ext cx="905484"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B-Ⅱ</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B771740B-B3C6-9FF8-9595-923A02709B54}"/>
              </a:ext>
            </a:extLst>
          </p:cNvPr>
          <p:cNvSpPr txBox="1"/>
          <p:nvPr/>
        </p:nvSpPr>
        <p:spPr>
          <a:xfrm>
            <a:off x="6105639" y="4307736"/>
            <a:ext cx="707372"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B-Ⅲ</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8FEF3151-E083-1154-5517-7BBCDE5EA37D}"/>
              </a:ext>
            </a:extLst>
          </p:cNvPr>
          <p:cNvSpPr txBox="1"/>
          <p:nvPr/>
        </p:nvSpPr>
        <p:spPr>
          <a:xfrm>
            <a:off x="5776589" y="4014496"/>
            <a:ext cx="1246750"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B-Ⅳ</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44A21688-19DA-8699-FC25-427B1F3D1F77}"/>
              </a:ext>
            </a:extLst>
          </p:cNvPr>
          <p:cNvSpPr txBox="1"/>
          <p:nvPr/>
        </p:nvSpPr>
        <p:spPr>
          <a:xfrm>
            <a:off x="5563555" y="4311752"/>
            <a:ext cx="554301" cy="5425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B-Ⅴ</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E890325-3FB7-21E9-2E2A-69006D4F06FB}"/>
              </a:ext>
            </a:extLst>
          </p:cNvPr>
          <p:cNvSpPr txBox="1"/>
          <p:nvPr/>
        </p:nvSpPr>
        <p:spPr>
          <a:xfrm>
            <a:off x="5279741" y="4008473"/>
            <a:ext cx="1174569"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B-Ⅵ</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A06E3D32-8B40-6208-BF9A-9DB03E30A374}"/>
              </a:ext>
            </a:extLst>
          </p:cNvPr>
          <p:cNvSpPr txBox="1"/>
          <p:nvPr/>
        </p:nvSpPr>
        <p:spPr>
          <a:xfrm>
            <a:off x="4368286" y="4006466"/>
            <a:ext cx="663692"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B-Ⅶ</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A27CCAC5-B73F-00FB-7B7D-BA39577F0BA7}"/>
              </a:ext>
            </a:extLst>
          </p:cNvPr>
          <p:cNvSpPr txBox="1"/>
          <p:nvPr/>
        </p:nvSpPr>
        <p:spPr>
          <a:xfrm>
            <a:off x="3602168" y="4008473"/>
            <a:ext cx="600051"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B-Ⅷ</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23CE97F5-8EFE-7B5C-9F64-ACF57C22FCE5}"/>
              </a:ext>
            </a:extLst>
          </p:cNvPr>
          <p:cNvSpPr txBox="1"/>
          <p:nvPr/>
        </p:nvSpPr>
        <p:spPr>
          <a:xfrm>
            <a:off x="3088792" y="4012489"/>
            <a:ext cx="890429"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B-Ⅸ</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02954107-6A2A-D449-3EC8-C8381664847F}"/>
              </a:ext>
            </a:extLst>
          </p:cNvPr>
          <p:cNvSpPr txBox="1"/>
          <p:nvPr/>
        </p:nvSpPr>
        <p:spPr>
          <a:xfrm>
            <a:off x="2208278" y="4010481"/>
            <a:ext cx="693420"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B-Ⅹ</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86F6FCD3-BBD1-42C7-7BE2-1094A4A30DC0}"/>
              </a:ext>
            </a:extLst>
          </p:cNvPr>
          <p:cNvSpPr txBox="1"/>
          <p:nvPr/>
        </p:nvSpPr>
        <p:spPr>
          <a:xfrm>
            <a:off x="1140208" y="4002450"/>
            <a:ext cx="792480"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B-Ⅺ</a:t>
            </a:r>
            <a:endParaRPr kumimoji="0" lang="ja-JP" altLang="en-US"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466EBE11-0991-97BF-D96C-934D4739C11D}"/>
              </a:ext>
            </a:extLst>
          </p:cNvPr>
          <p:cNvSpPr txBox="1"/>
          <p:nvPr/>
        </p:nvSpPr>
        <p:spPr>
          <a:xfrm>
            <a:off x="647174" y="4022685"/>
            <a:ext cx="434888"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A9BC3925-0F25-7277-DF35-8C4C1A1700A9}"/>
              </a:ext>
            </a:extLst>
          </p:cNvPr>
          <p:cNvSpPr txBox="1"/>
          <p:nvPr/>
        </p:nvSpPr>
        <p:spPr>
          <a:xfrm rot="5400000">
            <a:off x="7454824" y="2267240"/>
            <a:ext cx="933995" cy="2423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7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Clade A</a:t>
            </a:r>
            <a:endParaRPr kumimoji="0" lang="ja-JP" altLang="en-US" sz="97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631B4882-D2E5-C2A5-4B15-3C2A2417BC45}"/>
              </a:ext>
            </a:extLst>
          </p:cNvPr>
          <p:cNvSpPr txBox="1"/>
          <p:nvPr/>
        </p:nvSpPr>
        <p:spPr>
          <a:xfrm rot="5400000">
            <a:off x="1741280" y="2347431"/>
            <a:ext cx="933995" cy="2423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7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Clade B</a:t>
            </a:r>
            <a:endParaRPr kumimoji="0" lang="ja-JP" altLang="en-US" sz="97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935661B9-C9E2-DEA8-AC25-01F25A4DD77A}"/>
              </a:ext>
            </a:extLst>
          </p:cNvPr>
          <p:cNvSpPr txBox="1"/>
          <p:nvPr/>
        </p:nvSpPr>
        <p:spPr>
          <a:xfrm rot="5400000">
            <a:off x="562786" y="2192219"/>
            <a:ext cx="603662" cy="3924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7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Clade C</a:t>
            </a:r>
            <a:endParaRPr kumimoji="0" lang="ja-JP" altLang="en-US" sz="97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4" name="直線コネクタ 43">
            <a:extLst>
              <a:ext uri="{FF2B5EF4-FFF2-40B4-BE49-F238E27FC236}">
                <a16:creationId xmlns:a16="http://schemas.microsoft.com/office/drawing/2014/main" id="{0B2F3A49-80C5-CFB5-37D0-DCC12334827D}"/>
              </a:ext>
            </a:extLst>
          </p:cNvPr>
          <p:cNvCxnSpPr>
            <a:cxnSpLocks/>
          </p:cNvCxnSpPr>
          <p:nvPr/>
        </p:nvCxnSpPr>
        <p:spPr>
          <a:xfrm>
            <a:off x="5769185" y="4002450"/>
            <a:ext cx="7240" cy="35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894E65B-6F50-DFF8-D614-240149F87D6C}"/>
              </a:ext>
            </a:extLst>
          </p:cNvPr>
          <p:cNvCxnSpPr>
            <a:cxnSpLocks/>
          </p:cNvCxnSpPr>
          <p:nvPr/>
        </p:nvCxnSpPr>
        <p:spPr>
          <a:xfrm>
            <a:off x="7627326" y="4019523"/>
            <a:ext cx="0" cy="32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355A393-85F5-3D8E-7D31-E36BBE3347C1}"/>
              </a:ext>
            </a:extLst>
          </p:cNvPr>
          <p:cNvCxnSpPr>
            <a:cxnSpLocks/>
          </p:cNvCxnSpPr>
          <p:nvPr/>
        </p:nvCxnSpPr>
        <p:spPr>
          <a:xfrm>
            <a:off x="6253246" y="3998434"/>
            <a:ext cx="82946" cy="356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BABDBAEB-19E5-8402-C16D-85F277B7802F}"/>
              </a:ext>
            </a:extLst>
          </p:cNvPr>
          <p:cNvSpPr/>
          <p:nvPr/>
        </p:nvSpPr>
        <p:spPr>
          <a:xfrm>
            <a:off x="7045021" y="4022685"/>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15C9675A-904A-D8C3-3426-8992F901F777}"/>
              </a:ext>
            </a:extLst>
          </p:cNvPr>
          <p:cNvSpPr/>
          <p:nvPr/>
        </p:nvSpPr>
        <p:spPr>
          <a:xfrm>
            <a:off x="3057298" y="4034784"/>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A4378E81-10CE-EFA4-A0D8-7A8B36A7B43A}"/>
              </a:ext>
            </a:extLst>
          </p:cNvPr>
          <p:cNvSpPr/>
          <p:nvPr/>
        </p:nvSpPr>
        <p:spPr>
          <a:xfrm>
            <a:off x="4393911" y="4034784"/>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431063F1-B5BA-5D67-8597-35695DB1EB8C}"/>
              </a:ext>
            </a:extLst>
          </p:cNvPr>
          <p:cNvSpPr/>
          <p:nvPr/>
        </p:nvSpPr>
        <p:spPr>
          <a:xfrm>
            <a:off x="6478469" y="4034783"/>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8C86D627-A1FC-51F5-0A29-C63D9BB909EF}"/>
              </a:ext>
            </a:extLst>
          </p:cNvPr>
          <p:cNvSpPr txBox="1"/>
          <p:nvPr/>
        </p:nvSpPr>
        <p:spPr>
          <a:xfrm>
            <a:off x="243083" y="5227356"/>
            <a:ext cx="94321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関東平野には、関東タイプ（</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）のほか、瀬戸内型（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B-VII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）、北部九州型（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B-IX</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、ヒメダカ型（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が生息している。</a:t>
            </a:r>
          </a:p>
        </p:txBody>
      </p:sp>
      <p:sp>
        <p:nvSpPr>
          <p:cNvPr id="3" name="スライド番号プレースホルダー 2">
            <a:extLst>
              <a:ext uri="{FF2B5EF4-FFF2-40B4-BE49-F238E27FC236}">
                <a16:creationId xmlns:a16="http://schemas.microsoft.com/office/drawing/2014/main" id="{4D0150BB-ED45-348B-E39B-14712F1B16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9F45CF0-0694-4858-9B1B-511D5B1B0895}"/>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211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ayousei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684" y="977206"/>
            <a:ext cx="4136744" cy="53231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tayousei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507" y="1416820"/>
            <a:ext cx="3179621" cy="4112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2281115" y="212834"/>
            <a:ext cx="4895892" cy="400110"/>
          </a:xfrm>
          <a:prstGeom prst="rect">
            <a:avLst/>
          </a:prstGeom>
          <a:noFill/>
          <a:ln w="9525">
            <a:noFill/>
            <a:miter lim="800000"/>
            <a:headEnd/>
            <a:tailEnd/>
          </a:ln>
          <a:effectLst/>
        </p:spPr>
        <p:txBody>
          <a:bodyPr wrap="non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日本のメダカの系統樹（遺伝的な近縁関係）</a:t>
            </a:r>
          </a:p>
        </p:txBody>
      </p:sp>
      <p:sp>
        <p:nvSpPr>
          <p:cNvPr id="5" name="テキスト ボックス 4"/>
          <p:cNvSpPr txBox="1"/>
          <p:nvPr/>
        </p:nvSpPr>
        <p:spPr>
          <a:xfrm>
            <a:off x="970577" y="5446427"/>
            <a:ext cx="2821798" cy="603883"/>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err="1">
                <a:ln>
                  <a:noFill/>
                </a:ln>
                <a:solidFill>
                  <a:srgbClr val="000000"/>
                </a:solidFill>
                <a:effectLst/>
                <a:uLnTx/>
                <a:uFillTx/>
                <a:latin typeface="Calibri" pitchFamily="34" charset="0"/>
                <a:ea typeface="ＭＳ Ｐゴシック"/>
                <a:cs typeface="+mn-cs"/>
              </a:rPr>
              <a:t>Takehana</a:t>
            </a: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 et al., </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Zool. Sci., 20, 1279-1291, 2003</a:t>
            </a:r>
            <a:endParaRPr kumimoji="1" lang="ja-JP" altLang="en-US" sz="1662" b="0" i="0" u="none" strike="noStrike" kern="1200" cap="none" spc="0" normalizeH="0" baseline="0" noProof="0" dirty="0">
              <a:ln>
                <a:noFill/>
              </a:ln>
              <a:solidFill>
                <a:srgbClr val="000000"/>
              </a:solidFill>
              <a:effectLst/>
              <a:uLnTx/>
              <a:uFillTx/>
              <a:latin typeface="Calibri" pitchFamily="34" charset="0"/>
              <a:ea typeface="ＭＳ Ｐゴシック"/>
              <a:cs typeface="+mn-cs"/>
            </a:endParaRPr>
          </a:p>
        </p:txBody>
      </p:sp>
      <p:sp>
        <p:nvSpPr>
          <p:cNvPr id="3" name="テキスト ボックス 2">
            <a:extLst>
              <a:ext uri="{FF2B5EF4-FFF2-40B4-BE49-F238E27FC236}">
                <a16:creationId xmlns:a16="http://schemas.microsoft.com/office/drawing/2014/main" id="{F4551484-D2C0-B6BA-A716-3FB28AF0DB8C}"/>
              </a:ext>
            </a:extLst>
          </p:cNvPr>
          <p:cNvSpPr txBox="1"/>
          <p:nvPr/>
        </p:nvSpPr>
        <p:spPr>
          <a:xfrm>
            <a:off x="393689" y="838271"/>
            <a:ext cx="660244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新潟大学酒泉満教授のグループの精力的な研究の結果、日本中のメダカの遺伝的系統樹（家系図に相当）が作製されている。</a:t>
            </a:r>
          </a:p>
        </p:txBody>
      </p:sp>
      <p:sp>
        <p:nvSpPr>
          <p:cNvPr id="6" name="スライド番号プレースホルダー 5">
            <a:extLst>
              <a:ext uri="{FF2B5EF4-FFF2-40B4-BE49-F238E27FC236}">
                <a16:creationId xmlns:a16="http://schemas.microsoft.com/office/drawing/2014/main" id="{1BFDF987-C90C-C593-4844-CD3C61F58626}"/>
              </a:ext>
            </a:extLst>
          </p:cNvPr>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79F0BFF3-A8A5-45A8-8188-F5824D90EB55}" type="slidenum">
              <a:rPr kumimoji="0"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14</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43EA02D-CEF5-4779-188D-9C09958BCD11}"/>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346150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8018" name="Picture 2"/>
          <p:cNvPicPr>
            <a:picLocks noChangeAspect="1" noChangeArrowheads="1"/>
          </p:cNvPicPr>
          <p:nvPr/>
        </p:nvPicPr>
        <p:blipFill>
          <a:blip r:embed="rId2" cstate="print"/>
          <a:srcRect/>
          <a:stretch>
            <a:fillRect/>
          </a:stretch>
        </p:blipFill>
        <p:spPr bwMode="auto">
          <a:xfrm>
            <a:off x="2073276" y="1125539"/>
            <a:ext cx="5756275" cy="4491037"/>
          </a:xfrm>
          <a:prstGeom prst="rect">
            <a:avLst/>
          </a:prstGeom>
          <a:noFill/>
          <a:ln w="9525">
            <a:noFill/>
            <a:miter lim="800000"/>
            <a:headEnd/>
            <a:tailEnd/>
          </a:ln>
          <a:effectLst/>
        </p:spPr>
      </p:pic>
      <p:grpSp>
        <p:nvGrpSpPr>
          <p:cNvPr id="2" name="Group 3"/>
          <p:cNvGrpSpPr>
            <a:grpSpLocks/>
          </p:cNvGrpSpPr>
          <p:nvPr/>
        </p:nvGrpSpPr>
        <p:grpSpPr bwMode="auto">
          <a:xfrm>
            <a:off x="7905751" y="1628775"/>
            <a:ext cx="1539875" cy="2952750"/>
            <a:chOff x="4740" y="1026"/>
            <a:chExt cx="970" cy="1860"/>
          </a:xfrm>
        </p:grpSpPr>
        <p:sp>
          <p:nvSpPr>
            <p:cNvPr id="1238020" name="Text Box 4"/>
            <p:cNvSpPr txBox="1">
              <a:spLocks noChangeArrowheads="1"/>
            </p:cNvSpPr>
            <p:nvPr/>
          </p:nvSpPr>
          <p:spPr bwMode="auto">
            <a:xfrm>
              <a:off x="4740" y="2341"/>
              <a:ext cx="922" cy="256"/>
            </a:xfrm>
            <a:prstGeom prst="rect">
              <a:avLst/>
            </a:prstGeom>
            <a:solidFill>
              <a:schemeClr val="bg1"/>
            </a:solidFill>
            <a:ln w="9525">
              <a:solidFill>
                <a:schemeClr val="tx1"/>
              </a:solidFill>
              <a:miter lim="800000"/>
              <a:headEnd/>
              <a:tailEnd/>
            </a:ln>
            <a:effectLst/>
          </p:spPr>
          <p:txBody>
            <a:bodyPr wrap="none">
              <a:spAutoFit/>
            </a:bodyPr>
            <a:lstStyle/>
            <a:p>
              <a:pPr marL="0" marR="0" lvl="0" indent="0" algn="l" defTabSz="4176713"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a:ea typeface="ＭＳ Ｐゴシック"/>
                  <a:cs typeface="+mn-cs"/>
                </a:rPr>
                <a:t>南日本集団</a:t>
              </a:r>
            </a:p>
          </p:txBody>
        </p:sp>
        <p:sp>
          <p:nvSpPr>
            <p:cNvPr id="1238021" name="Text Box 5"/>
            <p:cNvSpPr txBox="1">
              <a:spLocks noChangeArrowheads="1"/>
            </p:cNvSpPr>
            <p:nvPr/>
          </p:nvSpPr>
          <p:spPr bwMode="auto">
            <a:xfrm>
              <a:off x="4740" y="1026"/>
              <a:ext cx="922" cy="256"/>
            </a:xfrm>
            <a:prstGeom prst="rect">
              <a:avLst/>
            </a:prstGeom>
            <a:solidFill>
              <a:schemeClr val="bg1"/>
            </a:solidFill>
            <a:ln w="9525">
              <a:solidFill>
                <a:schemeClr val="tx1"/>
              </a:solidFill>
              <a:miter lim="800000"/>
              <a:headEnd/>
              <a:tailEnd/>
            </a:ln>
            <a:effectLst/>
          </p:spPr>
          <p:txBody>
            <a:bodyPr wrap="none">
              <a:spAutoFit/>
            </a:bodyPr>
            <a:lstStyle/>
            <a:p>
              <a:pPr marL="0" marR="0" lvl="0" indent="0" algn="l" defTabSz="4176713"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a:ea typeface="ＭＳ Ｐゴシック"/>
                  <a:cs typeface="+mn-cs"/>
                </a:rPr>
                <a:t>北日本集団</a:t>
              </a:r>
            </a:p>
          </p:txBody>
        </p:sp>
        <p:sp>
          <p:nvSpPr>
            <p:cNvPr id="1238022" name="Text Box 6"/>
            <p:cNvSpPr txBox="1">
              <a:spLocks noChangeArrowheads="1"/>
            </p:cNvSpPr>
            <p:nvPr/>
          </p:nvSpPr>
          <p:spPr bwMode="auto">
            <a:xfrm>
              <a:off x="4740" y="1359"/>
              <a:ext cx="970"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1" u="none" strike="noStrike" kern="1200" cap="none" spc="0" normalizeH="0" baseline="0" noProof="0">
                  <a:ln>
                    <a:noFill/>
                  </a:ln>
                  <a:solidFill>
                    <a:srgbClr val="000000"/>
                  </a:solidFill>
                  <a:effectLst/>
                  <a:uLnTx/>
                  <a:uFillTx/>
                  <a:latin typeface="Arial"/>
                  <a:ea typeface="ＭＳ Ｐゴシック"/>
                  <a:cs typeface="+mn-cs"/>
                </a:rPr>
                <a:t>“O. sakaizumii”</a:t>
              </a:r>
            </a:p>
          </p:txBody>
        </p:sp>
        <p:sp>
          <p:nvSpPr>
            <p:cNvPr id="1238023" name="Text Box 7"/>
            <p:cNvSpPr txBox="1">
              <a:spLocks noChangeArrowheads="1"/>
            </p:cNvSpPr>
            <p:nvPr/>
          </p:nvSpPr>
          <p:spPr bwMode="auto">
            <a:xfrm>
              <a:off x="4740" y="2674"/>
              <a:ext cx="657"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1" u="none" strike="noStrike" kern="1200" cap="none" spc="0" normalizeH="0" baseline="0" noProof="0">
                  <a:ln>
                    <a:noFill/>
                  </a:ln>
                  <a:solidFill>
                    <a:srgbClr val="000000"/>
                  </a:solidFill>
                  <a:effectLst/>
                  <a:uLnTx/>
                  <a:uFillTx/>
                  <a:latin typeface="Arial"/>
                  <a:ea typeface="ＭＳ Ｐゴシック"/>
                  <a:cs typeface="+mn-cs"/>
                </a:rPr>
                <a:t>O. latipes</a:t>
              </a:r>
            </a:p>
          </p:txBody>
        </p:sp>
      </p:grpSp>
      <p:sp>
        <p:nvSpPr>
          <p:cNvPr id="3" name="テキスト ボックス 2">
            <a:extLst>
              <a:ext uri="{FF2B5EF4-FFF2-40B4-BE49-F238E27FC236}">
                <a16:creationId xmlns:a16="http://schemas.microsoft.com/office/drawing/2014/main" id="{0C4029E8-202F-2AA4-9998-E61DEC938B2C}"/>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4" name="スライド番号プレースホルダー 3">
            <a:extLst>
              <a:ext uri="{FF2B5EF4-FFF2-40B4-BE49-F238E27FC236}">
                <a16:creationId xmlns:a16="http://schemas.microsoft.com/office/drawing/2014/main" id="{A2845BA6-8E73-1C4C-3A5E-E5B83CCF52E2}"/>
              </a:ext>
            </a:extLst>
          </p:cNvPr>
          <p:cNvSpPr>
            <a:spLocks noGrp="1"/>
          </p:cNvSpPr>
          <p:nvPr>
            <p:ph type="sldNum" sz="quarter" idx="12"/>
          </p:nvPr>
        </p:nvSpPr>
        <p:spPr/>
        <p:txBody>
          <a:bodyPr/>
          <a:lstStyle/>
          <a:p>
            <a:fld id="{748BD9E0-E934-4D9E-B150-87BD97354E97}" type="slidenum">
              <a:rPr lang="en-US" altLang="ja-JP" smtClean="0">
                <a:solidFill>
                  <a:srgbClr val="000000"/>
                </a:solidFill>
              </a:rPr>
              <a:pPr/>
              <a:t>15</a:t>
            </a:fld>
            <a:endParaRPr lang="en-US" altLang="ja-JP">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42" name="Picture 2"/>
          <p:cNvPicPr>
            <a:picLocks noChangeAspect="1" noChangeArrowheads="1"/>
          </p:cNvPicPr>
          <p:nvPr/>
        </p:nvPicPr>
        <p:blipFill>
          <a:blip r:embed="rId2" cstate="print"/>
          <a:srcRect/>
          <a:stretch>
            <a:fillRect/>
          </a:stretch>
        </p:blipFill>
        <p:spPr bwMode="auto">
          <a:xfrm>
            <a:off x="2073276" y="1052514"/>
            <a:ext cx="5757863" cy="4897437"/>
          </a:xfrm>
          <a:prstGeom prst="rect">
            <a:avLst/>
          </a:prstGeom>
          <a:noFill/>
          <a:ln w="9525">
            <a:noFill/>
            <a:miter lim="800000"/>
            <a:headEnd/>
            <a:tailEnd/>
          </a:ln>
          <a:effectLst/>
        </p:spPr>
      </p:pic>
      <p:grpSp>
        <p:nvGrpSpPr>
          <p:cNvPr id="2" name="Group 3"/>
          <p:cNvGrpSpPr>
            <a:grpSpLocks/>
          </p:cNvGrpSpPr>
          <p:nvPr/>
        </p:nvGrpSpPr>
        <p:grpSpPr bwMode="auto">
          <a:xfrm>
            <a:off x="7905751" y="1628775"/>
            <a:ext cx="1539875" cy="2952750"/>
            <a:chOff x="4740" y="1026"/>
            <a:chExt cx="970" cy="1860"/>
          </a:xfrm>
        </p:grpSpPr>
        <p:sp>
          <p:nvSpPr>
            <p:cNvPr id="1239044" name="Text Box 4"/>
            <p:cNvSpPr txBox="1">
              <a:spLocks noChangeArrowheads="1"/>
            </p:cNvSpPr>
            <p:nvPr/>
          </p:nvSpPr>
          <p:spPr bwMode="auto">
            <a:xfrm>
              <a:off x="4740" y="2341"/>
              <a:ext cx="922" cy="256"/>
            </a:xfrm>
            <a:prstGeom prst="rect">
              <a:avLst/>
            </a:prstGeom>
            <a:solidFill>
              <a:schemeClr val="bg1"/>
            </a:solidFill>
            <a:ln w="9525">
              <a:solidFill>
                <a:schemeClr val="tx1"/>
              </a:solidFill>
              <a:miter lim="800000"/>
              <a:headEnd/>
              <a:tailEnd/>
            </a:ln>
            <a:effectLst/>
          </p:spPr>
          <p:txBody>
            <a:bodyPr wrap="none">
              <a:spAutoFit/>
            </a:bodyPr>
            <a:lstStyle/>
            <a:p>
              <a:pPr marL="0" marR="0" lvl="0" indent="0" algn="l" defTabSz="4176713"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a:ea typeface="ＭＳ Ｐゴシック"/>
                  <a:cs typeface="+mn-cs"/>
                </a:rPr>
                <a:t>南日本集団</a:t>
              </a:r>
            </a:p>
          </p:txBody>
        </p:sp>
        <p:sp>
          <p:nvSpPr>
            <p:cNvPr id="1239045" name="Text Box 5"/>
            <p:cNvSpPr txBox="1">
              <a:spLocks noChangeArrowheads="1"/>
            </p:cNvSpPr>
            <p:nvPr/>
          </p:nvSpPr>
          <p:spPr bwMode="auto">
            <a:xfrm>
              <a:off x="4740" y="1026"/>
              <a:ext cx="922" cy="256"/>
            </a:xfrm>
            <a:prstGeom prst="rect">
              <a:avLst/>
            </a:prstGeom>
            <a:solidFill>
              <a:schemeClr val="bg1"/>
            </a:solidFill>
            <a:ln w="9525">
              <a:solidFill>
                <a:schemeClr val="tx1"/>
              </a:solidFill>
              <a:miter lim="800000"/>
              <a:headEnd/>
              <a:tailEnd/>
            </a:ln>
            <a:effectLst/>
          </p:spPr>
          <p:txBody>
            <a:bodyPr wrap="none">
              <a:spAutoFit/>
            </a:bodyPr>
            <a:lstStyle/>
            <a:p>
              <a:pPr marL="0" marR="0" lvl="0" indent="0" algn="l" defTabSz="4176713"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a:ea typeface="ＭＳ Ｐゴシック"/>
                  <a:cs typeface="+mn-cs"/>
                </a:rPr>
                <a:t>北日本集団</a:t>
              </a:r>
            </a:p>
          </p:txBody>
        </p:sp>
        <p:sp>
          <p:nvSpPr>
            <p:cNvPr id="1239046" name="Text Box 6"/>
            <p:cNvSpPr txBox="1">
              <a:spLocks noChangeArrowheads="1"/>
            </p:cNvSpPr>
            <p:nvPr/>
          </p:nvSpPr>
          <p:spPr bwMode="auto">
            <a:xfrm>
              <a:off x="4740" y="1359"/>
              <a:ext cx="970"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1" u="none" strike="noStrike" kern="1200" cap="none" spc="0" normalizeH="0" baseline="0" noProof="0">
                  <a:ln>
                    <a:noFill/>
                  </a:ln>
                  <a:solidFill>
                    <a:srgbClr val="000000"/>
                  </a:solidFill>
                  <a:effectLst/>
                  <a:uLnTx/>
                  <a:uFillTx/>
                  <a:latin typeface="Arial"/>
                  <a:ea typeface="ＭＳ Ｐゴシック"/>
                  <a:cs typeface="+mn-cs"/>
                </a:rPr>
                <a:t>“O. sakaizumii”</a:t>
              </a:r>
            </a:p>
          </p:txBody>
        </p:sp>
        <p:sp>
          <p:nvSpPr>
            <p:cNvPr id="1239047" name="Text Box 7"/>
            <p:cNvSpPr txBox="1">
              <a:spLocks noChangeArrowheads="1"/>
            </p:cNvSpPr>
            <p:nvPr/>
          </p:nvSpPr>
          <p:spPr bwMode="auto">
            <a:xfrm>
              <a:off x="4740" y="2674"/>
              <a:ext cx="657"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1" u="none" strike="noStrike" kern="1200" cap="none" spc="0" normalizeH="0" baseline="0" noProof="0">
                  <a:ln>
                    <a:noFill/>
                  </a:ln>
                  <a:solidFill>
                    <a:srgbClr val="000000"/>
                  </a:solidFill>
                  <a:effectLst/>
                  <a:uLnTx/>
                  <a:uFillTx/>
                  <a:latin typeface="Arial"/>
                  <a:ea typeface="ＭＳ Ｐゴシック"/>
                  <a:cs typeface="+mn-cs"/>
                </a:rPr>
                <a:t>O. latipes</a:t>
              </a:r>
            </a:p>
          </p:txBody>
        </p:sp>
      </p:grpSp>
      <p:sp>
        <p:nvSpPr>
          <p:cNvPr id="3" name="テキスト ボックス 2">
            <a:extLst>
              <a:ext uri="{FF2B5EF4-FFF2-40B4-BE49-F238E27FC236}">
                <a16:creationId xmlns:a16="http://schemas.microsoft.com/office/drawing/2014/main" id="{805F2CD6-8B38-B403-07DE-CB3AE4F57BF9}"/>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4" name="スライド番号プレースホルダー 3">
            <a:extLst>
              <a:ext uri="{FF2B5EF4-FFF2-40B4-BE49-F238E27FC236}">
                <a16:creationId xmlns:a16="http://schemas.microsoft.com/office/drawing/2014/main" id="{43C454F2-CFEE-37BB-B474-2F42AB7B6F25}"/>
              </a:ext>
            </a:extLst>
          </p:cNvPr>
          <p:cNvSpPr>
            <a:spLocks noGrp="1"/>
          </p:cNvSpPr>
          <p:nvPr>
            <p:ph type="sldNum" sz="quarter" idx="12"/>
          </p:nvPr>
        </p:nvSpPr>
        <p:spPr/>
        <p:txBody>
          <a:bodyPr/>
          <a:lstStyle/>
          <a:p>
            <a:fld id="{748BD9E0-E934-4D9E-B150-87BD97354E97}" type="slidenum">
              <a:rPr lang="en-US" altLang="ja-JP" smtClean="0">
                <a:solidFill>
                  <a:srgbClr val="000000"/>
                </a:solidFill>
              </a:rPr>
              <a:pPr/>
              <a:t>16</a:t>
            </a:fld>
            <a:endParaRPr lang="en-US" altLang="ja-JP">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26748" y="5229201"/>
            <a:ext cx="507222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Wikipedia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日本列島　より</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http://www.city.katsuyama.fukui.jp/geopark/kids/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6" name="テキスト ボックス 5"/>
          <p:cNvSpPr txBox="1"/>
          <p:nvPr/>
        </p:nvSpPr>
        <p:spPr>
          <a:xfrm>
            <a:off x="6969224" y="1327701"/>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万年前</a:t>
            </a:r>
          </a:p>
        </p:txBody>
      </p:sp>
      <p:sp>
        <p:nvSpPr>
          <p:cNvPr id="7" name="テキスト ボックス 6"/>
          <p:cNvSpPr txBox="1"/>
          <p:nvPr/>
        </p:nvSpPr>
        <p:spPr>
          <a:xfrm>
            <a:off x="4016792" y="1327701"/>
            <a:ext cx="1867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350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万年前</a:t>
            </a:r>
          </a:p>
        </p:txBody>
      </p:sp>
      <p:sp>
        <p:nvSpPr>
          <p:cNvPr id="8" name="テキスト ボックス 7"/>
          <p:cNvSpPr txBox="1"/>
          <p:nvPr/>
        </p:nvSpPr>
        <p:spPr>
          <a:xfrm>
            <a:off x="1418930" y="1333217"/>
            <a:ext cx="215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2,300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1,800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万年前</a:t>
            </a:r>
          </a:p>
        </p:txBody>
      </p:sp>
      <p:pic>
        <p:nvPicPr>
          <p:cNvPr id="1416194" name="Picture 2" descr="https://upload.wikimedia.org/wikipedia/commons/thumb/a/a2/Sea_of_Japan_Early_Miocene_map.svg/128px-Sea_of_Japan_Early_Miocene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33" y="2060848"/>
            <a:ext cx="1792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16196" name="Picture 4" descr="https://upload.wikimedia.org/wikipedia/commons/thumb/f/fd/Sea_of_Japan_Pliocene_map.svg/172px-Sea_of_Japan_Pliocene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496" y="2060848"/>
            <a:ext cx="2408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16198" name="Picture 6" descr="https://upload.wikimedia.org/wikipedia/commons/thumb/d/d9/Japan_glaciation.gif/160px-Japan_glaci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859" y="2060848"/>
            <a:ext cx="224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2EF31EE-837B-080D-B333-EB389076C623}"/>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3" name="スライド番号プレースホルダー 2">
            <a:extLst>
              <a:ext uri="{FF2B5EF4-FFF2-40B4-BE49-F238E27FC236}">
                <a16:creationId xmlns:a16="http://schemas.microsoft.com/office/drawing/2014/main" id="{716847AF-1AA0-CAF3-25A7-4FE5C1544BAC}"/>
              </a:ext>
            </a:extLst>
          </p:cNvPr>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217863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c/c9/Co2_glacial_cycles_800k.png/800px-Co2_glacial_cycles_800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933" y="1165556"/>
            <a:ext cx="5854810" cy="414959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360948" y="5764414"/>
            <a:ext cx="4447794" cy="29117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https://ja.wikipedia.org/wiki/%E6%B0%B7%E6%9C%9F</a:t>
            </a:r>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1790159" y="474809"/>
            <a:ext cx="6821098" cy="490134"/>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南方由来のメダカは氷河期には苦労したはず</a:t>
            </a:r>
          </a:p>
        </p:txBody>
      </p:sp>
      <p:sp>
        <p:nvSpPr>
          <p:cNvPr id="3" name="テキスト ボックス 2">
            <a:extLst>
              <a:ext uri="{FF2B5EF4-FFF2-40B4-BE49-F238E27FC236}">
                <a16:creationId xmlns:a16="http://schemas.microsoft.com/office/drawing/2014/main" id="{23AD6634-E235-60B5-1ACA-AF6C4A0E8120}"/>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5" name="スライド番号プレースホルダー 4">
            <a:extLst>
              <a:ext uri="{FF2B5EF4-FFF2-40B4-BE49-F238E27FC236}">
                <a16:creationId xmlns:a16="http://schemas.microsoft.com/office/drawing/2014/main" id="{EFE3D51E-5C8A-CD51-E80A-8437F3D6B86D}"/>
              </a:ext>
            </a:extLst>
          </p:cNvPr>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18</a:t>
            </a:fld>
            <a:endParaRPr lang="ja-JP" altLang="en-US">
              <a:solidFill>
                <a:prstClr val="black">
                  <a:tint val="75000"/>
                </a:prstClr>
              </a:solidFill>
            </a:endParaRPr>
          </a:p>
        </p:txBody>
      </p:sp>
    </p:spTree>
    <p:extLst>
      <p:ext uri="{BB962C8B-B14F-4D97-AF65-F5344CB8AC3E}">
        <p14:creationId xmlns:p14="http://schemas.microsoft.com/office/powerpoint/2010/main" val="185346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5367339" y="188914"/>
            <a:ext cx="3887787"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メダカは、日本全国（北海道除く）の津々浦々で、４００万年前（あるいは、もっと昔）から、栄枯盛衰を繰り返してきた。</a:t>
            </a:r>
          </a:p>
        </p:txBody>
      </p:sp>
      <p:sp>
        <p:nvSpPr>
          <p:cNvPr id="894979" name="Text Box 3"/>
          <p:cNvSpPr txBox="1">
            <a:spLocks noChangeArrowheads="1"/>
          </p:cNvSpPr>
          <p:nvPr/>
        </p:nvSpPr>
        <p:spPr bwMode="auto">
          <a:xfrm>
            <a:off x="5367338" y="1484313"/>
            <a:ext cx="3706812"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日照り、渇水、厳冬、洪水、津波、</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charset="-128"/>
                <a:cs typeface="+mn-cs"/>
              </a:rPr>
              <a:t>etc</a:t>
            </a:r>
          </a:p>
        </p:txBody>
      </p:sp>
      <p:sp>
        <p:nvSpPr>
          <p:cNvPr id="894980" name="Text Box 4"/>
          <p:cNvSpPr txBox="1">
            <a:spLocks noChangeArrowheads="1"/>
          </p:cNvSpPr>
          <p:nvPr/>
        </p:nvSpPr>
        <p:spPr bwMode="auto">
          <a:xfrm>
            <a:off x="5367338" y="1916114"/>
            <a:ext cx="3763962" cy="91598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でも、繰り返し、繰り返し、子供を生み、ししぶとく、あきらめずに、くさらずに、個体群を殖やして、今に至っている。</a:t>
            </a:r>
          </a:p>
        </p:txBody>
      </p:sp>
      <p:pic>
        <p:nvPicPr>
          <p:cNvPr id="894984" name="Picture 8" descr="IMG_4702"/>
          <p:cNvPicPr>
            <a:picLocks noChangeAspect="1" noChangeArrowheads="1"/>
          </p:cNvPicPr>
          <p:nvPr/>
        </p:nvPicPr>
        <p:blipFill>
          <a:blip r:embed="rId3" cstate="print"/>
          <a:srcRect/>
          <a:stretch>
            <a:fillRect/>
          </a:stretch>
        </p:blipFill>
        <p:spPr bwMode="auto">
          <a:xfrm>
            <a:off x="920751" y="4029076"/>
            <a:ext cx="3959225" cy="2640013"/>
          </a:xfrm>
          <a:prstGeom prst="rect">
            <a:avLst/>
          </a:prstGeom>
          <a:noFill/>
        </p:spPr>
      </p:pic>
      <p:sp>
        <p:nvSpPr>
          <p:cNvPr id="894985" name="Rectangle 9"/>
          <p:cNvSpPr>
            <a:spLocks noChangeArrowheads="1"/>
          </p:cNvSpPr>
          <p:nvPr/>
        </p:nvSpPr>
        <p:spPr bwMode="auto">
          <a:xfrm>
            <a:off x="-376238" y="3500439"/>
            <a:ext cx="5761038" cy="936625"/>
          </a:xfrm>
          <a:prstGeom prst="rect">
            <a:avLst/>
          </a:prstGeom>
          <a:solidFill>
            <a:schemeClr val="bg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nvGrpSpPr>
          <p:cNvPr id="2" name="Group 10"/>
          <p:cNvGrpSpPr>
            <a:grpSpLocks/>
          </p:cNvGrpSpPr>
          <p:nvPr/>
        </p:nvGrpSpPr>
        <p:grpSpPr bwMode="auto">
          <a:xfrm>
            <a:off x="381000" y="0"/>
            <a:ext cx="4787900" cy="4343400"/>
            <a:chOff x="1111" y="436"/>
            <a:chExt cx="3676" cy="3333"/>
          </a:xfrm>
        </p:grpSpPr>
        <p:grpSp>
          <p:nvGrpSpPr>
            <p:cNvPr id="3" name="Group 11"/>
            <p:cNvGrpSpPr>
              <a:grpSpLocks/>
            </p:cNvGrpSpPr>
            <p:nvPr/>
          </p:nvGrpSpPr>
          <p:grpSpPr bwMode="auto">
            <a:xfrm>
              <a:off x="1111" y="436"/>
              <a:ext cx="3676" cy="3333"/>
              <a:chOff x="839" y="0"/>
              <a:chExt cx="4083" cy="4320"/>
            </a:xfrm>
          </p:grpSpPr>
          <p:pic>
            <p:nvPicPr>
              <p:cNvPr id="894988" name="Picture 12" descr="CW3068_00"/>
              <p:cNvPicPr>
                <a:picLocks noChangeAspect="1" noChangeArrowheads="1"/>
              </p:cNvPicPr>
              <p:nvPr/>
            </p:nvPicPr>
            <p:blipFill>
              <a:blip r:embed="rId4" cstate="print"/>
              <a:srcRect/>
              <a:stretch>
                <a:fillRect/>
              </a:stretch>
            </p:blipFill>
            <p:spPr bwMode="auto">
              <a:xfrm>
                <a:off x="839" y="0"/>
                <a:ext cx="4083" cy="4320"/>
              </a:xfrm>
              <a:prstGeom prst="rect">
                <a:avLst/>
              </a:prstGeom>
              <a:noFill/>
            </p:spPr>
          </p:pic>
          <p:grpSp>
            <p:nvGrpSpPr>
              <p:cNvPr id="4" name="Group 13"/>
              <p:cNvGrpSpPr>
                <a:grpSpLocks/>
              </p:cNvGrpSpPr>
              <p:nvPr/>
            </p:nvGrpSpPr>
            <p:grpSpPr bwMode="auto">
              <a:xfrm>
                <a:off x="1616" y="1348"/>
                <a:ext cx="2248" cy="2540"/>
                <a:chOff x="1616" y="1348"/>
                <a:chExt cx="2248" cy="2540"/>
              </a:xfrm>
            </p:grpSpPr>
            <p:sp>
              <p:nvSpPr>
                <p:cNvPr id="894990" name="Oval 14"/>
                <p:cNvSpPr>
                  <a:spLocks noChangeArrowheads="1"/>
                </p:cNvSpPr>
                <p:nvPr/>
              </p:nvSpPr>
              <p:spPr bwMode="auto">
                <a:xfrm>
                  <a:off x="3644" y="137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1" name="Oval 15"/>
                <p:cNvSpPr>
                  <a:spLocks noChangeArrowheads="1"/>
                </p:cNvSpPr>
                <p:nvPr/>
              </p:nvSpPr>
              <p:spPr bwMode="auto">
                <a:xfrm>
                  <a:off x="3740" y="134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2" name="Oval 16"/>
                <p:cNvSpPr>
                  <a:spLocks noChangeArrowheads="1"/>
                </p:cNvSpPr>
                <p:nvPr/>
              </p:nvSpPr>
              <p:spPr bwMode="auto">
                <a:xfrm>
                  <a:off x="3824" y="16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3" name="Oval 17"/>
                <p:cNvSpPr>
                  <a:spLocks noChangeArrowheads="1"/>
                </p:cNvSpPr>
                <p:nvPr/>
              </p:nvSpPr>
              <p:spPr bwMode="auto">
                <a:xfrm>
                  <a:off x="3748" y="163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4" name="Oval 18"/>
                <p:cNvSpPr>
                  <a:spLocks noChangeArrowheads="1"/>
                </p:cNvSpPr>
                <p:nvPr/>
              </p:nvSpPr>
              <p:spPr bwMode="auto">
                <a:xfrm>
                  <a:off x="3652" y="146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5" name="Oval 19"/>
                <p:cNvSpPr>
                  <a:spLocks noChangeArrowheads="1"/>
                </p:cNvSpPr>
                <p:nvPr/>
              </p:nvSpPr>
              <p:spPr bwMode="auto">
                <a:xfrm>
                  <a:off x="3664" y="156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6" name="Oval 20"/>
                <p:cNvSpPr>
                  <a:spLocks noChangeArrowheads="1"/>
                </p:cNvSpPr>
                <p:nvPr/>
              </p:nvSpPr>
              <p:spPr bwMode="auto">
                <a:xfrm>
                  <a:off x="3572" y="16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7" name="Oval 21"/>
                <p:cNvSpPr>
                  <a:spLocks noChangeArrowheads="1"/>
                </p:cNvSpPr>
                <p:nvPr/>
              </p:nvSpPr>
              <p:spPr bwMode="auto">
                <a:xfrm>
                  <a:off x="3628" y="174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8" name="Oval 22"/>
                <p:cNvSpPr>
                  <a:spLocks noChangeArrowheads="1"/>
                </p:cNvSpPr>
                <p:nvPr/>
              </p:nvSpPr>
              <p:spPr bwMode="auto">
                <a:xfrm>
                  <a:off x="3696" y="203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9" name="Oval 23"/>
                <p:cNvSpPr>
                  <a:spLocks noChangeArrowheads="1"/>
                </p:cNvSpPr>
                <p:nvPr/>
              </p:nvSpPr>
              <p:spPr bwMode="auto">
                <a:xfrm>
                  <a:off x="3640" y="21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0" name="Oval 24"/>
                <p:cNvSpPr>
                  <a:spLocks noChangeArrowheads="1"/>
                </p:cNvSpPr>
                <p:nvPr/>
              </p:nvSpPr>
              <p:spPr bwMode="auto">
                <a:xfrm>
                  <a:off x="3548" y="21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1" name="Oval 25"/>
                <p:cNvSpPr>
                  <a:spLocks noChangeArrowheads="1"/>
                </p:cNvSpPr>
                <p:nvPr/>
              </p:nvSpPr>
              <p:spPr bwMode="auto">
                <a:xfrm>
                  <a:off x="3624" y="221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2" name="Oval 26"/>
                <p:cNvSpPr>
                  <a:spLocks noChangeArrowheads="1"/>
                </p:cNvSpPr>
                <p:nvPr/>
              </p:nvSpPr>
              <p:spPr bwMode="auto">
                <a:xfrm>
                  <a:off x="3596" y="227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3" name="Oval 27"/>
                <p:cNvSpPr>
                  <a:spLocks noChangeArrowheads="1"/>
                </p:cNvSpPr>
                <p:nvPr/>
              </p:nvSpPr>
              <p:spPr bwMode="auto">
                <a:xfrm>
                  <a:off x="3536" y="226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4" name="Oval 28"/>
                <p:cNvSpPr>
                  <a:spLocks noChangeArrowheads="1"/>
                </p:cNvSpPr>
                <p:nvPr/>
              </p:nvSpPr>
              <p:spPr bwMode="auto">
                <a:xfrm>
                  <a:off x="3468" y="234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5" name="Oval 29"/>
                <p:cNvSpPr>
                  <a:spLocks noChangeArrowheads="1"/>
                </p:cNvSpPr>
                <p:nvPr/>
              </p:nvSpPr>
              <p:spPr bwMode="auto">
                <a:xfrm>
                  <a:off x="3408" y="237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6" name="Oval 30"/>
                <p:cNvSpPr>
                  <a:spLocks noChangeArrowheads="1"/>
                </p:cNvSpPr>
                <p:nvPr/>
              </p:nvSpPr>
              <p:spPr bwMode="auto">
                <a:xfrm>
                  <a:off x="3364" y="23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7" name="Oval 31"/>
                <p:cNvSpPr>
                  <a:spLocks noChangeArrowheads="1"/>
                </p:cNvSpPr>
                <p:nvPr/>
              </p:nvSpPr>
              <p:spPr bwMode="auto">
                <a:xfrm>
                  <a:off x="3260" y="244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8" name="Oval 32"/>
                <p:cNvSpPr>
                  <a:spLocks noChangeArrowheads="1"/>
                </p:cNvSpPr>
                <p:nvPr/>
              </p:nvSpPr>
              <p:spPr bwMode="auto">
                <a:xfrm>
                  <a:off x="3200" y="24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9" name="Oval 33"/>
                <p:cNvSpPr>
                  <a:spLocks noChangeArrowheads="1"/>
                </p:cNvSpPr>
                <p:nvPr/>
              </p:nvSpPr>
              <p:spPr bwMode="auto">
                <a:xfrm>
                  <a:off x="3160" y="23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0" name="Oval 34"/>
                <p:cNvSpPr>
                  <a:spLocks noChangeArrowheads="1"/>
                </p:cNvSpPr>
                <p:nvPr/>
              </p:nvSpPr>
              <p:spPr bwMode="auto">
                <a:xfrm>
                  <a:off x="3256" y="232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1" name="Oval 35"/>
                <p:cNvSpPr>
                  <a:spLocks noChangeArrowheads="1"/>
                </p:cNvSpPr>
                <p:nvPr/>
              </p:nvSpPr>
              <p:spPr bwMode="auto">
                <a:xfrm>
                  <a:off x="3396" y="22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2" name="Oval 36"/>
                <p:cNvSpPr>
                  <a:spLocks noChangeArrowheads="1"/>
                </p:cNvSpPr>
                <p:nvPr/>
              </p:nvSpPr>
              <p:spPr bwMode="auto">
                <a:xfrm>
                  <a:off x="3332" y="22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3" name="Oval 37"/>
                <p:cNvSpPr>
                  <a:spLocks noChangeArrowheads="1"/>
                </p:cNvSpPr>
                <p:nvPr/>
              </p:nvSpPr>
              <p:spPr bwMode="auto">
                <a:xfrm>
                  <a:off x="3296" y="22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4" name="Oval 38"/>
                <p:cNvSpPr>
                  <a:spLocks noChangeArrowheads="1"/>
                </p:cNvSpPr>
                <p:nvPr/>
              </p:nvSpPr>
              <p:spPr bwMode="auto">
                <a:xfrm>
                  <a:off x="3284" y="214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5" name="Oval 39"/>
                <p:cNvSpPr>
                  <a:spLocks noChangeArrowheads="1"/>
                </p:cNvSpPr>
                <p:nvPr/>
              </p:nvSpPr>
              <p:spPr bwMode="auto">
                <a:xfrm>
                  <a:off x="3164" y="20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6" name="Oval 40"/>
                <p:cNvSpPr>
                  <a:spLocks noChangeArrowheads="1"/>
                </p:cNvSpPr>
                <p:nvPr/>
              </p:nvSpPr>
              <p:spPr bwMode="auto">
                <a:xfrm>
                  <a:off x="3376" y="18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7" name="Oval 41"/>
                <p:cNvSpPr>
                  <a:spLocks noChangeArrowheads="1"/>
                </p:cNvSpPr>
                <p:nvPr/>
              </p:nvSpPr>
              <p:spPr bwMode="auto">
                <a:xfrm>
                  <a:off x="3100" y="211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8" name="Oval 42"/>
                <p:cNvSpPr>
                  <a:spLocks noChangeArrowheads="1"/>
                </p:cNvSpPr>
                <p:nvPr/>
              </p:nvSpPr>
              <p:spPr bwMode="auto">
                <a:xfrm>
                  <a:off x="3052" y="216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9" name="Oval 43"/>
                <p:cNvSpPr>
                  <a:spLocks noChangeArrowheads="1"/>
                </p:cNvSpPr>
                <p:nvPr/>
              </p:nvSpPr>
              <p:spPr bwMode="auto">
                <a:xfrm>
                  <a:off x="2988" y="227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0" name="Oval 44"/>
                <p:cNvSpPr>
                  <a:spLocks noChangeArrowheads="1"/>
                </p:cNvSpPr>
                <p:nvPr/>
              </p:nvSpPr>
              <p:spPr bwMode="auto">
                <a:xfrm>
                  <a:off x="2912" y="229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1" name="Oval 45"/>
                <p:cNvSpPr>
                  <a:spLocks noChangeArrowheads="1"/>
                </p:cNvSpPr>
                <p:nvPr/>
              </p:nvSpPr>
              <p:spPr bwMode="auto">
                <a:xfrm>
                  <a:off x="2876" y="22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2" name="Oval 46"/>
                <p:cNvSpPr>
                  <a:spLocks noChangeArrowheads="1"/>
                </p:cNvSpPr>
                <p:nvPr/>
              </p:nvSpPr>
              <p:spPr bwMode="auto">
                <a:xfrm>
                  <a:off x="2872" y="224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3" name="Oval 47"/>
                <p:cNvSpPr>
                  <a:spLocks noChangeArrowheads="1"/>
                </p:cNvSpPr>
                <p:nvPr/>
              </p:nvSpPr>
              <p:spPr bwMode="auto">
                <a:xfrm>
                  <a:off x="2844" y="22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4" name="Oval 48"/>
                <p:cNvSpPr>
                  <a:spLocks noChangeArrowheads="1"/>
                </p:cNvSpPr>
                <p:nvPr/>
              </p:nvSpPr>
              <p:spPr bwMode="auto">
                <a:xfrm>
                  <a:off x="2814" y="226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5" name="Oval 49"/>
                <p:cNvSpPr>
                  <a:spLocks noChangeArrowheads="1"/>
                </p:cNvSpPr>
                <p:nvPr/>
              </p:nvSpPr>
              <p:spPr bwMode="auto">
                <a:xfrm>
                  <a:off x="2816" y="231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6" name="Oval 50"/>
                <p:cNvSpPr>
                  <a:spLocks noChangeArrowheads="1"/>
                </p:cNvSpPr>
                <p:nvPr/>
              </p:nvSpPr>
              <p:spPr bwMode="auto">
                <a:xfrm>
                  <a:off x="2752" y="227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7" name="Oval 51"/>
                <p:cNvSpPr>
                  <a:spLocks noChangeArrowheads="1"/>
                </p:cNvSpPr>
                <p:nvPr/>
              </p:nvSpPr>
              <p:spPr bwMode="auto">
                <a:xfrm>
                  <a:off x="2730" y="2306"/>
                  <a:ext cx="40" cy="36"/>
                </a:xfrm>
                <a:prstGeom prst="ellipse">
                  <a:avLst/>
                </a:prstGeom>
                <a:solidFill>
                  <a:srgbClr val="FF000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8" name="Oval 52"/>
                <p:cNvSpPr>
                  <a:spLocks noChangeArrowheads="1"/>
                </p:cNvSpPr>
                <p:nvPr/>
              </p:nvSpPr>
              <p:spPr bwMode="auto">
                <a:xfrm>
                  <a:off x="2746" y="228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9" name="Oval 53"/>
                <p:cNvSpPr>
                  <a:spLocks noChangeArrowheads="1"/>
                </p:cNvSpPr>
                <p:nvPr/>
              </p:nvSpPr>
              <p:spPr bwMode="auto">
                <a:xfrm>
                  <a:off x="2568" y="22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0" name="Oval 54"/>
                <p:cNvSpPr>
                  <a:spLocks noChangeArrowheads="1"/>
                </p:cNvSpPr>
                <p:nvPr/>
              </p:nvSpPr>
              <p:spPr bwMode="auto">
                <a:xfrm>
                  <a:off x="2620" y="21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1" name="Oval 55"/>
                <p:cNvSpPr>
                  <a:spLocks noChangeArrowheads="1"/>
                </p:cNvSpPr>
                <p:nvPr/>
              </p:nvSpPr>
              <p:spPr bwMode="auto">
                <a:xfrm>
                  <a:off x="1980" y="18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2" name="Oval 56"/>
                <p:cNvSpPr>
                  <a:spLocks noChangeArrowheads="1"/>
                </p:cNvSpPr>
                <p:nvPr/>
              </p:nvSpPr>
              <p:spPr bwMode="auto">
                <a:xfrm>
                  <a:off x="2000" y="196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3" name="Oval 57"/>
                <p:cNvSpPr>
                  <a:spLocks noChangeArrowheads="1"/>
                </p:cNvSpPr>
                <p:nvPr/>
              </p:nvSpPr>
              <p:spPr bwMode="auto">
                <a:xfrm>
                  <a:off x="1940" y="224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4" name="Oval 58"/>
                <p:cNvSpPr>
                  <a:spLocks noChangeArrowheads="1"/>
                </p:cNvSpPr>
                <p:nvPr/>
              </p:nvSpPr>
              <p:spPr bwMode="auto">
                <a:xfrm>
                  <a:off x="1700" y="202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5" name="Oval 59"/>
                <p:cNvSpPr>
                  <a:spLocks noChangeArrowheads="1"/>
                </p:cNvSpPr>
                <p:nvPr/>
              </p:nvSpPr>
              <p:spPr bwMode="auto">
                <a:xfrm>
                  <a:off x="1716" y="18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6" name="Oval 60"/>
                <p:cNvSpPr>
                  <a:spLocks noChangeArrowheads="1"/>
                </p:cNvSpPr>
                <p:nvPr/>
              </p:nvSpPr>
              <p:spPr bwMode="auto">
                <a:xfrm>
                  <a:off x="2360" y="24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7" name="Oval 61"/>
                <p:cNvSpPr>
                  <a:spLocks noChangeArrowheads="1"/>
                </p:cNvSpPr>
                <p:nvPr/>
              </p:nvSpPr>
              <p:spPr bwMode="auto">
                <a:xfrm>
                  <a:off x="2276" y="250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8" name="Oval 62"/>
                <p:cNvSpPr>
                  <a:spLocks noChangeArrowheads="1"/>
                </p:cNvSpPr>
                <p:nvPr/>
              </p:nvSpPr>
              <p:spPr bwMode="auto">
                <a:xfrm>
                  <a:off x="2336" y="250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9" name="Oval 63"/>
                <p:cNvSpPr>
                  <a:spLocks noChangeArrowheads="1"/>
                </p:cNvSpPr>
                <p:nvPr/>
              </p:nvSpPr>
              <p:spPr bwMode="auto">
                <a:xfrm>
                  <a:off x="2384" y="252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0" name="Oval 64"/>
                <p:cNvSpPr>
                  <a:spLocks noChangeArrowheads="1"/>
                </p:cNvSpPr>
                <p:nvPr/>
              </p:nvSpPr>
              <p:spPr bwMode="auto">
                <a:xfrm>
                  <a:off x="2640" y="240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1" name="Oval 65"/>
                <p:cNvSpPr>
                  <a:spLocks noChangeArrowheads="1"/>
                </p:cNvSpPr>
                <p:nvPr/>
              </p:nvSpPr>
              <p:spPr bwMode="auto">
                <a:xfrm>
                  <a:off x="2708" y="23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2" name="Oval 66"/>
                <p:cNvSpPr>
                  <a:spLocks noChangeArrowheads="1"/>
                </p:cNvSpPr>
                <p:nvPr/>
              </p:nvSpPr>
              <p:spPr bwMode="auto">
                <a:xfrm>
                  <a:off x="2740" y="239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3" name="Oval 67"/>
                <p:cNvSpPr>
                  <a:spLocks noChangeArrowheads="1"/>
                </p:cNvSpPr>
                <p:nvPr/>
              </p:nvSpPr>
              <p:spPr bwMode="auto">
                <a:xfrm>
                  <a:off x="2788" y="24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4" name="Oval 68"/>
                <p:cNvSpPr>
                  <a:spLocks noChangeArrowheads="1"/>
                </p:cNvSpPr>
                <p:nvPr/>
              </p:nvSpPr>
              <p:spPr bwMode="auto">
                <a:xfrm>
                  <a:off x="2896" y="24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5" name="Oval 69"/>
                <p:cNvSpPr>
                  <a:spLocks noChangeArrowheads="1"/>
                </p:cNvSpPr>
                <p:nvPr/>
              </p:nvSpPr>
              <p:spPr bwMode="auto">
                <a:xfrm>
                  <a:off x="2968" y="24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6" name="Oval 70"/>
                <p:cNvSpPr>
                  <a:spLocks noChangeArrowheads="1"/>
                </p:cNvSpPr>
                <p:nvPr/>
              </p:nvSpPr>
              <p:spPr bwMode="auto">
                <a:xfrm>
                  <a:off x="2892" y="25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7" name="Oval 71"/>
                <p:cNvSpPr>
                  <a:spLocks noChangeArrowheads="1"/>
                </p:cNvSpPr>
                <p:nvPr/>
              </p:nvSpPr>
              <p:spPr bwMode="auto">
                <a:xfrm>
                  <a:off x="2992" y="25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8" name="Oval 72"/>
                <p:cNvSpPr>
                  <a:spLocks noChangeArrowheads="1"/>
                </p:cNvSpPr>
                <p:nvPr/>
              </p:nvSpPr>
              <p:spPr bwMode="auto">
                <a:xfrm>
                  <a:off x="3060" y="24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9" name="Oval 73"/>
                <p:cNvSpPr>
                  <a:spLocks noChangeArrowheads="1"/>
                </p:cNvSpPr>
                <p:nvPr/>
              </p:nvSpPr>
              <p:spPr bwMode="auto">
                <a:xfrm>
                  <a:off x="3092" y="235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0" name="Oval 74"/>
                <p:cNvSpPr>
                  <a:spLocks noChangeArrowheads="1"/>
                </p:cNvSpPr>
                <p:nvPr/>
              </p:nvSpPr>
              <p:spPr bwMode="auto">
                <a:xfrm>
                  <a:off x="2732" y="250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1" name="Oval 75"/>
                <p:cNvSpPr>
                  <a:spLocks noChangeArrowheads="1"/>
                </p:cNvSpPr>
                <p:nvPr/>
              </p:nvSpPr>
              <p:spPr bwMode="auto">
                <a:xfrm>
                  <a:off x="2772" y="25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2" name="Oval 76"/>
                <p:cNvSpPr>
                  <a:spLocks noChangeArrowheads="1"/>
                </p:cNvSpPr>
                <p:nvPr/>
              </p:nvSpPr>
              <p:spPr bwMode="auto">
                <a:xfrm>
                  <a:off x="2624" y="26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3" name="Oval 77"/>
                <p:cNvSpPr>
                  <a:spLocks noChangeArrowheads="1"/>
                </p:cNvSpPr>
                <p:nvPr/>
              </p:nvSpPr>
              <p:spPr bwMode="auto">
                <a:xfrm>
                  <a:off x="2470" y="270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4" name="Oval 78"/>
                <p:cNvSpPr>
                  <a:spLocks noChangeArrowheads="1"/>
                </p:cNvSpPr>
                <p:nvPr/>
              </p:nvSpPr>
              <p:spPr bwMode="auto">
                <a:xfrm>
                  <a:off x="2500" y="25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5" name="Oval 79"/>
                <p:cNvSpPr>
                  <a:spLocks noChangeArrowheads="1"/>
                </p:cNvSpPr>
                <p:nvPr/>
              </p:nvSpPr>
              <p:spPr bwMode="auto">
                <a:xfrm>
                  <a:off x="2060" y="25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6" name="Oval 80"/>
                <p:cNvSpPr>
                  <a:spLocks noChangeArrowheads="1"/>
                </p:cNvSpPr>
                <p:nvPr/>
              </p:nvSpPr>
              <p:spPr bwMode="auto">
                <a:xfrm>
                  <a:off x="2168" y="25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7" name="Oval 81"/>
                <p:cNvSpPr>
                  <a:spLocks noChangeArrowheads="1"/>
                </p:cNvSpPr>
                <p:nvPr/>
              </p:nvSpPr>
              <p:spPr bwMode="auto">
                <a:xfrm>
                  <a:off x="2100" y="264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8" name="Oval 82"/>
                <p:cNvSpPr>
                  <a:spLocks noChangeArrowheads="1"/>
                </p:cNvSpPr>
                <p:nvPr/>
              </p:nvSpPr>
              <p:spPr bwMode="auto">
                <a:xfrm>
                  <a:off x="2100" y="271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9" name="Oval 83"/>
                <p:cNvSpPr>
                  <a:spLocks noChangeArrowheads="1"/>
                </p:cNvSpPr>
                <p:nvPr/>
              </p:nvSpPr>
              <p:spPr bwMode="auto">
                <a:xfrm>
                  <a:off x="2120" y="285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0" name="Oval 84"/>
                <p:cNvSpPr>
                  <a:spLocks noChangeArrowheads="1"/>
                </p:cNvSpPr>
                <p:nvPr/>
              </p:nvSpPr>
              <p:spPr bwMode="auto">
                <a:xfrm>
                  <a:off x="2132" y="29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1" name="Oval 85"/>
                <p:cNvSpPr>
                  <a:spLocks noChangeArrowheads="1"/>
                </p:cNvSpPr>
                <p:nvPr/>
              </p:nvSpPr>
              <p:spPr bwMode="auto">
                <a:xfrm>
                  <a:off x="2312" y="277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2" name="Oval 86"/>
                <p:cNvSpPr>
                  <a:spLocks noChangeArrowheads="1"/>
                </p:cNvSpPr>
                <p:nvPr/>
              </p:nvSpPr>
              <p:spPr bwMode="auto">
                <a:xfrm>
                  <a:off x="2252" y="264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3" name="Oval 87"/>
                <p:cNvSpPr>
                  <a:spLocks noChangeArrowheads="1"/>
                </p:cNvSpPr>
                <p:nvPr/>
              </p:nvSpPr>
              <p:spPr bwMode="auto">
                <a:xfrm>
                  <a:off x="1996" y="35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4" name="Oval 88"/>
                <p:cNvSpPr>
                  <a:spLocks noChangeArrowheads="1"/>
                </p:cNvSpPr>
                <p:nvPr/>
              </p:nvSpPr>
              <p:spPr bwMode="auto">
                <a:xfrm>
                  <a:off x="1664" y="37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5" name="Oval 89"/>
                <p:cNvSpPr>
                  <a:spLocks noChangeArrowheads="1"/>
                </p:cNvSpPr>
                <p:nvPr/>
              </p:nvSpPr>
              <p:spPr bwMode="auto">
                <a:xfrm>
                  <a:off x="1616" y="38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6" name="Oval 90"/>
                <p:cNvSpPr>
                  <a:spLocks noChangeArrowheads="1"/>
                </p:cNvSpPr>
                <p:nvPr/>
              </p:nvSpPr>
              <p:spPr bwMode="auto">
                <a:xfrm>
                  <a:off x="2776" y="2278"/>
                  <a:ext cx="40" cy="36"/>
                </a:xfrm>
                <a:prstGeom prst="ellipse">
                  <a:avLst/>
                </a:prstGeom>
                <a:solidFill>
                  <a:srgbClr val="FF000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7" name="Oval 91"/>
                <p:cNvSpPr>
                  <a:spLocks noChangeArrowheads="1"/>
                </p:cNvSpPr>
                <p:nvPr/>
              </p:nvSpPr>
              <p:spPr bwMode="auto">
                <a:xfrm>
                  <a:off x="2818" y="241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8" name="Oval 92"/>
                <p:cNvSpPr>
                  <a:spLocks noChangeArrowheads="1"/>
                </p:cNvSpPr>
                <p:nvPr/>
              </p:nvSpPr>
              <p:spPr bwMode="auto">
                <a:xfrm>
                  <a:off x="1884" y="273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9" name="Oval 93"/>
                <p:cNvSpPr>
                  <a:spLocks noChangeArrowheads="1"/>
                </p:cNvSpPr>
                <p:nvPr/>
              </p:nvSpPr>
              <p:spPr bwMode="auto">
                <a:xfrm>
                  <a:off x="3446" y="18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95070" name="Text Box 94"/>
              <p:cNvSpPr txBox="1">
                <a:spLocks noChangeArrowheads="1"/>
              </p:cNvSpPr>
              <p:nvPr/>
            </p:nvSpPr>
            <p:spPr bwMode="auto">
              <a:xfrm>
                <a:off x="997" y="114"/>
                <a:ext cx="158" cy="45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95071" name="Oval 95"/>
            <p:cNvSpPr>
              <a:spLocks noChangeArrowheads="1"/>
            </p:cNvSpPr>
            <p:nvPr/>
          </p:nvSpPr>
          <p:spPr bwMode="auto">
            <a:xfrm>
              <a:off x="2109" y="21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2" name="Oval 96"/>
            <p:cNvSpPr>
              <a:spLocks noChangeArrowheads="1"/>
            </p:cNvSpPr>
            <p:nvPr/>
          </p:nvSpPr>
          <p:spPr bwMode="auto">
            <a:xfrm>
              <a:off x="2154" y="193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3" name="Oval 97"/>
            <p:cNvSpPr>
              <a:spLocks noChangeArrowheads="1"/>
            </p:cNvSpPr>
            <p:nvPr/>
          </p:nvSpPr>
          <p:spPr bwMode="auto">
            <a:xfrm>
              <a:off x="2137" y="188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4" name="Oval 98"/>
            <p:cNvSpPr>
              <a:spLocks noChangeArrowheads="1"/>
            </p:cNvSpPr>
            <p:nvPr/>
          </p:nvSpPr>
          <p:spPr bwMode="auto">
            <a:xfrm>
              <a:off x="1894" y="188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5" name="Oval 99"/>
            <p:cNvSpPr>
              <a:spLocks noChangeArrowheads="1"/>
            </p:cNvSpPr>
            <p:nvPr/>
          </p:nvSpPr>
          <p:spPr bwMode="auto">
            <a:xfrm>
              <a:off x="1882" y="197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6" name="Oval 100"/>
            <p:cNvSpPr>
              <a:spLocks noChangeArrowheads="1"/>
            </p:cNvSpPr>
            <p:nvPr/>
          </p:nvSpPr>
          <p:spPr bwMode="auto">
            <a:xfrm>
              <a:off x="2705" y="208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7" name="Oval 101"/>
            <p:cNvSpPr>
              <a:spLocks noChangeArrowheads="1"/>
            </p:cNvSpPr>
            <p:nvPr/>
          </p:nvSpPr>
          <p:spPr bwMode="auto">
            <a:xfrm>
              <a:off x="2206" y="237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8" name="Oval 102"/>
            <p:cNvSpPr>
              <a:spLocks noChangeArrowheads="1"/>
            </p:cNvSpPr>
            <p:nvPr/>
          </p:nvSpPr>
          <p:spPr bwMode="auto">
            <a:xfrm>
              <a:off x="2245" y="247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9" name="Oval 103"/>
            <p:cNvSpPr>
              <a:spLocks noChangeArrowheads="1"/>
            </p:cNvSpPr>
            <p:nvPr/>
          </p:nvSpPr>
          <p:spPr bwMode="auto">
            <a:xfrm>
              <a:off x="2055" y="254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0" name="Oval 104"/>
            <p:cNvSpPr>
              <a:spLocks noChangeArrowheads="1"/>
            </p:cNvSpPr>
            <p:nvPr/>
          </p:nvSpPr>
          <p:spPr bwMode="auto">
            <a:xfrm>
              <a:off x="2302" y="241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1" name="Oval 105"/>
            <p:cNvSpPr>
              <a:spLocks noChangeArrowheads="1"/>
            </p:cNvSpPr>
            <p:nvPr/>
          </p:nvSpPr>
          <p:spPr bwMode="auto">
            <a:xfrm>
              <a:off x="2405" y="235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2" name="Oval 106"/>
            <p:cNvSpPr>
              <a:spLocks noChangeArrowheads="1"/>
            </p:cNvSpPr>
            <p:nvPr/>
          </p:nvSpPr>
          <p:spPr bwMode="auto">
            <a:xfrm>
              <a:off x="2478" y="229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3" name="Oval 107"/>
            <p:cNvSpPr>
              <a:spLocks noChangeArrowheads="1"/>
            </p:cNvSpPr>
            <p:nvPr/>
          </p:nvSpPr>
          <p:spPr bwMode="auto">
            <a:xfrm>
              <a:off x="2460" y="235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4" name="Oval 108"/>
            <p:cNvSpPr>
              <a:spLocks noChangeArrowheads="1"/>
            </p:cNvSpPr>
            <p:nvPr/>
          </p:nvSpPr>
          <p:spPr bwMode="auto">
            <a:xfrm>
              <a:off x="2502" y="237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5" name="Oval 109"/>
            <p:cNvSpPr>
              <a:spLocks noChangeArrowheads="1"/>
            </p:cNvSpPr>
            <p:nvPr/>
          </p:nvSpPr>
          <p:spPr bwMode="auto">
            <a:xfrm>
              <a:off x="2602" y="242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6" name="Oval 110"/>
            <p:cNvSpPr>
              <a:spLocks noChangeArrowheads="1"/>
            </p:cNvSpPr>
            <p:nvPr/>
          </p:nvSpPr>
          <p:spPr bwMode="auto">
            <a:xfrm>
              <a:off x="2584" y="251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7" name="Oval 111"/>
            <p:cNvSpPr>
              <a:spLocks noChangeArrowheads="1"/>
            </p:cNvSpPr>
            <p:nvPr/>
          </p:nvSpPr>
          <p:spPr bwMode="auto">
            <a:xfrm>
              <a:off x="2381" y="246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8" name="Oval 112"/>
            <p:cNvSpPr>
              <a:spLocks noChangeArrowheads="1"/>
            </p:cNvSpPr>
            <p:nvPr/>
          </p:nvSpPr>
          <p:spPr bwMode="auto">
            <a:xfrm>
              <a:off x="2432" y="256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9" name="Oval 113"/>
            <p:cNvSpPr>
              <a:spLocks noChangeArrowheads="1"/>
            </p:cNvSpPr>
            <p:nvPr/>
          </p:nvSpPr>
          <p:spPr bwMode="auto">
            <a:xfrm>
              <a:off x="2272" y="269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0" name="Oval 114"/>
            <p:cNvSpPr>
              <a:spLocks noChangeArrowheads="1"/>
            </p:cNvSpPr>
            <p:nvPr/>
          </p:nvSpPr>
          <p:spPr bwMode="auto">
            <a:xfrm>
              <a:off x="2245" y="252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1" name="Oval 115"/>
            <p:cNvSpPr>
              <a:spLocks noChangeArrowheads="1"/>
            </p:cNvSpPr>
            <p:nvPr/>
          </p:nvSpPr>
          <p:spPr bwMode="auto">
            <a:xfrm>
              <a:off x="2260" y="262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2" name="Oval 116"/>
            <p:cNvSpPr>
              <a:spLocks noChangeArrowheads="1"/>
            </p:cNvSpPr>
            <p:nvPr/>
          </p:nvSpPr>
          <p:spPr bwMode="auto">
            <a:xfrm>
              <a:off x="2663" y="219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3" name="Oval 117"/>
            <p:cNvSpPr>
              <a:spLocks noChangeArrowheads="1"/>
            </p:cNvSpPr>
            <p:nvPr/>
          </p:nvSpPr>
          <p:spPr bwMode="auto">
            <a:xfrm>
              <a:off x="2793" y="22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4" name="Oval 118"/>
            <p:cNvSpPr>
              <a:spLocks noChangeArrowheads="1"/>
            </p:cNvSpPr>
            <p:nvPr/>
          </p:nvSpPr>
          <p:spPr bwMode="auto">
            <a:xfrm>
              <a:off x="2841" y="239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5" name="Oval 119"/>
            <p:cNvSpPr>
              <a:spLocks noChangeArrowheads="1"/>
            </p:cNvSpPr>
            <p:nvPr/>
          </p:nvSpPr>
          <p:spPr bwMode="auto">
            <a:xfrm>
              <a:off x="2965" y="242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6" name="Oval 120"/>
            <p:cNvSpPr>
              <a:spLocks noChangeArrowheads="1"/>
            </p:cNvSpPr>
            <p:nvPr/>
          </p:nvSpPr>
          <p:spPr bwMode="auto">
            <a:xfrm>
              <a:off x="2717" y="244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7" name="Oval 121"/>
            <p:cNvSpPr>
              <a:spLocks noChangeArrowheads="1"/>
            </p:cNvSpPr>
            <p:nvPr/>
          </p:nvSpPr>
          <p:spPr bwMode="auto">
            <a:xfrm>
              <a:off x="2829" y="227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8" name="Oval 122"/>
            <p:cNvSpPr>
              <a:spLocks noChangeArrowheads="1"/>
            </p:cNvSpPr>
            <p:nvPr/>
          </p:nvSpPr>
          <p:spPr bwMode="auto">
            <a:xfrm>
              <a:off x="2807" y="235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9" name="Oval 123"/>
            <p:cNvSpPr>
              <a:spLocks noChangeArrowheads="1"/>
            </p:cNvSpPr>
            <p:nvPr/>
          </p:nvSpPr>
          <p:spPr bwMode="auto">
            <a:xfrm>
              <a:off x="2847" y="228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0" name="Oval 124"/>
            <p:cNvSpPr>
              <a:spLocks noChangeArrowheads="1"/>
            </p:cNvSpPr>
            <p:nvPr/>
          </p:nvSpPr>
          <p:spPr bwMode="auto">
            <a:xfrm>
              <a:off x="2886" y="229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1" name="Oval 125"/>
            <p:cNvSpPr>
              <a:spLocks noChangeArrowheads="1"/>
            </p:cNvSpPr>
            <p:nvPr/>
          </p:nvSpPr>
          <p:spPr bwMode="auto">
            <a:xfrm>
              <a:off x="2735" y="228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2" name="Oval 126"/>
            <p:cNvSpPr>
              <a:spLocks noChangeArrowheads="1"/>
            </p:cNvSpPr>
            <p:nvPr/>
          </p:nvSpPr>
          <p:spPr bwMode="auto">
            <a:xfrm>
              <a:off x="2798" y="220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3" name="Oval 127"/>
            <p:cNvSpPr>
              <a:spLocks noChangeArrowheads="1"/>
            </p:cNvSpPr>
            <p:nvPr/>
          </p:nvSpPr>
          <p:spPr bwMode="auto">
            <a:xfrm>
              <a:off x="2826" y="220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4" name="Oval 128"/>
            <p:cNvSpPr>
              <a:spLocks noChangeArrowheads="1"/>
            </p:cNvSpPr>
            <p:nvPr/>
          </p:nvSpPr>
          <p:spPr bwMode="auto">
            <a:xfrm>
              <a:off x="2832" y="219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5" name="Oval 129"/>
            <p:cNvSpPr>
              <a:spLocks noChangeArrowheads="1"/>
            </p:cNvSpPr>
            <p:nvPr/>
          </p:nvSpPr>
          <p:spPr bwMode="auto">
            <a:xfrm>
              <a:off x="2859" y="219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6" name="Oval 130"/>
            <p:cNvSpPr>
              <a:spLocks noChangeArrowheads="1"/>
            </p:cNvSpPr>
            <p:nvPr/>
          </p:nvSpPr>
          <p:spPr bwMode="auto">
            <a:xfrm>
              <a:off x="2892" y="220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7" name="Oval 131"/>
            <p:cNvSpPr>
              <a:spLocks noChangeArrowheads="1"/>
            </p:cNvSpPr>
            <p:nvPr/>
          </p:nvSpPr>
          <p:spPr bwMode="auto">
            <a:xfrm>
              <a:off x="2883" y="21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8" name="Oval 132"/>
            <p:cNvSpPr>
              <a:spLocks noChangeArrowheads="1"/>
            </p:cNvSpPr>
            <p:nvPr/>
          </p:nvSpPr>
          <p:spPr bwMode="auto">
            <a:xfrm>
              <a:off x="2910" y="220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9" name="Oval 133"/>
            <p:cNvSpPr>
              <a:spLocks noChangeArrowheads="1"/>
            </p:cNvSpPr>
            <p:nvPr/>
          </p:nvSpPr>
          <p:spPr bwMode="auto">
            <a:xfrm>
              <a:off x="2937" y="21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0" name="Oval 134"/>
            <p:cNvSpPr>
              <a:spLocks noChangeArrowheads="1"/>
            </p:cNvSpPr>
            <p:nvPr/>
          </p:nvSpPr>
          <p:spPr bwMode="auto">
            <a:xfrm>
              <a:off x="2971" y="219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1" name="Oval 135"/>
            <p:cNvSpPr>
              <a:spLocks noChangeArrowheads="1"/>
            </p:cNvSpPr>
            <p:nvPr/>
          </p:nvSpPr>
          <p:spPr bwMode="auto">
            <a:xfrm>
              <a:off x="2928" y="216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2" name="Oval 136"/>
            <p:cNvSpPr>
              <a:spLocks noChangeArrowheads="1"/>
            </p:cNvSpPr>
            <p:nvPr/>
          </p:nvSpPr>
          <p:spPr bwMode="auto">
            <a:xfrm>
              <a:off x="3046" y="218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3" name="Oval 137"/>
            <p:cNvSpPr>
              <a:spLocks noChangeArrowheads="1"/>
            </p:cNvSpPr>
            <p:nvPr/>
          </p:nvSpPr>
          <p:spPr bwMode="auto">
            <a:xfrm>
              <a:off x="2962" y="229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4" name="Oval 138"/>
            <p:cNvSpPr>
              <a:spLocks noChangeArrowheads="1"/>
            </p:cNvSpPr>
            <p:nvPr/>
          </p:nvSpPr>
          <p:spPr bwMode="auto">
            <a:xfrm>
              <a:off x="3016" y="234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5" name="Oval 139"/>
            <p:cNvSpPr>
              <a:spLocks noChangeArrowheads="1"/>
            </p:cNvSpPr>
            <p:nvPr/>
          </p:nvSpPr>
          <p:spPr bwMode="auto">
            <a:xfrm>
              <a:off x="3047" y="242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6" name="Oval 140"/>
            <p:cNvSpPr>
              <a:spLocks noChangeArrowheads="1"/>
            </p:cNvSpPr>
            <p:nvPr/>
          </p:nvSpPr>
          <p:spPr bwMode="auto">
            <a:xfrm>
              <a:off x="3107" y="232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7" name="Oval 141"/>
            <p:cNvSpPr>
              <a:spLocks noChangeArrowheads="1"/>
            </p:cNvSpPr>
            <p:nvPr/>
          </p:nvSpPr>
          <p:spPr bwMode="auto">
            <a:xfrm>
              <a:off x="3237" y="22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8" name="Oval 142"/>
            <p:cNvSpPr>
              <a:spLocks noChangeArrowheads="1"/>
            </p:cNvSpPr>
            <p:nvPr/>
          </p:nvSpPr>
          <p:spPr bwMode="auto">
            <a:xfrm>
              <a:off x="3282" y="230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9" name="Oval 143"/>
            <p:cNvSpPr>
              <a:spLocks noChangeArrowheads="1"/>
            </p:cNvSpPr>
            <p:nvPr/>
          </p:nvSpPr>
          <p:spPr bwMode="auto">
            <a:xfrm>
              <a:off x="3198" y="227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0" name="Oval 144"/>
            <p:cNvSpPr>
              <a:spLocks noChangeArrowheads="1"/>
            </p:cNvSpPr>
            <p:nvPr/>
          </p:nvSpPr>
          <p:spPr bwMode="auto">
            <a:xfrm>
              <a:off x="3286" y="221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1" name="Oval 145"/>
            <p:cNvSpPr>
              <a:spLocks noChangeArrowheads="1"/>
            </p:cNvSpPr>
            <p:nvPr/>
          </p:nvSpPr>
          <p:spPr bwMode="auto">
            <a:xfrm>
              <a:off x="3413" y="219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2" name="Oval 146"/>
            <p:cNvSpPr>
              <a:spLocks noChangeArrowheads="1"/>
            </p:cNvSpPr>
            <p:nvPr/>
          </p:nvSpPr>
          <p:spPr bwMode="auto">
            <a:xfrm>
              <a:off x="3379" y="22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3" name="Oval 147"/>
            <p:cNvSpPr>
              <a:spLocks noChangeArrowheads="1"/>
            </p:cNvSpPr>
            <p:nvPr/>
          </p:nvSpPr>
          <p:spPr bwMode="auto">
            <a:xfrm>
              <a:off x="3128" y="224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4" name="Oval 148"/>
            <p:cNvSpPr>
              <a:spLocks noChangeArrowheads="1"/>
            </p:cNvSpPr>
            <p:nvPr/>
          </p:nvSpPr>
          <p:spPr bwMode="auto">
            <a:xfrm>
              <a:off x="3198" y="202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5" name="Oval 149"/>
            <p:cNvSpPr>
              <a:spLocks noChangeArrowheads="1"/>
            </p:cNvSpPr>
            <p:nvPr/>
          </p:nvSpPr>
          <p:spPr bwMode="auto">
            <a:xfrm>
              <a:off x="3143" y="20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6" name="Oval 150"/>
            <p:cNvSpPr>
              <a:spLocks noChangeArrowheads="1"/>
            </p:cNvSpPr>
            <p:nvPr/>
          </p:nvSpPr>
          <p:spPr bwMode="auto">
            <a:xfrm>
              <a:off x="3098" y="209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7" name="Oval 151"/>
            <p:cNvSpPr>
              <a:spLocks noChangeArrowheads="1"/>
            </p:cNvSpPr>
            <p:nvPr/>
          </p:nvSpPr>
          <p:spPr bwMode="auto">
            <a:xfrm>
              <a:off x="3316" y="212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8" name="Oval 152"/>
            <p:cNvSpPr>
              <a:spLocks noChangeArrowheads="1"/>
            </p:cNvSpPr>
            <p:nvPr/>
          </p:nvSpPr>
          <p:spPr bwMode="auto">
            <a:xfrm>
              <a:off x="3358" y="214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9" name="Oval 153"/>
            <p:cNvSpPr>
              <a:spLocks noChangeArrowheads="1"/>
            </p:cNvSpPr>
            <p:nvPr/>
          </p:nvSpPr>
          <p:spPr bwMode="auto">
            <a:xfrm>
              <a:off x="3306" y="207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0" name="Oval 154"/>
            <p:cNvSpPr>
              <a:spLocks noChangeArrowheads="1"/>
            </p:cNvSpPr>
            <p:nvPr/>
          </p:nvSpPr>
          <p:spPr bwMode="auto">
            <a:xfrm>
              <a:off x="3385" y="185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1" name="Oval 155"/>
            <p:cNvSpPr>
              <a:spLocks noChangeArrowheads="1"/>
            </p:cNvSpPr>
            <p:nvPr/>
          </p:nvSpPr>
          <p:spPr bwMode="auto">
            <a:xfrm>
              <a:off x="3458" y="187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2" name="Oval 156"/>
            <p:cNvSpPr>
              <a:spLocks noChangeArrowheads="1"/>
            </p:cNvSpPr>
            <p:nvPr/>
          </p:nvSpPr>
          <p:spPr bwMode="auto">
            <a:xfrm>
              <a:off x="3552" y="206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3" name="Oval 157"/>
            <p:cNvSpPr>
              <a:spLocks noChangeArrowheads="1"/>
            </p:cNvSpPr>
            <p:nvPr/>
          </p:nvSpPr>
          <p:spPr bwMode="auto">
            <a:xfrm>
              <a:off x="3473" y="223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4" name="Oval 158"/>
            <p:cNvSpPr>
              <a:spLocks noChangeArrowheads="1"/>
            </p:cNvSpPr>
            <p:nvPr/>
          </p:nvSpPr>
          <p:spPr bwMode="auto">
            <a:xfrm>
              <a:off x="3424" y="225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5" name="Oval 159"/>
            <p:cNvSpPr>
              <a:spLocks noChangeArrowheads="1"/>
            </p:cNvSpPr>
            <p:nvPr/>
          </p:nvSpPr>
          <p:spPr bwMode="auto">
            <a:xfrm>
              <a:off x="3533" y="216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6" name="Oval 160"/>
            <p:cNvSpPr>
              <a:spLocks noChangeArrowheads="1"/>
            </p:cNvSpPr>
            <p:nvPr/>
          </p:nvSpPr>
          <p:spPr bwMode="auto">
            <a:xfrm>
              <a:off x="3591" y="21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7" name="Oval 161"/>
            <p:cNvSpPr>
              <a:spLocks noChangeArrowheads="1"/>
            </p:cNvSpPr>
            <p:nvPr/>
          </p:nvSpPr>
          <p:spPr bwMode="auto">
            <a:xfrm>
              <a:off x="3615" y="214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8" name="Oval 162"/>
            <p:cNvSpPr>
              <a:spLocks noChangeArrowheads="1"/>
            </p:cNvSpPr>
            <p:nvPr/>
          </p:nvSpPr>
          <p:spPr bwMode="auto">
            <a:xfrm>
              <a:off x="3630" y="20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9" name="Oval 163"/>
            <p:cNvSpPr>
              <a:spLocks noChangeArrowheads="1"/>
            </p:cNvSpPr>
            <p:nvPr/>
          </p:nvSpPr>
          <p:spPr bwMode="auto">
            <a:xfrm>
              <a:off x="3684" y="200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0" name="Oval 164"/>
            <p:cNvSpPr>
              <a:spLocks noChangeArrowheads="1"/>
            </p:cNvSpPr>
            <p:nvPr/>
          </p:nvSpPr>
          <p:spPr bwMode="auto">
            <a:xfrm>
              <a:off x="3615" y="177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1" name="Oval 165"/>
            <p:cNvSpPr>
              <a:spLocks noChangeArrowheads="1"/>
            </p:cNvSpPr>
            <p:nvPr/>
          </p:nvSpPr>
          <p:spPr bwMode="auto">
            <a:xfrm>
              <a:off x="3730" y="169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2" name="Oval 166"/>
            <p:cNvSpPr>
              <a:spLocks noChangeArrowheads="1"/>
            </p:cNvSpPr>
            <p:nvPr/>
          </p:nvSpPr>
          <p:spPr bwMode="auto">
            <a:xfrm>
              <a:off x="3800" y="170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3" name="Oval 167"/>
            <p:cNvSpPr>
              <a:spLocks noChangeArrowheads="1"/>
            </p:cNvSpPr>
            <p:nvPr/>
          </p:nvSpPr>
          <p:spPr bwMode="auto">
            <a:xfrm>
              <a:off x="3720" y="146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4" name="Oval 168"/>
            <p:cNvSpPr>
              <a:spLocks noChangeArrowheads="1"/>
            </p:cNvSpPr>
            <p:nvPr/>
          </p:nvSpPr>
          <p:spPr bwMode="auto">
            <a:xfrm>
              <a:off x="3633" y="148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5" name="Oval 169"/>
            <p:cNvSpPr>
              <a:spLocks noChangeArrowheads="1"/>
            </p:cNvSpPr>
            <p:nvPr/>
          </p:nvSpPr>
          <p:spPr bwMode="auto">
            <a:xfrm>
              <a:off x="3639" y="155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6" name="Oval 170"/>
            <p:cNvSpPr>
              <a:spLocks noChangeArrowheads="1"/>
            </p:cNvSpPr>
            <p:nvPr/>
          </p:nvSpPr>
          <p:spPr bwMode="auto">
            <a:xfrm>
              <a:off x="3651" y="163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7" name="Oval 171"/>
            <p:cNvSpPr>
              <a:spLocks noChangeArrowheads="1"/>
            </p:cNvSpPr>
            <p:nvPr/>
          </p:nvSpPr>
          <p:spPr bwMode="auto">
            <a:xfrm>
              <a:off x="3563" y="173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8" name="Oval 172"/>
            <p:cNvSpPr>
              <a:spLocks noChangeArrowheads="1"/>
            </p:cNvSpPr>
            <p:nvPr/>
          </p:nvSpPr>
          <p:spPr bwMode="auto">
            <a:xfrm>
              <a:off x="2154" y="315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9" name="Oval 173"/>
            <p:cNvSpPr>
              <a:spLocks noChangeArrowheads="1"/>
            </p:cNvSpPr>
            <p:nvPr/>
          </p:nvSpPr>
          <p:spPr bwMode="auto">
            <a:xfrm>
              <a:off x="1846" y="334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50" name="Oval 174"/>
            <p:cNvSpPr>
              <a:spLocks noChangeArrowheads="1"/>
            </p:cNvSpPr>
            <p:nvPr/>
          </p:nvSpPr>
          <p:spPr bwMode="auto">
            <a:xfrm>
              <a:off x="1803" y="339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95151" name="Text Box 175"/>
          <p:cNvSpPr txBox="1">
            <a:spLocks noChangeArrowheads="1"/>
          </p:cNvSpPr>
          <p:nvPr/>
        </p:nvSpPr>
        <p:spPr bwMode="auto">
          <a:xfrm>
            <a:off x="5816600" y="3663951"/>
            <a:ext cx="3416320" cy="83099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Arial" charset="0"/>
                <a:ea typeface="Osaka" charset="-128"/>
                <a:cs typeface="+mn-cs"/>
              </a:rPr>
              <a:t>今いる めだか が、</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Arial" charset="0"/>
                <a:ea typeface="Osaka" charset="-128"/>
                <a:cs typeface="+mn-cs"/>
              </a:rPr>
              <a:t>　　　全て</a:t>
            </a:r>
            <a:r>
              <a:rPr kumimoji="1" lang="en-US" altLang="ja-JP" sz="2400" b="1" i="0" u="none" strike="noStrike" kern="1200" cap="none" spc="0" normalizeH="0" baseline="0" noProof="0">
                <a:ln>
                  <a:noFill/>
                </a:ln>
                <a:solidFill>
                  <a:srgbClr val="FF0000"/>
                </a:solidFill>
                <a:effectLst/>
                <a:uLnTx/>
                <a:uFillTx/>
                <a:latin typeface="Arial" charset="0"/>
                <a:ea typeface="Osaka" charset="-128"/>
                <a:cs typeface="+mn-cs"/>
              </a:rPr>
              <a:t>｢</a:t>
            </a:r>
            <a:r>
              <a:rPr kumimoji="1" lang="ja-JP" altLang="en-US" sz="2400" b="1" i="0" u="none" strike="noStrike" kern="1200" cap="none" spc="0" normalizeH="0" baseline="0" noProof="0">
                <a:ln>
                  <a:noFill/>
                </a:ln>
                <a:solidFill>
                  <a:srgbClr val="FF0000"/>
                </a:solidFill>
                <a:effectLst/>
                <a:uLnTx/>
                <a:uFillTx/>
                <a:latin typeface="Arial" charset="0"/>
                <a:ea typeface="Osaka" charset="-128"/>
                <a:cs typeface="+mn-cs"/>
              </a:rPr>
              <a:t>地めだか」</a:t>
            </a:r>
          </a:p>
        </p:txBody>
      </p:sp>
      <p:sp>
        <p:nvSpPr>
          <p:cNvPr id="5" name="テキスト ボックス 4">
            <a:extLst>
              <a:ext uri="{FF2B5EF4-FFF2-40B4-BE49-F238E27FC236}">
                <a16:creationId xmlns:a16="http://schemas.microsoft.com/office/drawing/2014/main" id="{FB88454C-5FB5-E50C-12DC-FE84C29DA00F}"/>
              </a:ext>
            </a:extLst>
          </p:cNvPr>
          <p:cNvSpPr txBox="1"/>
          <p:nvPr/>
        </p:nvSpPr>
        <p:spPr>
          <a:xfrm>
            <a:off x="516002" y="138226"/>
            <a:ext cx="1107996"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6" name="スライド番号プレースホルダー 5">
            <a:extLst>
              <a:ext uri="{FF2B5EF4-FFF2-40B4-BE49-F238E27FC236}">
                <a16:creationId xmlns:a16="http://schemas.microsoft.com/office/drawing/2014/main" id="{D38A4B34-B08C-D5D0-878A-3316D7171A4F}"/>
              </a:ext>
            </a:extLst>
          </p:cNvPr>
          <p:cNvSpPr>
            <a:spLocks noGrp="1"/>
          </p:cNvSpPr>
          <p:nvPr>
            <p:ph type="sldNum" sz="quarter" idx="12"/>
          </p:nvPr>
        </p:nvSpPr>
        <p:spPr/>
        <p:txBody>
          <a:bodyPr/>
          <a:lstStyle/>
          <a:p>
            <a:fld id="{6670F79E-DAD7-472E-B898-89D2C2D7FC7D}" type="slidenum">
              <a:rPr lang="en-US" altLang="ja-JP" smtClean="0">
                <a:solidFill>
                  <a:srgbClr val="000000"/>
                </a:solidFill>
              </a:rPr>
              <a:pPr/>
              <a:t>19</a:t>
            </a:fld>
            <a:endParaRPr lang="en-US" altLang="ja-JP">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ダイアグラム, マップ&#10;&#10;自動的に生成された説明">
            <a:extLst>
              <a:ext uri="{FF2B5EF4-FFF2-40B4-BE49-F238E27FC236}">
                <a16:creationId xmlns:a16="http://schemas.microsoft.com/office/drawing/2014/main" id="{1A72CFB1-6449-D04D-5795-96245D6ECF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88" y="989930"/>
            <a:ext cx="4879564" cy="4196696"/>
          </a:xfrm>
          <a:prstGeom prst="rect">
            <a:avLst/>
          </a:prstGeom>
        </p:spPr>
      </p:pic>
      <p:sp>
        <p:nvSpPr>
          <p:cNvPr id="3" name="テキスト ボックス 2">
            <a:extLst>
              <a:ext uri="{FF2B5EF4-FFF2-40B4-BE49-F238E27FC236}">
                <a16:creationId xmlns:a16="http://schemas.microsoft.com/office/drawing/2014/main" id="{4D61F1F3-9CFD-F384-AD23-3B0E3579FB3F}"/>
              </a:ext>
            </a:extLst>
          </p:cNvPr>
          <p:cNvSpPr txBox="1"/>
          <p:nvPr/>
        </p:nvSpPr>
        <p:spPr>
          <a:xfrm>
            <a:off x="4376936" y="809199"/>
            <a:ext cx="5057795"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メダカは</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400</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万年以上も昔に</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中国大陸から日本列島にやってきました。</a:t>
            </a:r>
          </a:p>
        </p:txBody>
      </p:sp>
      <p:sp>
        <p:nvSpPr>
          <p:cNvPr id="4" name="テキスト ボックス 3">
            <a:extLst>
              <a:ext uri="{FF2B5EF4-FFF2-40B4-BE49-F238E27FC236}">
                <a16:creationId xmlns:a16="http://schemas.microsoft.com/office/drawing/2014/main" id="{85FE6FC6-B7C8-E693-960B-DDCFF1130576}"/>
              </a:ext>
            </a:extLst>
          </p:cNvPr>
          <p:cNvSpPr txBox="1"/>
          <p:nvPr/>
        </p:nvSpPr>
        <p:spPr>
          <a:xfrm>
            <a:off x="5658678" y="2484906"/>
            <a:ext cx="351891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我々、日本人の大先輩です。</a:t>
            </a:r>
          </a:p>
        </p:txBody>
      </p:sp>
      <p:sp>
        <p:nvSpPr>
          <p:cNvPr id="2" name="スライド番号プレースホルダー 1">
            <a:extLst>
              <a:ext uri="{FF2B5EF4-FFF2-40B4-BE49-F238E27FC236}">
                <a16:creationId xmlns:a16="http://schemas.microsoft.com/office/drawing/2014/main" id="{C0DDDD2C-A8FF-E969-D980-E5B111C2E7BB}"/>
              </a:ext>
            </a:extLst>
          </p:cNvPr>
          <p:cNvSpPr>
            <a:spLocks noGrp="1"/>
          </p:cNvSpPr>
          <p:nvPr>
            <p:ph type="sldNum" sz="quarter" idx="12"/>
          </p:nvPr>
        </p:nvSpPr>
        <p:spPr/>
        <p:txBody>
          <a:bodyPr/>
          <a:lstStyle/>
          <a:p>
            <a:pPr defTabSz="914400" fontAlgn="base">
              <a:spcBef>
                <a:spcPct val="0"/>
              </a:spcBef>
              <a:spcAft>
                <a:spcPct val="0"/>
              </a:spcAft>
              <a:defRPr/>
            </a:pPr>
            <a:fld id="{32E89A38-A6B2-4DF4-A99D-FA11CE68BC6E}" type="slidenum">
              <a:rPr kumimoji="1" lang="en-US" altLang="ja-JP" smtClean="0">
                <a:solidFill>
                  <a:srgbClr val="000000"/>
                </a:solidFill>
              </a:rPr>
              <a:pPr defTabSz="914400" fontAlgn="base">
                <a:spcBef>
                  <a:spcPct val="0"/>
                </a:spcBef>
                <a:spcAft>
                  <a:spcPct val="0"/>
                </a:spcAft>
                <a:defRPr/>
              </a:pPr>
              <a:t>2</a:t>
            </a:fld>
            <a:endParaRPr kumimoji="1" lang="en-US" altLang="ja-JP">
              <a:solidFill>
                <a:srgbClr val="000000"/>
              </a:solidFill>
            </a:endParaRPr>
          </a:p>
        </p:txBody>
      </p:sp>
    </p:spTree>
    <p:extLst>
      <p:ext uri="{BB962C8B-B14F-4D97-AF65-F5344CB8AC3E}">
        <p14:creationId xmlns:p14="http://schemas.microsoft.com/office/powerpoint/2010/main" val="186457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6A428A54-8F72-88A1-A094-1D16411C40B5}"/>
              </a:ext>
            </a:extLst>
          </p:cNvPr>
          <p:cNvGrpSpPr/>
          <p:nvPr/>
        </p:nvGrpSpPr>
        <p:grpSpPr>
          <a:xfrm>
            <a:off x="-98888" y="809199"/>
            <a:ext cx="9533619" cy="4377427"/>
            <a:chOff x="-479888" y="809198"/>
            <a:chExt cx="9533619" cy="4377427"/>
          </a:xfrm>
        </p:grpSpPr>
        <p:pic>
          <p:nvPicPr>
            <p:cNvPr id="6" name="図 5" descr="ダイアグラム, マップ&#10;&#10;自動的に生成された説明">
              <a:extLst>
                <a:ext uri="{FF2B5EF4-FFF2-40B4-BE49-F238E27FC236}">
                  <a16:creationId xmlns:a16="http://schemas.microsoft.com/office/drawing/2014/main" id="{1A72CFB1-6449-D04D-5795-96245D6ECF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888" y="989929"/>
              <a:ext cx="4879564" cy="4196696"/>
            </a:xfrm>
            <a:prstGeom prst="rect">
              <a:avLst/>
            </a:prstGeom>
          </p:spPr>
        </p:pic>
        <p:sp>
          <p:nvSpPr>
            <p:cNvPr id="3" name="テキスト ボックス 2">
              <a:extLst>
                <a:ext uri="{FF2B5EF4-FFF2-40B4-BE49-F238E27FC236}">
                  <a16:creationId xmlns:a16="http://schemas.microsoft.com/office/drawing/2014/main" id="{4D61F1F3-9CFD-F384-AD23-3B0E3579FB3F}"/>
                </a:ext>
              </a:extLst>
            </p:cNvPr>
            <p:cNvSpPr txBox="1"/>
            <p:nvPr/>
          </p:nvSpPr>
          <p:spPr>
            <a:xfrm>
              <a:off x="3995936" y="809198"/>
              <a:ext cx="5057795"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メダカは</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400</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万年以上も昔に</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中国大陸から日本列島にやってきました。</a:t>
              </a:r>
            </a:p>
          </p:txBody>
        </p:sp>
      </p:grpSp>
      <p:sp>
        <p:nvSpPr>
          <p:cNvPr id="4" name="テキスト ボックス 3">
            <a:extLst>
              <a:ext uri="{FF2B5EF4-FFF2-40B4-BE49-F238E27FC236}">
                <a16:creationId xmlns:a16="http://schemas.microsoft.com/office/drawing/2014/main" id="{85FE6FC6-B7C8-E693-960B-DDCFF1130576}"/>
              </a:ext>
            </a:extLst>
          </p:cNvPr>
          <p:cNvSpPr txBox="1"/>
          <p:nvPr/>
        </p:nvSpPr>
        <p:spPr>
          <a:xfrm>
            <a:off x="4953000" y="1679837"/>
            <a:ext cx="351891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我々、日本人の大先輩です。</a:t>
            </a:r>
          </a:p>
        </p:txBody>
      </p:sp>
      <p:sp>
        <p:nvSpPr>
          <p:cNvPr id="7" name="テキスト ボックス 6">
            <a:extLst>
              <a:ext uri="{FF2B5EF4-FFF2-40B4-BE49-F238E27FC236}">
                <a16:creationId xmlns:a16="http://schemas.microsoft.com/office/drawing/2014/main" id="{8C63764B-2D05-137B-E93D-840820E884C6}"/>
              </a:ext>
            </a:extLst>
          </p:cNvPr>
          <p:cNvSpPr txBox="1"/>
          <p:nvPr/>
        </p:nvSpPr>
        <p:spPr>
          <a:xfrm>
            <a:off x="5128556" y="2350330"/>
            <a:ext cx="351891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メダカの生き方は我々よりも</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はるかに持続可能です。</a:t>
            </a:r>
          </a:p>
        </p:txBody>
      </p:sp>
      <p:sp>
        <p:nvSpPr>
          <p:cNvPr id="8" name="テキスト ボックス 7">
            <a:extLst>
              <a:ext uri="{FF2B5EF4-FFF2-40B4-BE49-F238E27FC236}">
                <a16:creationId xmlns:a16="http://schemas.microsoft.com/office/drawing/2014/main" id="{68FBFB2E-6D6C-ADCF-BA35-03F62E2A7290}"/>
              </a:ext>
            </a:extLst>
          </p:cNvPr>
          <p:cNvSpPr txBox="1"/>
          <p:nvPr/>
        </p:nvSpPr>
        <p:spPr>
          <a:xfrm>
            <a:off x="5069810" y="3429000"/>
            <a:ext cx="4031873"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今の調子では、メダカより前に、</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人間が絶滅します。</a:t>
            </a:r>
          </a:p>
        </p:txBody>
      </p:sp>
      <p:sp>
        <p:nvSpPr>
          <p:cNvPr id="9" name="テキスト ボックス 8">
            <a:extLst>
              <a:ext uri="{FF2B5EF4-FFF2-40B4-BE49-F238E27FC236}">
                <a16:creationId xmlns:a16="http://schemas.microsoft.com/office/drawing/2014/main" id="{AF9592DB-1A8C-A148-14F8-4F755950199C}"/>
              </a:ext>
            </a:extLst>
          </p:cNvPr>
          <p:cNvSpPr txBox="1"/>
          <p:nvPr/>
        </p:nvSpPr>
        <p:spPr>
          <a:xfrm>
            <a:off x="3584848" y="4384711"/>
            <a:ext cx="557075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人間がいなくなれば、メダカが絶滅することは</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ありません。</a:t>
            </a:r>
          </a:p>
        </p:txBody>
      </p:sp>
      <p:sp>
        <p:nvSpPr>
          <p:cNvPr id="10" name="テキスト ボックス 9">
            <a:extLst>
              <a:ext uri="{FF2B5EF4-FFF2-40B4-BE49-F238E27FC236}">
                <a16:creationId xmlns:a16="http://schemas.microsoft.com/office/drawing/2014/main" id="{820C386A-28EC-AD8D-1770-DAABAA2640D0}"/>
              </a:ext>
            </a:extLst>
          </p:cNvPr>
          <p:cNvSpPr txBox="1"/>
          <p:nvPr/>
        </p:nvSpPr>
        <p:spPr>
          <a:xfrm>
            <a:off x="1813636" y="5433416"/>
            <a:ext cx="736611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したがって、</a:t>
            </a:r>
            <a:r>
              <a:rPr kumimoji="1" lang="ja-JP" altLang="en-US"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メダカが絶滅してしまうことはありません</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ので、</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安心してください。</a:t>
            </a:r>
          </a:p>
        </p:txBody>
      </p:sp>
      <p:sp>
        <p:nvSpPr>
          <p:cNvPr id="2" name="テキスト ボックス 1">
            <a:extLst>
              <a:ext uri="{FF2B5EF4-FFF2-40B4-BE49-F238E27FC236}">
                <a16:creationId xmlns:a16="http://schemas.microsoft.com/office/drawing/2014/main" id="{75A6DF16-9273-5F8C-D27C-71596A06D625}"/>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5" name="スライド番号プレースホルダー 4">
            <a:extLst>
              <a:ext uri="{FF2B5EF4-FFF2-40B4-BE49-F238E27FC236}">
                <a16:creationId xmlns:a16="http://schemas.microsoft.com/office/drawing/2014/main" id="{9269931F-3F1A-C6E0-2DD6-BD6CABDE4197}"/>
              </a:ext>
            </a:extLst>
          </p:cNvPr>
          <p:cNvSpPr>
            <a:spLocks noGrp="1"/>
          </p:cNvSpPr>
          <p:nvPr>
            <p:ph type="sldNum" sz="quarter" idx="12"/>
          </p:nvPr>
        </p:nvSpPr>
        <p:spPr/>
        <p:txBody>
          <a:bodyPr/>
          <a:lstStyle/>
          <a:p>
            <a:pPr defTabSz="914400" fontAlgn="base">
              <a:spcBef>
                <a:spcPct val="0"/>
              </a:spcBef>
              <a:spcAft>
                <a:spcPct val="0"/>
              </a:spcAft>
              <a:defRPr/>
            </a:pPr>
            <a:fld id="{32E89A38-A6B2-4DF4-A99D-FA11CE68BC6E}" type="slidenum">
              <a:rPr kumimoji="1" lang="en-US" altLang="ja-JP" smtClean="0">
                <a:solidFill>
                  <a:srgbClr val="000000"/>
                </a:solidFill>
              </a:rPr>
              <a:pPr defTabSz="914400" fontAlgn="base">
                <a:spcBef>
                  <a:spcPct val="0"/>
                </a:spcBef>
                <a:spcAft>
                  <a:spcPct val="0"/>
                </a:spcAft>
                <a:defRPr/>
              </a:pPr>
              <a:t>20</a:t>
            </a:fld>
            <a:endParaRPr kumimoji="1" lang="en-US" altLang="ja-JP">
              <a:solidFill>
                <a:srgbClr val="000000"/>
              </a:solidFill>
            </a:endParaRPr>
          </a:p>
        </p:txBody>
      </p:sp>
    </p:spTree>
    <p:extLst>
      <p:ext uri="{BB962C8B-B14F-4D97-AF65-F5344CB8AC3E}">
        <p14:creationId xmlns:p14="http://schemas.microsoft.com/office/powerpoint/2010/main" val="2800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2615" y="5808366"/>
            <a:ext cx="9180770" cy="830997"/>
          </a:xfrm>
          <a:prstGeom prst="rect">
            <a:avLst/>
          </a:prstGeom>
          <a:solidFill>
            <a:schemeClr val="bg1"/>
          </a:solid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ミトコンドリアの遺伝子型をもとに日本中の自然メダカの</a:t>
            </a:r>
            <a:r>
              <a:rPr kumimoji="1" lang="ja-JP" altLang="en-US" sz="1600" dirty="0">
                <a:solidFill>
                  <a:prstClr val="black"/>
                </a:solidFill>
                <a:latin typeface="Calibri" panose="020F0502020204030204"/>
                <a:ea typeface="游ゴシック" panose="020B0400000000000000" pitchFamily="50" charset="-128"/>
              </a:rPr>
              <a:t>系統樹が作成され、これにあてはめることによって、メダカの系譜を推測できる。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遺伝的な近縁関係が地理的分布と「ほぼ」符合することから、土着のメダカか人為的</a:t>
            </a:r>
            <a:r>
              <a:rPr kumimoji="1" lang="ja-JP" altLang="en-US" sz="1600" dirty="0">
                <a:solidFill>
                  <a:prstClr val="black"/>
                </a:solidFill>
                <a:latin typeface="Calibri" panose="020F0502020204030204"/>
                <a:ea typeface="游ゴシック" panose="020B0400000000000000" pitchFamily="50" charset="-128"/>
              </a:rPr>
              <a:t>に放流されたメダカかを判定することに利用されている。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3554" name="Picture 2" descr="tayousei3"/>
          <p:cNvPicPr>
            <a:picLocks noChangeAspect="1" noChangeArrowheads="1"/>
          </p:cNvPicPr>
          <p:nvPr/>
        </p:nvPicPr>
        <p:blipFill rotWithShape="1">
          <a:blip r:embed="rId2">
            <a:extLst>
              <a:ext uri="{28A0092B-C50C-407E-A947-70E740481C1C}">
                <a14:useLocalDpi xmlns:a14="http://schemas.microsoft.com/office/drawing/2010/main" val="0"/>
              </a:ext>
            </a:extLst>
          </a:blip>
          <a:srcRect t="8746"/>
          <a:stretch/>
        </p:blipFill>
        <p:spPr bwMode="auto">
          <a:xfrm>
            <a:off x="854947" y="174171"/>
            <a:ext cx="4654291" cy="54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6" name="Picture 64" descr="Tayousei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537" y="1163054"/>
            <a:ext cx="2525872" cy="324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1443697" y="756472"/>
            <a:ext cx="6452118" cy="3627675"/>
            <a:chOff x="2987675" y="1568450"/>
            <a:chExt cx="5514975" cy="3101975"/>
          </a:xfrm>
          <a:solidFill>
            <a:srgbClr val="66CCFF"/>
          </a:solidFill>
        </p:grpSpPr>
        <p:sp>
          <p:nvSpPr>
            <p:cNvPr id="23555" name="Oval 3"/>
            <p:cNvSpPr>
              <a:spLocks noChangeArrowheads="1"/>
            </p:cNvSpPr>
            <p:nvPr/>
          </p:nvSpPr>
          <p:spPr bwMode="auto">
            <a:xfrm>
              <a:off x="3040063" y="15684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6" name="Oval 4"/>
            <p:cNvSpPr>
              <a:spLocks noChangeArrowheads="1"/>
            </p:cNvSpPr>
            <p:nvPr/>
          </p:nvSpPr>
          <p:spPr bwMode="auto">
            <a:xfrm>
              <a:off x="5307013" y="1970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7" name="Oval 5"/>
            <p:cNvSpPr>
              <a:spLocks noChangeArrowheads="1"/>
            </p:cNvSpPr>
            <p:nvPr/>
          </p:nvSpPr>
          <p:spPr bwMode="auto">
            <a:xfrm>
              <a:off x="5487988" y="26765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8" name="Oval 6"/>
            <p:cNvSpPr>
              <a:spLocks noChangeArrowheads="1"/>
            </p:cNvSpPr>
            <p:nvPr/>
          </p:nvSpPr>
          <p:spPr bwMode="auto">
            <a:xfrm>
              <a:off x="5532438" y="29241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9" name="Oval 7"/>
            <p:cNvSpPr>
              <a:spLocks noChangeArrowheads="1"/>
            </p:cNvSpPr>
            <p:nvPr/>
          </p:nvSpPr>
          <p:spPr bwMode="auto">
            <a:xfrm>
              <a:off x="5530850" y="27876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0" name="Oval 8"/>
            <p:cNvSpPr>
              <a:spLocks noChangeArrowheads="1"/>
            </p:cNvSpPr>
            <p:nvPr/>
          </p:nvSpPr>
          <p:spPr bwMode="auto">
            <a:xfrm>
              <a:off x="5435600" y="2892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1" name="Oval 9"/>
            <p:cNvSpPr>
              <a:spLocks noChangeArrowheads="1"/>
            </p:cNvSpPr>
            <p:nvPr/>
          </p:nvSpPr>
          <p:spPr bwMode="auto">
            <a:xfrm>
              <a:off x="5432425" y="27940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2" name="Oval 10"/>
            <p:cNvSpPr>
              <a:spLocks noChangeArrowheads="1"/>
            </p:cNvSpPr>
            <p:nvPr/>
          </p:nvSpPr>
          <p:spPr bwMode="auto">
            <a:xfrm>
              <a:off x="5383213" y="2995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3" name="Oval 11"/>
            <p:cNvSpPr>
              <a:spLocks noChangeArrowheads="1"/>
            </p:cNvSpPr>
            <p:nvPr/>
          </p:nvSpPr>
          <p:spPr bwMode="auto">
            <a:xfrm>
              <a:off x="5419725" y="31210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4" name="Oval 12"/>
            <p:cNvSpPr>
              <a:spLocks noChangeArrowheads="1"/>
            </p:cNvSpPr>
            <p:nvPr/>
          </p:nvSpPr>
          <p:spPr bwMode="auto">
            <a:xfrm>
              <a:off x="5470525" y="33242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5" name="Oval 13"/>
            <p:cNvSpPr>
              <a:spLocks noChangeArrowheads="1"/>
            </p:cNvSpPr>
            <p:nvPr/>
          </p:nvSpPr>
          <p:spPr bwMode="auto">
            <a:xfrm>
              <a:off x="5311775" y="35099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6" name="Oval 14"/>
            <p:cNvSpPr>
              <a:spLocks noChangeArrowheads="1"/>
            </p:cNvSpPr>
            <p:nvPr/>
          </p:nvSpPr>
          <p:spPr bwMode="auto">
            <a:xfrm>
              <a:off x="5213350" y="33559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7" name="Oval 15"/>
            <p:cNvSpPr>
              <a:spLocks noChangeArrowheads="1"/>
            </p:cNvSpPr>
            <p:nvPr/>
          </p:nvSpPr>
          <p:spPr bwMode="auto">
            <a:xfrm>
              <a:off x="5292725" y="34274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8" name="Oval 16"/>
            <p:cNvSpPr>
              <a:spLocks noChangeArrowheads="1"/>
            </p:cNvSpPr>
            <p:nvPr/>
          </p:nvSpPr>
          <p:spPr bwMode="auto">
            <a:xfrm>
              <a:off x="5362575" y="3540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9" name="Oval 17"/>
            <p:cNvSpPr>
              <a:spLocks noChangeArrowheads="1"/>
            </p:cNvSpPr>
            <p:nvPr/>
          </p:nvSpPr>
          <p:spPr bwMode="auto">
            <a:xfrm>
              <a:off x="5341938" y="3462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0" name="Oval 18"/>
            <p:cNvSpPr>
              <a:spLocks noChangeArrowheads="1"/>
            </p:cNvSpPr>
            <p:nvPr/>
          </p:nvSpPr>
          <p:spPr bwMode="auto">
            <a:xfrm>
              <a:off x="5219700" y="35194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1" name="Oval 19"/>
            <p:cNvSpPr>
              <a:spLocks noChangeArrowheads="1"/>
            </p:cNvSpPr>
            <p:nvPr/>
          </p:nvSpPr>
          <p:spPr bwMode="auto">
            <a:xfrm>
              <a:off x="5235575" y="3494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2" name="Oval 20"/>
            <p:cNvSpPr>
              <a:spLocks noChangeArrowheads="1"/>
            </p:cNvSpPr>
            <p:nvPr/>
          </p:nvSpPr>
          <p:spPr bwMode="auto">
            <a:xfrm>
              <a:off x="5226050" y="3413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3" name="Oval 21"/>
            <p:cNvSpPr>
              <a:spLocks noChangeArrowheads="1"/>
            </p:cNvSpPr>
            <p:nvPr/>
          </p:nvSpPr>
          <p:spPr bwMode="auto">
            <a:xfrm>
              <a:off x="5148263" y="34290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4" name="Oval 22"/>
            <p:cNvSpPr>
              <a:spLocks noChangeArrowheads="1"/>
            </p:cNvSpPr>
            <p:nvPr/>
          </p:nvSpPr>
          <p:spPr bwMode="auto">
            <a:xfrm>
              <a:off x="5413375" y="36385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5" name="Oval 23"/>
            <p:cNvSpPr>
              <a:spLocks noChangeArrowheads="1"/>
            </p:cNvSpPr>
            <p:nvPr/>
          </p:nvSpPr>
          <p:spPr bwMode="auto">
            <a:xfrm>
              <a:off x="5268913" y="35988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6" name="Oval 24"/>
            <p:cNvSpPr>
              <a:spLocks noChangeArrowheads="1"/>
            </p:cNvSpPr>
            <p:nvPr/>
          </p:nvSpPr>
          <p:spPr bwMode="auto">
            <a:xfrm>
              <a:off x="5207000" y="36449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7" name="Oval 25"/>
            <p:cNvSpPr>
              <a:spLocks noChangeArrowheads="1"/>
            </p:cNvSpPr>
            <p:nvPr/>
          </p:nvSpPr>
          <p:spPr bwMode="auto">
            <a:xfrm>
              <a:off x="5226050" y="3667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8" name="Oval 26"/>
            <p:cNvSpPr>
              <a:spLocks noChangeArrowheads="1"/>
            </p:cNvSpPr>
            <p:nvPr/>
          </p:nvSpPr>
          <p:spPr bwMode="auto">
            <a:xfrm>
              <a:off x="5354638" y="3663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9" name="Oval 27"/>
            <p:cNvSpPr>
              <a:spLocks noChangeArrowheads="1"/>
            </p:cNvSpPr>
            <p:nvPr/>
          </p:nvSpPr>
          <p:spPr bwMode="auto">
            <a:xfrm>
              <a:off x="5308600" y="36766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0" name="Oval 28"/>
            <p:cNvSpPr>
              <a:spLocks noChangeArrowheads="1"/>
            </p:cNvSpPr>
            <p:nvPr/>
          </p:nvSpPr>
          <p:spPr bwMode="auto">
            <a:xfrm>
              <a:off x="5265738" y="3749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1" name="Oval 29"/>
            <p:cNvSpPr>
              <a:spLocks noChangeArrowheads="1"/>
            </p:cNvSpPr>
            <p:nvPr/>
          </p:nvSpPr>
          <p:spPr bwMode="auto">
            <a:xfrm>
              <a:off x="5391150" y="3749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2" name="Oval 30"/>
            <p:cNvSpPr>
              <a:spLocks noChangeArrowheads="1"/>
            </p:cNvSpPr>
            <p:nvPr/>
          </p:nvSpPr>
          <p:spPr bwMode="auto">
            <a:xfrm>
              <a:off x="5313363" y="3716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3" name="Oval 31"/>
            <p:cNvSpPr>
              <a:spLocks noChangeArrowheads="1"/>
            </p:cNvSpPr>
            <p:nvPr/>
          </p:nvSpPr>
          <p:spPr bwMode="auto">
            <a:xfrm>
              <a:off x="5314950" y="3781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4" name="Oval 32"/>
            <p:cNvSpPr>
              <a:spLocks noChangeArrowheads="1"/>
            </p:cNvSpPr>
            <p:nvPr/>
          </p:nvSpPr>
          <p:spPr bwMode="auto">
            <a:xfrm>
              <a:off x="5257800" y="38084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5" name="Oval 33"/>
            <p:cNvSpPr>
              <a:spLocks noChangeArrowheads="1"/>
            </p:cNvSpPr>
            <p:nvPr/>
          </p:nvSpPr>
          <p:spPr bwMode="auto">
            <a:xfrm>
              <a:off x="5292725" y="3876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6" name="Oval 34"/>
            <p:cNvSpPr>
              <a:spLocks noChangeArrowheads="1"/>
            </p:cNvSpPr>
            <p:nvPr/>
          </p:nvSpPr>
          <p:spPr bwMode="auto">
            <a:xfrm>
              <a:off x="5318125" y="38512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7" name="Oval 35"/>
            <p:cNvSpPr>
              <a:spLocks noChangeArrowheads="1"/>
            </p:cNvSpPr>
            <p:nvPr/>
          </p:nvSpPr>
          <p:spPr bwMode="auto">
            <a:xfrm>
              <a:off x="5219700" y="38608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8" name="Oval 36"/>
            <p:cNvSpPr>
              <a:spLocks noChangeArrowheads="1"/>
            </p:cNvSpPr>
            <p:nvPr/>
          </p:nvSpPr>
          <p:spPr bwMode="auto">
            <a:xfrm>
              <a:off x="5097463" y="37560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9" name="Oval 37"/>
            <p:cNvSpPr>
              <a:spLocks noChangeArrowheads="1"/>
            </p:cNvSpPr>
            <p:nvPr/>
          </p:nvSpPr>
          <p:spPr bwMode="auto">
            <a:xfrm>
              <a:off x="5178425" y="37655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0" name="Oval 38"/>
            <p:cNvSpPr>
              <a:spLocks noChangeArrowheads="1"/>
            </p:cNvSpPr>
            <p:nvPr/>
          </p:nvSpPr>
          <p:spPr bwMode="auto">
            <a:xfrm>
              <a:off x="5151438" y="3790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1" name="Oval 39"/>
            <p:cNvSpPr>
              <a:spLocks noChangeArrowheads="1"/>
            </p:cNvSpPr>
            <p:nvPr/>
          </p:nvSpPr>
          <p:spPr bwMode="auto">
            <a:xfrm>
              <a:off x="5141913" y="3876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2" name="Oval 40"/>
            <p:cNvSpPr>
              <a:spLocks noChangeArrowheads="1"/>
            </p:cNvSpPr>
            <p:nvPr/>
          </p:nvSpPr>
          <p:spPr bwMode="auto">
            <a:xfrm>
              <a:off x="5051425" y="38639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3" name="Oval 41"/>
            <p:cNvSpPr>
              <a:spLocks noChangeArrowheads="1"/>
            </p:cNvSpPr>
            <p:nvPr/>
          </p:nvSpPr>
          <p:spPr bwMode="auto">
            <a:xfrm>
              <a:off x="5130800" y="3716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4" name="Oval 42"/>
            <p:cNvSpPr>
              <a:spLocks noChangeArrowheads="1"/>
            </p:cNvSpPr>
            <p:nvPr/>
          </p:nvSpPr>
          <p:spPr bwMode="auto">
            <a:xfrm>
              <a:off x="5130800" y="3663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5" name="Oval 43"/>
            <p:cNvSpPr>
              <a:spLocks noChangeArrowheads="1"/>
            </p:cNvSpPr>
            <p:nvPr/>
          </p:nvSpPr>
          <p:spPr bwMode="auto">
            <a:xfrm>
              <a:off x="5035550" y="3630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6" name="Oval 44"/>
            <p:cNvSpPr>
              <a:spLocks noChangeArrowheads="1"/>
            </p:cNvSpPr>
            <p:nvPr/>
          </p:nvSpPr>
          <p:spPr bwMode="auto">
            <a:xfrm>
              <a:off x="4948238" y="38354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7" name="Oval 45"/>
            <p:cNvSpPr>
              <a:spLocks noChangeArrowheads="1"/>
            </p:cNvSpPr>
            <p:nvPr/>
          </p:nvSpPr>
          <p:spPr bwMode="auto">
            <a:xfrm>
              <a:off x="4859338" y="38227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8" name="Oval 46"/>
            <p:cNvSpPr>
              <a:spLocks noChangeArrowheads="1"/>
            </p:cNvSpPr>
            <p:nvPr/>
          </p:nvSpPr>
          <p:spPr bwMode="auto">
            <a:xfrm>
              <a:off x="4819650" y="37306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9" name="Oval 47"/>
            <p:cNvSpPr>
              <a:spLocks noChangeArrowheads="1"/>
            </p:cNvSpPr>
            <p:nvPr/>
          </p:nvSpPr>
          <p:spPr bwMode="auto">
            <a:xfrm>
              <a:off x="4884738" y="3784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0" name="Oval 48"/>
            <p:cNvSpPr>
              <a:spLocks noChangeArrowheads="1"/>
            </p:cNvSpPr>
            <p:nvPr/>
          </p:nvSpPr>
          <p:spPr bwMode="auto">
            <a:xfrm>
              <a:off x="4818063" y="35623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1" name="Oval 49"/>
            <p:cNvSpPr>
              <a:spLocks noChangeArrowheads="1"/>
            </p:cNvSpPr>
            <p:nvPr/>
          </p:nvSpPr>
          <p:spPr bwMode="auto">
            <a:xfrm>
              <a:off x="4822825" y="35004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2" name="Oval 50"/>
            <p:cNvSpPr>
              <a:spLocks noChangeArrowheads="1"/>
            </p:cNvSpPr>
            <p:nvPr/>
          </p:nvSpPr>
          <p:spPr bwMode="auto">
            <a:xfrm>
              <a:off x="4787900" y="3657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3" name="Oval 51"/>
            <p:cNvSpPr>
              <a:spLocks noChangeArrowheads="1"/>
            </p:cNvSpPr>
            <p:nvPr/>
          </p:nvSpPr>
          <p:spPr bwMode="auto">
            <a:xfrm>
              <a:off x="4716463" y="3825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4" name="Oval 52"/>
            <p:cNvSpPr>
              <a:spLocks noChangeArrowheads="1"/>
            </p:cNvSpPr>
            <p:nvPr/>
          </p:nvSpPr>
          <p:spPr bwMode="auto">
            <a:xfrm>
              <a:off x="4765675" y="35004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5" name="Oval 53"/>
            <p:cNvSpPr>
              <a:spLocks noChangeArrowheads="1"/>
            </p:cNvSpPr>
            <p:nvPr/>
          </p:nvSpPr>
          <p:spPr bwMode="auto">
            <a:xfrm>
              <a:off x="4784725" y="34782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6" name="Oval 54"/>
            <p:cNvSpPr>
              <a:spLocks noChangeArrowheads="1"/>
            </p:cNvSpPr>
            <p:nvPr/>
          </p:nvSpPr>
          <p:spPr bwMode="auto">
            <a:xfrm>
              <a:off x="4803775" y="3444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7" name="Oval 55"/>
            <p:cNvSpPr>
              <a:spLocks noChangeArrowheads="1"/>
            </p:cNvSpPr>
            <p:nvPr/>
          </p:nvSpPr>
          <p:spPr bwMode="auto">
            <a:xfrm>
              <a:off x="4675188" y="3527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8" name="Oval 56"/>
            <p:cNvSpPr>
              <a:spLocks noChangeArrowheads="1"/>
            </p:cNvSpPr>
            <p:nvPr/>
          </p:nvSpPr>
          <p:spPr bwMode="auto">
            <a:xfrm>
              <a:off x="4456113" y="38703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9" name="Oval 57"/>
            <p:cNvSpPr>
              <a:spLocks noChangeArrowheads="1"/>
            </p:cNvSpPr>
            <p:nvPr/>
          </p:nvSpPr>
          <p:spPr bwMode="auto">
            <a:xfrm>
              <a:off x="4605338" y="39163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0" name="Oval 58"/>
            <p:cNvSpPr>
              <a:spLocks noChangeArrowheads="1"/>
            </p:cNvSpPr>
            <p:nvPr/>
          </p:nvSpPr>
          <p:spPr bwMode="auto">
            <a:xfrm>
              <a:off x="4525963" y="39163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1" name="Oval 59"/>
            <p:cNvSpPr>
              <a:spLocks noChangeArrowheads="1"/>
            </p:cNvSpPr>
            <p:nvPr/>
          </p:nvSpPr>
          <p:spPr bwMode="auto">
            <a:xfrm>
              <a:off x="4568825" y="41449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2" name="Oval 60"/>
            <p:cNvSpPr>
              <a:spLocks noChangeArrowheads="1"/>
            </p:cNvSpPr>
            <p:nvPr/>
          </p:nvSpPr>
          <p:spPr bwMode="auto">
            <a:xfrm>
              <a:off x="4443413" y="3911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3" name="Oval 61"/>
            <p:cNvSpPr>
              <a:spLocks noChangeArrowheads="1"/>
            </p:cNvSpPr>
            <p:nvPr/>
          </p:nvSpPr>
          <p:spPr bwMode="auto">
            <a:xfrm>
              <a:off x="4487863" y="39433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4" name="Oval 62"/>
            <p:cNvSpPr>
              <a:spLocks noChangeArrowheads="1"/>
            </p:cNvSpPr>
            <p:nvPr/>
          </p:nvSpPr>
          <p:spPr bwMode="auto">
            <a:xfrm>
              <a:off x="4402138" y="43576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5" name="Oval 63"/>
            <p:cNvSpPr>
              <a:spLocks noChangeArrowheads="1"/>
            </p:cNvSpPr>
            <p:nvPr/>
          </p:nvSpPr>
          <p:spPr bwMode="auto">
            <a:xfrm>
              <a:off x="4313238" y="43672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8" name="Oval 66"/>
            <p:cNvSpPr>
              <a:spLocks noChangeArrowheads="1"/>
            </p:cNvSpPr>
            <p:nvPr/>
          </p:nvSpPr>
          <p:spPr bwMode="auto">
            <a:xfrm>
              <a:off x="4437063" y="39449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9" name="Oval 67"/>
            <p:cNvSpPr>
              <a:spLocks noChangeArrowheads="1"/>
            </p:cNvSpPr>
            <p:nvPr/>
          </p:nvSpPr>
          <p:spPr bwMode="auto">
            <a:xfrm>
              <a:off x="4405313" y="40735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0" name="Oval 68"/>
            <p:cNvSpPr>
              <a:spLocks noChangeArrowheads="1"/>
            </p:cNvSpPr>
            <p:nvPr/>
          </p:nvSpPr>
          <p:spPr bwMode="auto">
            <a:xfrm>
              <a:off x="4559300" y="40211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1" name="Oval 69"/>
            <p:cNvSpPr>
              <a:spLocks noChangeArrowheads="1"/>
            </p:cNvSpPr>
            <p:nvPr/>
          </p:nvSpPr>
          <p:spPr bwMode="auto">
            <a:xfrm>
              <a:off x="4600575" y="40544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2" name="Oval 70"/>
            <p:cNvSpPr>
              <a:spLocks noChangeArrowheads="1"/>
            </p:cNvSpPr>
            <p:nvPr/>
          </p:nvSpPr>
          <p:spPr bwMode="auto">
            <a:xfrm>
              <a:off x="4811713" y="40401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3" name="Oval 71"/>
            <p:cNvSpPr>
              <a:spLocks noChangeArrowheads="1"/>
            </p:cNvSpPr>
            <p:nvPr/>
          </p:nvSpPr>
          <p:spPr bwMode="auto">
            <a:xfrm>
              <a:off x="4518025" y="41608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4" name="Oval 72"/>
            <p:cNvSpPr>
              <a:spLocks noChangeArrowheads="1"/>
            </p:cNvSpPr>
            <p:nvPr/>
          </p:nvSpPr>
          <p:spPr bwMode="auto">
            <a:xfrm>
              <a:off x="4478338" y="41830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5" name="Oval 73"/>
            <p:cNvSpPr>
              <a:spLocks noChangeArrowheads="1"/>
            </p:cNvSpPr>
            <p:nvPr/>
          </p:nvSpPr>
          <p:spPr bwMode="auto">
            <a:xfrm>
              <a:off x="4494213" y="41052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6" name="Oval 74"/>
            <p:cNvSpPr>
              <a:spLocks noChangeArrowheads="1"/>
            </p:cNvSpPr>
            <p:nvPr/>
          </p:nvSpPr>
          <p:spPr bwMode="auto">
            <a:xfrm>
              <a:off x="4067175" y="39401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7" name="Oval 75"/>
            <p:cNvSpPr>
              <a:spLocks noChangeArrowheads="1"/>
            </p:cNvSpPr>
            <p:nvPr/>
          </p:nvSpPr>
          <p:spPr bwMode="auto">
            <a:xfrm>
              <a:off x="4289425" y="44354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8" name="Oval 76"/>
            <p:cNvSpPr>
              <a:spLocks noChangeArrowheads="1"/>
            </p:cNvSpPr>
            <p:nvPr/>
          </p:nvSpPr>
          <p:spPr bwMode="auto">
            <a:xfrm>
              <a:off x="4868863" y="3376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9" name="Oval 77"/>
            <p:cNvSpPr>
              <a:spLocks noChangeArrowheads="1"/>
            </p:cNvSpPr>
            <p:nvPr/>
          </p:nvSpPr>
          <p:spPr bwMode="auto">
            <a:xfrm>
              <a:off x="4945063" y="32845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0" name="Oval 78"/>
            <p:cNvSpPr>
              <a:spLocks noChangeArrowheads="1"/>
            </p:cNvSpPr>
            <p:nvPr/>
          </p:nvSpPr>
          <p:spPr bwMode="auto">
            <a:xfrm>
              <a:off x="5100638" y="3059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1" name="Oval 79"/>
            <p:cNvSpPr>
              <a:spLocks noChangeArrowheads="1"/>
            </p:cNvSpPr>
            <p:nvPr/>
          </p:nvSpPr>
          <p:spPr bwMode="auto">
            <a:xfrm>
              <a:off x="5238750" y="3444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2" name="Oval 80"/>
            <p:cNvSpPr>
              <a:spLocks noChangeArrowheads="1"/>
            </p:cNvSpPr>
            <p:nvPr/>
          </p:nvSpPr>
          <p:spPr bwMode="auto">
            <a:xfrm>
              <a:off x="5302250" y="35131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3" name="Oval 81"/>
            <p:cNvSpPr>
              <a:spLocks noChangeArrowheads="1"/>
            </p:cNvSpPr>
            <p:nvPr/>
          </p:nvSpPr>
          <p:spPr bwMode="auto">
            <a:xfrm>
              <a:off x="5256213" y="3694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4" name="Oval 82"/>
            <p:cNvSpPr>
              <a:spLocks noChangeArrowheads="1"/>
            </p:cNvSpPr>
            <p:nvPr/>
          </p:nvSpPr>
          <p:spPr bwMode="auto">
            <a:xfrm>
              <a:off x="5207000" y="3875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5" name="Oval 83"/>
            <p:cNvSpPr>
              <a:spLocks noChangeArrowheads="1"/>
            </p:cNvSpPr>
            <p:nvPr/>
          </p:nvSpPr>
          <p:spPr bwMode="auto">
            <a:xfrm>
              <a:off x="5124450" y="3821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6" name="Oval 84"/>
            <p:cNvSpPr>
              <a:spLocks noChangeArrowheads="1"/>
            </p:cNvSpPr>
            <p:nvPr/>
          </p:nvSpPr>
          <p:spPr bwMode="auto">
            <a:xfrm>
              <a:off x="5346700" y="38147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7" name="Oval 85"/>
            <p:cNvSpPr>
              <a:spLocks noChangeArrowheads="1"/>
            </p:cNvSpPr>
            <p:nvPr/>
          </p:nvSpPr>
          <p:spPr bwMode="auto">
            <a:xfrm>
              <a:off x="5065713" y="37703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8" name="Oval 86"/>
            <p:cNvSpPr>
              <a:spLocks noChangeArrowheads="1"/>
            </p:cNvSpPr>
            <p:nvPr/>
          </p:nvSpPr>
          <p:spPr bwMode="auto">
            <a:xfrm>
              <a:off x="5075238" y="37131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9" name="Oval 87"/>
            <p:cNvSpPr>
              <a:spLocks noChangeArrowheads="1"/>
            </p:cNvSpPr>
            <p:nvPr/>
          </p:nvSpPr>
          <p:spPr bwMode="auto">
            <a:xfrm>
              <a:off x="4479925" y="39243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0" name="Oval 88"/>
            <p:cNvSpPr>
              <a:spLocks noChangeArrowheads="1"/>
            </p:cNvSpPr>
            <p:nvPr/>
          </p:nvSpPr>
          <p:spPr bwMode="auto">
            <a:xfrm>
              <a:off x="4827588" y="34877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1" name="Oval 89"/>
            <p:cNvSpPr>
              <a:spLocks noChangeArrowheads="1"/>
            </p:cNvSpPr>
            <p:nvPr/>
          </p:nvSpPr>
          <p:spPr bwMode="auto">
            <a:xfrm>
              <a:off x="5429250" y="2682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2" name="Oval 90"/>
            <p:cNvSpPr>
              <a:spLocks noChangeArrowheads="1"/>
            </p:cNvSpPr>
            <p:nvPr/>
          </p:nvSpPr>
          <p:spPr bwMode="auto">
            <a:xfrm>
              <a:off x="3043238" y="16938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4" name="Rectangle 92"/>
            <p:cNvSpPr>
              <a:spLocks noChangeArrowheads="1"/>
            </p:cNvSpPr>
            <p:nvPr/>
          </p:nvSpPr>
          <p:spPr bwMode="auto">
            <a:xfrm rot="2752826">
              <a:off x="3046413" y="1941513"/>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5" name="Rectangle 93"/>
            <p:cNvSpPr>
              <a:spLocks noChangeArrowheads="1"/>
            </p:cNvSpPr>
            <p:nvPr/>
          </p:nvSpPr>
          <p:spPr bwMode="auto">
            <a:xfrm rot="2752826">
              <a:off x="4994275" y="3919538"/>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6" name="Rectangle 94"/>
            <p:cNvSpPr>
              <a:spLocks noChangeArrowheads="1"/>
            </p:cNvSpPr>
            <p:nvPr/>
          </p:nvSpPr>
          <p:spPr bwMode="auto">
            <a:xfrm rot="2752826">
              <a:off x="4926013" y="3921125"/>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7" name="Rectangle 95"/>
            <p:cNvSpPr>
              <a:spLocks noChangeArrowheads="1"/>
            </p:cNvSpPr>
            <p:nvPr/>
          </p:nvSpPr>
          <p:spPr bwMode="auto">
            <a:xfrm rot="2752826">
              <a:off x="4846638" y="3983038"/>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29" name="AutoShape 97"/>
            <p:cNvSpPr>
              <a:spLocks noChangeArrowheads="1"/>
            </p:cNvSpPr>
            <p:nvPr/>
          </p:nvSpPr>
          <p:spPr bwMode="auto">
            <a:xfrm>
              <a:off x="2987675" y="1773238"/>
              <a:ext cx="144463"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0" name="AutoShape 98"/>
            <p:cNvSpPr>
              <a:spLocks noChangeArrowheads="1"/>
            </p:cNvSpPr>
            <p:nvPr/>
          </p:nvSpPr>
          <p:spPr bwMode="auto">
            <a:xfrm>
              <a:off x="3960813" y="3773488"/>
              <a:ext cx="144462"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1" name="AutoShape 99"/>
            <p:cNvSpPr>
              <a:spLocks noChangeArrowheads="1"/>
            </p:cNvSpPr>
            <p:nvPr/>
          </p:nvSpPr>
          <p:spPr bwMode="auto">
            <a:xfrm>
              <a:off x="4352925" y="4165600"/>
              <a:ext cx="144463" cy="144463"/>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2" name="AutoShape 100"/>
            <p:cNvSpPr>
              <a:spLocks noChangeArrowheads="1"/>
            </p:cNvSpPr>
            <p:nvPr/>
          </p:nvSpPr>
          <p:spPr bwMode="auto">
            <a:xfrm>
              <a:off x="4427538" y="4102100"/>
              <a:ext cx="144462" cy="144463"/>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3" name="AutoShape 101"/>
            <p:cNvSpPr>
              <a:spLocks noChangeArrowheads="1"/>
            </p:cNvSpPr>
            <p:nvPr/>
          </p:nvSpPr>
          <p:spPr bwMode="auto">
            <a:xfrm>
              <a:off x="4721225" y="3998913"/>
              <a:ext cx="144463"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655" name="AutoShape 103"/>
            <p:cNvSpPr>
              <a:spLocks noChangeArrowheads="1"/>
            </p:cNvSpPr>
            <p:nvPr/>
          </p:nvSpPr>
          <p:spPr bwMode="auto">
            <a:xfrm flipV="1">
              <a:off x="3043238" y="20859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6" name="AutoShape 104"/>
            <p:cNvSpPr>
              <a:spLocks noChangeArrowheads="1"/>
            </p:cNvSpPr>
            <p:nvPr/>
          </p:nvSpPr>
          <p:spPr bwMode="auto">
            <a:xfrm flipV="1">
              <a:off x="3432175" y="455295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7" name="AutoShape 105"/>
            <p:cNvSpPr>
              <a:spLocks noChangeArrowheads="1"/>
            </p:cNvSpPr>
            <p:nvPr/>
          </p:nvSpPr>
          <p:spPr bwMode="auto">
            <a:xfrm flipV="1">
              <a:off x="3648075" y="443706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8" name="AutoShape 106"/>
            <p:cNvSpPr>
              <a:spLocks noChangeArrowheads="1"/>
            </p:cNvSpPr>
            <p:nvPr/>
          </p:nvSpPr>
          <p:spPr bwMode="auto">
            <a:xfrm flipV="1">
              <a:off x="3625850" y="448310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9" name="AutoShape 107"/>
            <p:cNvSpPr>
              <a:spLocks noChangeArrowheads="1"/>
            </p:cNvSpPr>
            <p:nvPr/>
          </p:nvSpPr>
          <p:spPr bwMode="auto">
            <a:xfrm flipV="1">
              <a:off x="3794125" y="4459288"/>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0" name="AutoShape 108"/>
            <p:cNvSpPr>
              <a:spLocks noChangeArrowheads="1"/>
            </p:cNvSpPr>
            <p:nvPr/>
          </p:nvSpPr>
          <p:spPr bwMode="auto">
            <a:xfrm flipV="1">
              <a:off x="3541713" y="45815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1" name="AutoShape 109"/>
            <p:cNvSpPr>
              <a:spLocks noChangeArrowheads="1"/>
            </p:cNvSpPr>
            <p:nvPr/>
          </p:nvSpPr>
          <p:spPr bwMode="auto">
            <a:xfrm flipV="1">
              <a:off x="3582988" y="45688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2" name="AutoShape 110"/>
            <p:cNvSpPr>
              <a:spLocks noChangeArrowheads="1"/>
            </p:cNvSpPr>
            <p:nvPr/>
          </p:nvSpPr>
          <p:spPr bwMode="auto">
            <a:xfrm flipV="1">
              <a:off x="3492500" y="46005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4" name="AutoShape 112"/>
            <p:cNvSpPr>
              <a:spLocks noChangeArrowheads="1"/>
            </p:cNvSpPr>
            <p:nvPr/>
          </p:nvSpPr>
          <p:spPr bwMode="auto">
            <a:xfrm>
              <a:off x="3043238" y="2198688"/>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5" name="AutoShape 113"/>
            <p:cNvSpPr>
              <a:spLocks noChangeArrowheads="1"/>
            </p:cNvSpPr>
            <p:nvPr/>
          </p:nvSpPr>
          <p:spPr bwMode="auto">
            <a:xfrm>
              <a:off x="4286250" y="436721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6" name="AutoShape 114"/>
            <p:cNvSpPr>
              <a:spLocks noChangeArrowheads="1"/>
            </p:cNvSpPr>
            <p:nvPr/>
          </p:nvSpPr>
          <p:spPr bwMode="auto">
            <a:xfrm>
              <a:off x="4224338" y="430530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7" name="AutoShape 115"/>
            <p:cNvSpPr>
              <a:spLocks noChangeArrowheads="1"/>
            </p:cNvSpPr>
            <p:nvPr/>
          </p:nvSpPr>
          <p:spPr bwMode="auto">
            <a:xfrm>
              <a:off x="4297363" y="43021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8" name="AutoShape 116"/>
            <p:cNvSpPr>
              <a:spLocks noChangeArrowheads="1"/>
            </p:cNvSpPr>
            <p:nvPr/>
          </p:nvSpPr>
          <p:spPr bwMode="auto">
            <a:xfrm>
              <a:off x="4325938" y="42830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9" name="AutoShape 117"/>
            <p:cNvSpPr>
              <a:spLocks noChangeArrowheads="1"/>
            </p:cNvSpPr>
            <p:nvPr/>
          </p:nvSpPr>
          <p:spPr bwMode="auto">
            <a:xfrm>
              <a:off x="4356100" y="422116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p:cNvSpPr/>
            <p:nvPr/>
          </p:nvSpPr>
          <p:spPr>
            <a:xfrm>
              <a:off x="8118475" y="2708275"/>
              <a:ext cx="384175" cy="677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23" name="グループ化 122"/>
          <p:cNvGrpSpPr/>
          <p:nvPr/>
        </p:nvGrpSpPr>
        <p:grpSpPr>
          <a:xfrm>
            <a:off x="1443697" y="1643897"/>
            <a:ext cx="6460300" cy="2701263"/>
            <a:chOff x="2987675" y="2327275"/>
            <a:chExt cx="5521969" cy="2309813"/>
          </a:xfrm>
          <a:solidFill>
            <a:srgbClr val="FFC000"/>
          </a:solidFill>
        </p:grpSpPr>
        <p:grpSp>
          <p:nvGrpSpPr>
            <p:cNvPr id="124" name="グループ化 123"/>
            <p:cNvGrpSpPr/>
            <p:nvPr/>
          </p:nvGrpSpPr>
          <p:grpSpPr>
            <a:xfrm>
              <a:off x="2987675" y="2327275"/>
              <a:ext cx="2508250" cy="2309813"/>
              <a:chOff x="2987675" y="2327275"/>
              <a:chExt cx="2508250" cy="2309813"/>
            </a:xfrm>
            <a:grpFill/>
          </p:grpSpPr>
          <p:sp>
            <p:nvSpPr>
              <p:cNvPr id="126" name="Rectangle 3"/>
              <p:cNvSpPr>
                <a:spLocks noChangeArrowheads="1"/>
              </p:cNvSpPr>
              <p:nvPr/>
            </p:nvSpPr>
            <p:spPr bwMode="auto">
              <a:xfrm>
                <a:off x="3043238" y="23272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7" name="Rectangle 4"/>
              <p:cNvSpPr>
                <a:spLocks noChangeArrowheads="1"/>
              </p:cNvSpPr>
              <p:nvPr/>
            </p:nvSpPr>
            <p:spPr bwMode="auto">
              <a:xfrm>
                <a:off x="5272088" y="3276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8" name="Rectangle 5"/>
              <p:cNvSpPr>
                <a:spLocks noChangeArrowheads="1"/>
              </p:cNvSpPr>
              <p:nvPr/>
            </p:nvSpPr>
            <p:spPr bwMode="auto">
              <a:xfrm>
                <a:off x="5422900" y="33258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9" name="Rectangle 6"/>
              <p:cNvSpPr>
                <a:spLocks noChangeArrowheads="1"/>
              </p:cNvSpPr>
              <p:nvPr/>
            </p:nvSpPr>
            <p:spPr bwMode="auto">
              <a:xfrm>
                <a:off x="5338763" y="3222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0" name="Rectangle 7"/>
              <p:cNvSpPr>
                <a:spLocks noChangeArrowheads="1"/>
              </p:cNvSpPr>
              <p:nvPr/>
            </p:nvSpPr>
            <p:spPr bwMode="auto">
              <a:xfrm>
                <a:off x="4987925" y="3495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1" name="Rectangle 8"/>
              <p:cNvSpPr>
                <a:spLocks noChangeArrowheads="1"/>
              </p:cNvSpPr>
              <p:nvPr/>
            </p:nvSpPr>
            <p:spPr bwMode="auto">
              <a:xfrm>
                <a:off x="4929188" y="33639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2" name="Rectangle 9"/>
              <p:cNvSpPr>
                <a:spLocks noChangeArrowheads="1"/>
              </p:cNvSpPr>
              <p:nvPr/>
            </p:nvSpPr>
            <p:spPr bwMode="auto">
              <a:xfrm>
                <a:off x="5302250" y="3508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3" name="Rectangle 10"/>
              <p:cNvSpPr>
                <a:spLocks noChangeArrowheads="1"/>
              </p:cNvSpPr>
              <p:nvPr/>
            </p:nvSpPr>
            <p:spPr bwMode="auto">
              <a:xfrm>
                <a:off x="5076825" y="3530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 name="Rectangle 11"/>
              <p:cNvSpPr>
                <a:spLocks noChangeArrowheads="1"/>
              </p:cNvSpPr>
              <p:nvPr/>
            </p:nvSpPr>
            <p:spPr bwMode="auto">
              <a:xfrm>
                <a:off x="5148263" y="35591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5" name="Rectangle 12"/>
              <p:cNvSpPr>
                <a:spLocks noChangeArrowheads="1"/>
              </p:cNvSpPr>
              <p:nvPr/>
            </p:nvSpPr>
            <p:spPr bwMode="auto">
              <a:xfrm>
                <a:off x="5076825" y="36099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 name="Rectangle 13"/>
              <p:cNvSpPr>
                <a:spLocks noChangeArrowheads="1"/>
              </p:cNvSpPr>
              <p:nvPr/>
            </p:nvSpPr>
            <p:spPr bwMode="auto">
              <a:xfrm>
                <a:off x="5216525" y="3613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7" name="Rectangle 14"/>
              <p:cNvSpPr>
                <a:spLocks noChangeArrowheads="1"/>
              </p:cNvSpPr>
              <p:nvPr/>
            </p:nvSpPr>
            <p:spPr bwMode="auto">
              <a:xfrm>
                <a:off x="5148263" y="36449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8" name="Rectangle 15"/>
              <p:cNvSpPr>
                <a:spLocks noChangeArrowheads="1"/>
              </p:cNvSpPr>
              <p:nvPr/>
            </p:nvSpPr>
            <p:spPr bwMode="auto">
              <a:xfrm>
                <a:off x="5192713" y="36861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9" name="Rectangle 16"/>
              <p:cNvSpPr>
                <a:spLocks noChangeArrowheads="1"/>
              </p:cNvSpPr>
              <p:nvPr/>
            </p:nvSpPr>
            <p:spPr bwMode="auto">
              <a:xfrm>
                <a:off x="5354638" y="36671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0" name="Rectangle 17"/>
              <p:cNvSpPr>
                <a:spLocks noChangeArrowheads="1"/>
              </p:cNvSpPr>
              <p:nvPr/>
            </p:nvSpPr>
            <p:spPr bwMode="auto">
              <a:xfrm>
                <a:off x="5345113" y="3740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1" name="Rectangle 18"/>
              <p:cNvSpPr>
                <a:spLocks noChangeArrowheads="1"/>
              </p:cNvSpPr>
              <p:nvPr/>
            </p:nvSpPr>
            <p:spPr bwMode="auto">
              <a:xfrm>
                <a:off x="5305425" y="3830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2" name="Rectangle 19"/>
              <p:cNvSpPr>
                <a:spLocks noChangeArrowheads="1"/>
              </p:cNvSpPr>
              <p:nvPr/>
            </p:nvSpPr>
            <p:spPr bwMode="auto">
              <a:xfrm>
                <a:off x="5213350" y="3862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3" name="Rectangle 20"/>
              <p:cNvSpPr>
                <a:spLocks noChangeArrowheads="1"/>
              </p:cNvSpPr>
              <p:nvPr/>
            </p:nvSpPr>
            <p:spPr bwMode="auto">
              <a:xfrm>
                <a:off x="5076825" y="36893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4" name="Rectangle 21"/>
              <p:cNvSpPr>
                <a:spLocks noChangeArrowheads="1"/>
              </p:cNvSpPr>
              <p:nvPr/>
            </p:nvSpPr>
            <p:spPr bwMode="auto">
              <a:xfrm>
                <a:off x="4956175" y="37607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5" name="Rectangle 22"/>
              <p:cNvSpPr>
                <a:spLocks noChangeArrowheads="1"/>
              </p:cNvSpPr>
              <p:nvPr/>
            </p:nvSpPr>
            <p:spPr bwMode="auto">
              <a:xfrm>
                <a:off x="4356100" y="38258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6" name="Rectangle 23"/>
              <p:cNvSpPr>
                <a:spLocks noChangeArrowheads="1"/>
              </p:cNvSpPr>
              <p:nvPr/>
            </p:nvSpPr>
            <p:spPr bwMode="auto">
              <a:xfrm>
                <a:off x="4343400" y="3927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7" name="Rectangle 24"/>
              <p:cNvSpPr>
                <a:spLocks noChangeArrowheads="1"/>
              </p:cNvSpPr>
              <p:nvPr/>
            </p:nvSpPr>
            <p:spPr bwMode="auto">
              <a:xfrm>
                <a:off x="4356100" y="3860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8" name="Rectangle 25"/>
              <p:cNvSpPr>
                <a:spLocks noChangeArrowheads="1"/>
              </p:cNvSpPr>
              <p:nvPr/>
            </p:nvSpPr>
            <p:spPr bwMode="auto">
              <a:xfrm>
                <a:off x="4335463" y="40417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9" name="Rectangle 26"/>
              <p:cNvSpPr>
                <a:spLocks noChangeArrowheads="1"/>
              </p:cNvSpPr>
              <p:nvPr/>
            </p:nvSpPr>
            <p:spPr bwMode="auto">
              <a:xfrm>
                <a:off x="4275138"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0" name="Rectangle 27"/>
              <p:cNvSpPr>
                <a:spLocks noChangeArrowheads="1"/>
              </p:cNvSpPr>
              <p:nvPr/>
            </p:nvSpPr>
            <p:spPr bwMode="auto">
              <a:xfrm>
                <a:off x="4211638" y="3924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1" name="Rectangle 28"/>
              <p:cNvSpPr>
                <a:spLocks noChangeArrowheads="1"/>
              </p:cNvSpPr>
              <p:nvPr/>
            </p:nvSpPr>
            <p:spPr bwMode="auto">
              <a:xfrm>
                <a:off x="4140200" y="39179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2" name="Rectangle 29"/>
              <p:cNvSpPr>
                <a:spLocks noChangeArrowheads="1"/>
              </p:cNvSpPr>
              <p:nvPr/>
            </p:nvSpPr>
            <p:spPr bwMode="auto">
              <a:xfrm>
                <a:off x="4048125" y="3908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3" name="Rectangle 30"/>
              <p:cNvSpPr>
                <a:spLocks noChangeArrowheads="1"/>
              </p:cNvSpPr>
              <p:nvPr/>
            </p:nvSpPr>
            <p:spPr bwMode="auto">
              <a:xfrm>
                <a:off x="4002088"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4" name="Rectangle 31"/>
              <p:cNvSpPr>
                <a:spLocks noChangeArrowheads="1"/>
              </p:cNvSpPr>
              <p:nvPr/>
            </p:nvSpPr>
            <p:spPr bwMode="auto">
              <a:xfrm>
                <a:off x="4083050" y="39957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5" name="Rectangle 32"/>
              <p:cNvSpPr>
                <a:spLocks noChangeArrowheads="1"/>
              </p:cNvSpPr>
              <p:nvPr/>
            </p:nvSpPr>
            <p:spPr bwMode="auto">
              <a:xfrm>
                <a:off x="4179888" y="39798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6" name="Rectangle 33"/>
              <p:cNvSpPr>
                <a:spLocks noChangeArrowheads="1"/>
              </p:cNvSpPr>
              <p:nvPr/>
            </p:nvSpPr>
            <p:spPr bwMode="auto">
              <a:xfrm>
                <a:off x="4208463" y="40290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7" name="Rectangle 34"/>
              <p:cNvSpPr>
                <a:spLocks noChangeArrowheads="1"/>
              </p:cNvSpPr>
              <p:nvPr/>
            </p:nvSpPr>
            <p:spPr bwMode="auto">
              <a:xfrm>
                <a:off x="4230688" y="40957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8" name="Rectangle 35"/>
              <p:cNvSpPr>
                <a:spLocks noChangeArrowheads="1"/>
              </p:cNvSpPr>
              <p:nvPr/>
            </p:nvSpPr>
            <p:spPr bwMode="auto">
              <a:xfrm>
                <a:off x="4124325" y="41560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9" name="Rectangle 36"/>
              <p:cNvSpPr>
                <a:spLocks noChangeArrowheads="1"/>
              </p:cNvSpPr>
              <p:nvPr/>
            </p:nvSpPr>
            <p:spPr bwMode="auto">
              <a:xfrm>
                <a:off x="4165600" y="4130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0" name="Rectangle 37"/>
              <p:cNvSpPr>
                <a:spLocks noChangeArrowheads="1"/>
              </p:cNvSpPr>
              <p:nvPr/>
            </p:nvSpPr>
            <p:spPr bwMode="auto">
              <a:xfrm>
                <a:off x="4202113" y="4202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1" name="Rectangle 38"/>
              <p:cNvSpPr>
                <a:spLocks noChangeArrowheads="1"/>
              </p:cNvSpPr>
              <p:nvPr/>
            </p:nvSpPr>
            <p:spPr bwMode="auto">
              <a:xfrm>
                <a:off x="4189413" y="43005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2" name="Rectangle 39"/>
              <p:cNvSpPr>
                <a:spLocks noChangeArrowheads="1"/>
              </p:cNvSpPr>
              <p:nvPr/>
            </p:nvSpPr>
            <p:spPr bwMode="auto">
              <a:xfrm>
                <a:off x="4076700" y="42211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3" name="Rectangle 40"/>
              <p:cNvSpPr>
                <a:spLocks noChangeArrowheads="1"/>
              </p:cNvSpPr>
              <p:nvPr/>
            </p:nvSpPr>
            <p:spPr bwMode="auto">
              <a:xfrm>
                <a:off x="4284663" y="4365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4" name="Rectangle 41"/>
              <p:cNvSpPr>
                <a:spLocks noChangeArrowheads="1"/>
              </p:cNvSpPr>
              <p:nvPr/>
            </p:nvSpPr>
            <p:spPr bwMode="auto">
              <a:xfrm>
                <a:off x="4243388" y="44402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5" name="Rectangle 42"/>
              <p:cNvSpPr>
                <a:spLocks noChangeArrowheads="1"/>
              </p:cNvSpPr>
              <p:nvPr/>
            </p:nvSpPr>
            <p:spPr bwMode="auto">
              <a:xfrm>
                <a:off x="4152900" y="44211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6" name="Rectangle 43"/>
              <p:cNvSpPr>
                <a:spLocks noChangeArrowheads="1"/>
              </p:cNvSpPr>
              <p:nvPr/>
            </p:nvSpPr>
            <p:spPr bwMode="auto">
              <a:xfrm>
                <a:off x="4130675" y="4352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7" name="Rectangle 44"/>
              <p:cNvSpPr>
                <a:spLocks noChangeArrowheads="1"/>
              </p:cNvSpPr>
              <p:nvPr/>
            </p:nvSpPr>
            <p:spPr bwMode="auto">
              <a:xfrm>
                <a:off x="3992563" y="4051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8" name="Rectangle 45"/>
              <p:cNvSpPr>
                <a:spLocks noChangeArrowheads="1"/>
              </p:cNvSpPr>
              <p:nvPr/>
            </p:nvSpPr>
            <p:spPr bwMode="auto">
              <a:xfrm>
                <a:off x="4051300" y="41370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9" name="Rectangle 46"/>
              <p:cNvSpPr>
                <a:spLocks noChangeArrowheads="1"/>
              </p:cNvSpPr>
              <p:nvPr/>
            </p:nvSpPr>
            <p:spPr bwMode="auto">
              <a:xfrm>
                <a:off x="3986213" y="41687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0" name="Rectangle 47"/>
              <p:cNvSpPr>
                <a:spLocks noChangeArrowheads="1"/>
              </p:cNvSpPr>
              <p:nvPr/>
            </p:nvSpPr>
            <p:spPr bwMode="auto">
              <a:xfrm>
                <a:off x="3773488" y="4114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1" name="Rectangle 48"/>
              <p:cNvSpPr>
                <a:spLocks noChangeArrowheads="1"/>
              </p:cNvSpPr>
              <p:nvPr/>
            </p:nvSpPr>
            <p:spPr bwMode="auto">
              <a:xfrm>
                <a:off x="3822700" y="40782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2" name="Rectangle 49"/>
              <p:cNvSpPr>
                <a:spLocks noChangeArrowheads="1"/>
              </p:cNvSpPr>
              <p:nvPr/>
            </p:nvSpPr>
            <p:spPr bwMode="auto">
              <a:xfrm>
                <a:off x="3857625" y="4143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3" name="Rectangle 50"/>
              <p:cNvSpPr>
                <a:spLocks noChangeArrowheads="1"/>
              </p:cNvSpPr>
              <p:nvPr/>
            </p:nvSpPr>
            <p:spPr bwMode="auto">
              <a:xfrm>
                <a:off x="3660775" y="40211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4" name="Rectangle 51"/>
              <p:cNvSpPr>
                <a:spLocks noChangeArrowheads="1"/>
              </p:cNvSpPr>
              <p:nvPr/>
            </p:nvSpPr>
            <p:spPr bwMode="auto">
              <a:xfrm>
                <a:off x="3606800" y="4237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5" name="Rectangle 52"/>
              <p:cNvSpPr>
                <a:spLocks noChangeArrowheads="1"/>
              </p:cNvSpPr>
              <p:nvPr/>
            </p:nvSpPr>
            <p:spPr bwMode="auto">
              <a:xfrm>
                <a:off x="3563938" y="4208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6" name="Rectangle 53"/>
              <p:cNvSpPr>
                <a:spLocks noChangeArrowheads="1"/>
              </p:cNvSpPr>
              <p:nvPr/>
            </p:nvSpPr>
            <p:spPr bwMode="auto">
              <a:xfrm>
                <a:off x="3498850" y="4051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7" name="Rectangle 54"/>
              <p:cNvSpPr>
                <a:spLocks noChangeArrowheads="1"/>
              </p:cNvSpPr>
              <p:nvPr/>
            </p:nvSpPr>
            <p:spPr bwMode="auto">
              <a:xfrm>
                <a:off x="3055938" y="4208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8" name="Rectangle 55"/>
              <p:cNvSpPr>
                <a:spLocks noChangeArrowheads="1"/>
              </p:cNvSpPr>
              <p:nvPr/>
            </p:nvSpPr>
            <p:spPr bwMode="auto">
              <a:xfrm>
                <a:off x="3217863" y="4211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9" name="Rectangle 56"/>
              <p:cNvSpPr>
                <a:spLocks noChangeArrowheads="1"/>
              </p:cNvSpPr>
              <p:nvPr/>
            </p:nvSpPr>
            <p:spPr bwMode="auto">
              <a:xfrm>
                <a:off x="3335338" y="43021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0" name="Rectangle 57"/>
              <p:cNvSpPr>
                <a:spLocks noChangeArrowheads="1"/>
              </p:cNvSpPr>
              <p:nvPr/>
            </p:nvSpPr>
            <p:spPr bwMode="auto">
              <a:xfrm>
                <a:off x="3348038" y="4243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1" name="Rectangle 58"/>
              <p:cNvSpPr>
                <a:spLocks noChangeArrowheads="1"/>
              </p:cNvSpPr>
              <p:nvPr/>
            </p:nvSpPr>
            <p:spPr bwMode="auto">
              <a:xfrm>
                <a:off x="3484563" y="44148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 name="Rectangle 59"/>
              <p:cNvSpPr>
                <a:spLocks noChangeArrowheads="1"/>
              </p:cNvSpPr>
              <p:nvPr/>
            </p:nvSpPr>
            <p:spPr bwMode="auto">
              <a:xfrm>
                <a:off x="3509963" y="43116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3" name="Rectangle 60"/>
              <p:cNvSpPr>
                <a:spLocks noChangeArrowheads="1"/>
              </p:cNvSpPr>
              <p:nvPr/>
            </p:nvSpPr>
            <p:spPr bwMode="auto">
              <a:xfrm>
                <a:off x="3497263" y="43434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 name="Rectangle 61"/>
              <p:cNvSpPr>
                <a:spLocks noChangeArrowheads="1"/>
              </p:cNvSpPr>
              <p:nvPr/>
            </p:nvSpPr>
            <p:spPr bwMode="auto">
              <a:xfrm>
                <a:off x="2987675" y="43894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 name="Rectangle 62"/>
              <p:cNvSpPr>
                <a:spLocks noChangeArrowheads="1"/>
              </p:cNvSpPr>
              <p:nvPr/>
            </p:nvSpPr>
            <p:spPr bwMode="auto">
              <a:xfrm>
                <a:off x="3206750" y="4497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6" name="Rectangle 63"/>
              <p:cNvSpPr>
                <a:spLocks noChangeArrowheads="1"/>
              </p:cNvSpPr>
              <p:nvPr/>
            </p:nvSpPr>
            <p:spPr bwMode="auto">
              <a:xfrm>
                <a:off x="3289300" y="45656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7" name="Rectangle 64"/>
              <p:cNvSpPr>
                <a:spLocks noChangeArrowheads="1"/>
              </p:cNvSpPr>
              <p:nvPr/>
            </p:nvSpPr>
            <p:spPr bwMode="auto">
              <a:xfrm>
                <a:off x="3867150" y="44370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8" name="Rectangle 65"/>
              <p:cNvSpPr>
                <a:spLocks noChangeArrowheads="1"/>
              </p:cNvSpPr>
              <p:nvPr/>
            </p:nvSpPr>
            <p:spPr bwMode="auto">
              <a:xfrm>
                <a:off x="3889375" y="4398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9" name="Rectangle 66"/>
              <p:cNvSpPr>
                <a:spLocks noChangeArrowheads="1"/>
              </p:cNvSpPr>
              <p:nvPr/>
            </p:nvSpPr>
            <p:spPr bwMode="auto">
              <a:xfrm>
                <a:off x="3911600" y="4362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0" name="Rectangle 67"/>
              <p:cNvSpPr>
                <a:spLocks noChangeArrowheads="1"/>
              </p:cNvSpPr>
              <p:nvPr/>
            </p:nvSpPr>
            <p:spPr bwMode="auto">
              <a:xfrm>
                <a:off x="3943350" y="43465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1" name="Rectangle 68"/>
              <p:cNvSpPr>
                <a:spLocks noChangeArrowheads="1"/>
              </p:cNvSpPr>
              <p:nvPr/>
            </p:nvSpPr>
            <p:spPr bwMode="auto">
              <a:xfrm>
                <a:off x="3943350" y="4289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125" name="正方形/長方形 124"/>
            <p:cNvSpPr/>
            <p:nvPr/>
          </p:nvSpPr>
          <p:spPr>
            <a:xfrm>
              <a:off x="8077200" y="3354252"/>
              <a:ext cx="432444" cy="49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92" name="グループ化 191"/>
          <p:cNvGrpSpPr/>
          <p:nvPr/>
        </p:nvGrpSpPr>
        <p:grpSpPr>
          <a:xfrm>
            <a:off x="1048101" y="1933516"/>
            <a:ext cx="6855896" cy="2682698"/>
            <a:chOff x="2649538" y="2574925"/>
            <a:chExt cx="5860106" cy="2293938"/>
          </a:xfrm>
          <a:solidFill>
            <a:srgbClr val="0066FF"/>
          </a:solidFill>
        </p:grpSpPr>
        <p:grpSp>
          <p:nvGrpSpPr>
            <p:cNvPr id="193" name="グループ化 192"/>
            <p:cNvGrpSpPr/>
            <p:nvPr/>
          </p:nvGrpSpPr>
          <p:grpSpPr>
            <a:xfrm>
              <a:off x="2649538" y="2574925"/>
              <a:ext cx="2784475" cy="2293938"/>
              <a:chOff x="2649538" y="2574925"/>
              <a:chExt cx="2784475" cy="2293938"/>
            </a:xfrm>
            <a:grpFill/>
          </p:grpSpPr>
          <p:sp>
            <p:nvSpPr>
              <p:cNvPr id="195" name="Rectangle 3"/>
              <p:cNvSpPr>
                <a:spLocks noChangeArrowheads="1"/>
              </p:cNvSpPr>
              <p:nvPr/>
            </p:nvSpPr>
            <p:spPr bwMode="auto">
              <a:xfrm>
                <a:off x="3040063" y="2574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6" name="Rectangle 4"/>
              <p:cNvSpPr>
                <a:spLocks noChangeArrowheads="1"/>
              </p:cNvSpPr>
              <p:nvPr/>
            </p:nvSpPr>
            <p:spPr bwMode="auto">
              <a:xfrm>
                <a:off x="5197475" y="3509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7" name="Rectangle 5"/>
              <p:cNvSpPr>
                <a:spLocks noChangeArrowheads="1"/>
              </p:cNvSpPr>
              <p:nvPr/>
            </p:nvSpPr>
            <p:spPr bwMode="auto">
              <a:xfrm>
                <a:off x="5213350" y="34686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8" name="Rectangle 6"/>
              <p:cNvSpPr>
                <a:spLocks noChangeArrowheads="1"/>
              </p:cNvSpPr>
              <p:nvPr/>
            </p:nvSpPr>
            <p:spPr bwMode="auto">
              <a:xfrm>
                <a:off x="5194300" y="3419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9" name="Rectangle 7"/>
              <p:cNvSpPr>
                <a:spLocks noChangeArrowheads="1"/>
              </p:cNvSpPr>
              <p:nvPr/>
            </p:nvSpPr>
            <p:spPr bwMode="auto">
              <a:xfrm>
                <a:off x="5191125" y="3475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0" name="Rectangle 8"/>
              <p:cNvSpPr>
                <a:spLocks noChangeArrowheads="1"/>
              </p:cNvSpPr>
              <p:nvPr/>
            </p:nvSpPr>
            <p:spPr bwMode="auto">
              <a:xfrm>
                <a:off x="5360988" y="3673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1" name="Rectangle 9"/>
              <p:cNvSpPr>
                <a:spLocks noChangeArrowheads="1"/>
              </p:cNvSpPr>
              <p:nvPr/>
            </p:nvSpPr>
            <p:spPr bwMode="auto">
              <a:xfrm>
                <a:off x="5210175" y="3560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2" name="Rectangle 10"/>
              <p:cNvSpPr>
                <a:spLocks noChangeArrowheads="1"/>
              </p:cNvSpPr>
              <p:nvPr/>
            </p:nvSpPr>
            <p:spPr bwMode="auto">
              <a:xfrm>
                <a:off x="5095875" y="3567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3" name="Rectangle 11"/>
              <p:cNvSpPr>
                <a:spLocks noChangeArrowheads="1"/>
              </p:cNvSpPr>
              <p:nvPr/>
            </p:nvSpPr>
            <p:spPr bwMode="auto">
              <a:xfrm>
                <a:off x="5010150" y="35877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4" name="Rectangle 12"/>
              <p:cNvSpPr>
                <a:spLocks noChangeArrowheads="1"/>
              </p:cNvSpPr>
              <p:nvPr/>
            </p:nvSpPr>
            <p:spPr bwMode="auto">
              <a:xfrm>
                <a:off x="5022850" y="35226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5" name="Rectangle 13"/>
              <p:cNvSpPr>
                <a:spLocks noChangeArrowheads="1"/>
              </p:cNvSpPr>
              <p:nvPr/>
            </p:nvSpPr>
            <p:spPr bwMode="auto">
              <a:xfrm>
                <a:off x="5076825" y="3608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6" name="Rectangle 14"/>
              <p:cNvSpPr>
                <a:spLocks noChangeArrowheads="1"/>
              </p:cNvSpPr>
              <p:nvPr/>
            </p:nvSpPr>
            <p:spPr bwMode="auto">
              <a:xfrm>
                <a:off x="5184775" y="3671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7" name="Rectangle 15"/>
              <p:cNvSpPr>
                <a:spLocks noChangeArrowheads="1"/>
              </p:cNvSpPr>
              <p:nvPr/>
            </p:nvSpPr>
            <p:spPr bwMode="auto">
              <a:xfrm>
                <a:off x="5003800" y="37703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8" name="Rectangle 16"/>
              <p:cNvSpPr>
                <a:spLocks noChangeArrowheads="1"/>
              </p:cNvSpPr>
              <p:nvPr/>
            </p:nvSpPr>
            <p:spPr bwMode="auto">
              <a:xfrm>
                <a:off x="5210175" y="38084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9" name="Rectangle 17"/>
              <p:cNvSpPr>
                <a:spLocks noChangeArrowheads="1"/>
              </p:cNvSpPr>
              <p:nvPr/>
            </p:nvSpPr>
            <p:spPr bwMode="auto">
              <a:xfrm>
                <a:off x="2693988" y="40719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0" name="Rectangle 18"/>
              <p:cNvSpPr>
                <a:spLocks noChangeArrowheads="1"/>
              </p:cNvSpPr>
              <p:nvPr/>
            </p:nvSpPr>
            <p:spPr bwMode="auto">
              <a:xfrm>
                <a:off x="2649538" y="4195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1" name="Rectangle 19"/>
              <p:cNvSpPr>
                <a:spLocks noChangeArrowheads="1"/>
              </p:cNvSpPr>
              <p:nvPr/>
            </p:nvSpPr>
            <p:spPr bwMode="auto">
              <a:xfrm>
                <a:off x="2771775" y="4306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2" name="Rectangle 20"/>
              <p:cNvSpPr>
                <a:spLocks noChangeArrowheads="1"/>
              </p:cNvSpPr>
              <p:nvPr/>
            </p:nvSpPr>
            <p:spPr bwMode="auto">
              <a:xfrm>
                <a:off x="3000375" y="4211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3" name="Rectangle 21"/>
              <p:cNvSpPr>
                <a:spLocks noChangeArrowheads="1"/>
              </p:cNvSpPr>
              <p:nvPr/>
            </p:nvSpPr>
            <p:spPr bwMode="auto">
              <a:xfrm>
                <a:off x="3059113" y="4165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4" name="Rectangle 22"/>
              <p:cNvSpPr>
                <a:spLocks noChangeArrowheads="1"/>
              </p:cNvSpPr>
              <p:nvPr/>
            </p:nvSpPr>
            <p:spPr bwMode="auto">
              <a:xfrm>
                <a:off x="3084513" y="4143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5" name="Rectangle 23"/>
              <p:cNvSpPr>
                <a:spLocks noChangeArrowheads="1"/>
              </p:cNvSpPr>
              <p:nvPr/>
            </p:nvSpPr>
            <p:spPr bwMode="auto">
              <a:xfrm>
                <a:off x="3130550" y="41592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6" name="Rectangle 24"/>
              <p:cNvSpPr>
                <a:spLocks noChangeArrowheads="1"/>
              </p:cNvSpPr>
              <p:nvPr/>
            </p:nvSpPr>
            <p:spPr bwMode="auto">
              <a:xfrm>
                <a:off x="3190875" y="41497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7" name="Rectangle 25"/>
              <p:cNvSpPr>
                <a:spLocks noChangeArrowheads="1"/>
              </p:cNvSpPr>
              <p:nvPr/>
            </p:nvSpPr>
            <p:spPr bwMode="auto">
              <a:xfrm>
                <a:off x="3219450" y="4108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8" name="Rectangle 26"/>
              <p:cNvSpPr>
                <a:spLocks noChangeArrowheads="1"/>
              </p:cNvSpPr>
              <p:nvPr/>
            </p:nvSpPr>
            <p:spPr bwMode="auto">
              <a:xfrm>
                <a:off x="3251200" y="40735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9" name="Rectangle 27"/>
              <p:cNvSpPr>
                <a:spLocks noChangeArrowheads="1"/>
              </p:cNvSpPr>
              <p:nvPr/>
            </p:nvSpPr>
            <p:spPr bwMode="auto">
              <a:xfrm>
                <a:off x="3313113" y="40624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0" name="Rectangle 28"/>
              <p:cNvSpPr>
                <a:spLocks noChangeArrowheads="1"/>
              </p:cNvSpPr>
              <p:nvPr/>
            </p:nvSpPr>
            <p:spPr bwMode="auto">
              <a:xfrm>
                <a:off x="3357563" y="39862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1" name="Rectangle 29"/>
              <p:cNvSpPr>
                <a:spLocks noChangeArrowheads="1"/>
              </p:cNvSpPr>
              <p:nvPr/>
            </p:nvSpPr>
            <p:spPr bwMode="auto">
              <a:xfrm>
                <a:off x="3254375" y="42592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2" name="Rectangle 30"/>
              <p:cNvSpPr>
                <a:spLocks noChangeArrowheads="1"/>
              </p:cNvSpPr>
              <p:nvPr/>
            </p:nvSpPr>
            <p:spPr bwMode="auto">
              <a:xfrm>
                <a:off x="3300413" y="4289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3" name="Rectangle 31"/>
              <p:cNvSpPr>
                <a:spLocks noChangeArrowheads="1"/>
              </p:cNvSpPr>
              <p:nvPr/>
            </p:nvSpPr>
            <p:spPr bwMode="auto">
              <a:xfrm>
                <a:off x="3132138" y="42862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4" name="Rectangle 32"/>
              <p:cNvSpPr>
                <a:spLocks noChangeArrowheads="1"/>
              </p:cNvSpPr>
              <p:nvPr/>
            </p:nvSpPr>
            <p:spPr bwMode="auto">
              <a:xfrm>
                <a:off x="3100388" y="4243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5" name="Rectangle 33"/>
              <p:cNvSpPr>
                <a:spLocks noChangeArrowheads="1"/>
              </p:cNvSpPr>
              <p:nvPr/>
            </p:nvSpPr>
            <p:spPr bwMode="auto">
              <a:xfrm>
                <a:off x="2986088" y="43005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6" name="Rectangle 34"/>
              <p:cNvSpPr>
                <a:spLocks noChangeArrowheads="1"/>
              </p:cNvSpPr>
              <p:nvPr/>
            </p:nvSpPr>
            <p:spPr bwMode="auto">
              <a:xfrm>
                <a:off x="2973388" y="43370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7" name="Rectangle 35"/>
              <p:cNvSpPr>
                <a:spLocks noChangeArrowheads="1"/>
              </p:cNvSpPr>
              <p:nvPr/>
            </p:nvSpPr>
            <p:spPr bwMode="auto">
              <a:xfrm>
                <a:off x="2943225" y="4375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8" name="Rectangle 36"/>
              <p:cNvSpPr>
                <a:spLocks noChangeArrowheads="1"/>
              </p:cNvSpPr>
              <p:nvPr/>
            </p:nvSpPr>
            <p:spPr bwMode="auto">
              <a:xfrm>
                <a:off x="2894013" y="4397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9" name="Rectangle 37"/>
              <p:cNvSpPr>
                <a:spLocks noChangeArrowheads="1"/>
              </p:cNvSpPr>
              <p:nvPr/>
            </p:nvSpPr>
            <p:spPr bwMode="auto">
              <a:xfrm>
                <a:off x="2840038" y="4424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0" name="Rectangle 38"/>
              <p:cNvSpPr>
                <a:spLocks noChangeArrowheads="1"/>
              </p:cNvSpPr>
              <p:nvPr/>
            </p:nvSpPr>
            <p:spPr bwMode="auto">
              <a:xfrm>
                <a:off x="3033713" y="43275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1" name="Rectangle 39"/>
              <p:cNvSpPr>
                <a:spLocks noChangeArrowheads="1"/>
              </p:cNvSpPr>
              <p:nvPr/>
            </p:nvSpPr>
            <p:spPr bwMode="auto">
              <a:xfrm>
                <a:off x="3059113" y="43307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2" name="Rectangle 40"/>
              <p:cNvSpPr>
                <a:spLocks noChangeArrowheads="1"/>
              </p:cNvSpPr>
              <p:nvPr/>
            </p:nvSpPr>
            <p:spPr bwMode="auto">
              <a:xfrm>
                <a:off x="3109913" y="43561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3" name="Rectangle 41"/>
              <p:cNvSpPr>
                <a:spLocks noChangeArrowheads="1"/>
              </p:cNvSpPr>
              <p:nvPr/>
            </p:nvSpPr>
            <p:spPr bwMode="auto">
              <a:xfrm>
                <a:off x="3132138" y="4365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4" name="Rectangle 42"/>
              <p:cNvSpPr>
                <a:spLocks noChangeArrowheads="1"/>
              </p:cNvSpPr>
              <p:nvPr/>
            </p:nvSpPr>
            <p:spPr bwMode="auto">
              <a:xfrm>
                <a:off x="3203575" y="4384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 name="Rectangle 43"/>
              <p:cNvSpPr>
                <a:spLocks noChangeArrowheads="1"/>
              </p:cNvSpPr>
              <p:nvPr/>
            </p:nvSpPr>
            <p:spPr bwMode="auto">
              <a:xfrm>
                <a:off x="3132138" y="44942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 name="Rectangle 44"/>
              <p:cNvSpPr>
                <a:spLocks noChangeArrowheads="1"/>
              </p:cNvSpPr>
              <p:nvPr/>
            </p:nvSpPr>
            <p:spPr bwMode="auto">
              <a:xfrm>
                <a:off x="3225800" y="4703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7" name="Rectangle 45"/>
              <p:cNvSpPr>
                <a:spLocks noChangeArrowheads="1"/>
              </p:cNvSpPr>
              <p:nvPr/>
            </p:nvSpPr>
            <p:spPr bwMode="auto">
              <a:xfrm>
                <a:off x="3898900" y="38052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8" name="Rectangle 46"/>
              <p:cNvSpPr>
                <a:spLocks noChangeArrowheads="1"/>
              </p:cNvSpPr>
              <p:nvPr/>
            </p:nvSpPr>
            <p:spPr bwMode="auto">
              <a:xfrm>
                <a:off x="3203575" y="4797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194" name="Rectangle 48"/>
            <p:cNvSpPr>
              <a:spLocks noChangeArrowheads="1"/>
            </p:cNvSpPr>
            <p:nvPr/>
          </p:nvSpPr>
          <p:spPr bwMode="auto">
            <a:xfrm>
              <a:off x="8027988" y="3789363"/>
              <a:ext cx="481656" cy="261937"/>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grpSp>
        <p:nvGrpSpPr>
          <p:cNvPr id="239" name="グループ化 238"/>
          <p:cNvGrpSpPr/>
          <p:nvPr/>
        </p:nvGrpSpPr>
        <p:grpSpPr>
          <a:xfrm>
            <a:off x="1504988" y="2082040"/>
            <a:ext cx="6257105" cy="1889956"/>
            <a:chOff x="3040063" y="2701925"/>
            <a:chExt cx="5348287" cy="1616075"/>
          </a:xfrm>
          <a:solidFill>
            <a:srgbClr val="FF0000"/>
          </a:solidFill>
        </p:grpSpPr>
        <p:grpSp>
          <p:nvGrpSpPr>
            <p:cNvPr id="240" name="グループ化 239"/>
            <p:cNvGrpSpPr/>
            <p:nvPr/>
          </p:nvGrpSpPr>
          <p:grpSpPr>
            <a:xfrm>
              <a:off x="3040063" y="2701925"/>
              <a:ext cx="1077912" cy="1444625"/>
              <a:chOff x="3040063" y="2701925"/>
              <a:chExt cx="1077912" cy="1444625"/>
            </a:xfrm>
            <a:grpFill/>
          </p:grpSpPr>
          <p:sp>
            <p:nvSpPr>
              <p:cNvPr id="242" name="Rectangle 3"/>
              <p:cNvSpPr>
                <a:spLocks noChangeArrowheads="1"/>
              </p:cNvSpPr>
              <p:nvPr/>
            </p:nvSpPr>
            <p:spPr bwMode="auto">
              <a:xfrm>
                <a:off x="3040063" y="2701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3" name="Rectangle 4"/>
              <p:cNvSpPr>
                <a:spLocks noChangeArrowheads="1"/>
              </p:cNvSpPr>
              <p:nvPr/>
            </p:nvSpPr>
            <p:spPr bwMode="auto">
              <a:xfrm>
                <a:off x="3203575" y="4075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4" name="Rectangle 5"/>
              <p:cNvSpPr>
                <a:spLocks noChangeArrowheads="1"/>
              </p:cNvSpPr>
              <p:nvPr/>
            </p:nvSpPr>
            <p:spPr bwMode="auto">
              <a:xfrm>
                <a:off x="3349625" y="4017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5" name="Rectangle 6"/>
              <p:cNvSpPr>
                <a:spLocks noChangeArrowheads="1"/>
              </p:cNvSpPr>
              <p:nvPr/>
            </p:nvSpPr>
            <p:spPr bwMode="auto">
              <a:xfrm>
                <a:off x="3419475" y="39957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6" name="Rectangle 7"/>
              <p:cNvSpPr>
                <a:spLocks noChangeArrowheads="1"/>
              </p:cNvSpPr>
              <p:nvPr/>
            </p:nvSpPr>
            <p:spPr bwMode="auto">
              <a:xfrm>
                <a:off x="3448050"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7" name="Rectangle 8"/>
              <p:cNvSpPr>
                <a:spLocks noChangeArrowheads="1"/>
              </p:cNvSpPr>
              <p:nvPr/>
            </p:nvSpPr>
            <p:spPr bwMode="auto">
              <a:xfrm>
                <a:off x="3321050" y="3983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8" name="Rectangle 9"/>
              <p:cNvSpPr>
                <a:spLocks noChangeArrowheads="1"/>
              </p:cNvSpPr>
              <p:nvPr/>
            </p:nvSpPr>
            <p:spPr bwMode="auto">
              <a:xfrm>
                <a:off x="3576638" y="38512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9" name="Rectangle 10"/>
              <p:cNvSpPr>
                <a:spLocks noChangeArrowheads="1"/>
              </p:cNvSpPr>
              <p:nvPr/>
            </p:nvSpPr>
            <p:spPr bwMode="auto">
              <a:xfrm>
                <a:off x="3660775" y="3854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0" name="Rectangle 11"/>
              <p:cNvSpPr>
                <a:spLocks noChangeArrowheads="1"/>
              </p:cNvSpPr>
              <p:nvPr/>
            </p:nvSpPr>
            <p:spPr bwMode="auto">
              <a:xfrm>
                <a:off x="3609975" y="36290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1" name="Rectangle 12"/>
              <p:cNvSpPr>
                <a:spLocks noChangeArrowheads="1"/>
              </p:cNvSpPr>
              <p:nvPr/>
            </p:nvSpPr>
            <p:spPr bwMode="auto">
              <a:xfrm>
                <a:off x="3678238" y="36449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2" name="Rectangle 13"/>
              <p:cNvSpPr>
                <a:spLocks noChangeArrowheads="1"/>
              </p:cNvSpPr>
              <p:nvPr/>
            </p:nvSpPr>
            <p:spPr bwMode="auto">
              <a:xfrm>
                <a:off x="3822700" y="3860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3" name="Rectangle 14"/>
              <p:cNvSpPr>
                <a:spLocks noChangeArrowheads="1"/>
              </p:cNvSpPr>
              <p:nvPr/>
            </p:nvSpPr>
            <p:spPr bwMode="auto">
              <a:xfrm>
                <a:off x="3876675" y="3827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4" name="Rectangle 15"/>
              <p:cNvSpPr>
                <a:spLocks noChangeArrowheads="1"/>
              </p:cNvSpPr>
              <p:nvPr/>
            </p:nvSpPr>
            <p:spPr bwMode="auto">
              <a:xfrm>
                <a:off x="3929063" y="3798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5" name="Rectangle 16"/>
              <p:cNvSpPr>
                <a:spLocks noChangeArrowheads="1"/>
              </p:cNvSpPr>
              <p:nvPr/>
            </p:nvSpPr>
            <p:spPr bwMode="auto">
              <a:xfrm>
                <a:off x="3956050" y="3789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6" name="Rectangle 17"/>
              <p:cNvSpPr>
                <a:spLocks noChangeArrowheads="1"/>
              </p:cNvSpPr>
              <p:nvPr/>
            </p:nvSpPr>
            <p:spPr bwMode="auto">
              <a:xfrm>
                <a:off x="3984625" y="37861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7" name="Rectangle 18"/>
              <p:cNvSpPr>
                <a:spLocks noChangeArrowheads="1"/>
              </p:cNvSpPr>
              <p:nvPr/>
            </p:nvSpPr>
            <p:spPr bwMode="auto">
              <a:xfrm>
                <a:off x="4010025" y="3789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8" name="Rectangle 19"/>
              <p:cNvSpPr>
                <a:spLocks noChangeArrowheads="1"/>
              </p:cNvSpPr>
              <p:nvPr/>
            </p:nvSpPr>
            <p:spPr bwMode="auto">
              <a:xfrm>
                <a:off x="4044950" y="37734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9" name="Rectangle 20"/>
              <p:cNvSpPr>
                <a:spLocks noChangeArrowheads="1"/>
              </p:cNvSpPr>
              <p:nvPr/>
            </p:nvSpPr>
            <p:spPr bwMode="auto">
              <a:xfrm>
                <a:off x="4032250" y="38163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0" name="Rectangle 21"/>
              <p:cNvSpPr>
                <a:spLocks noChangeArrowheads="1"/>
              </p:cNvSpPr>
              <p:nvPr/>
            </p:nvSpPr>
            <p:spPr bwMode="auto">
              <a:xfrm>
                <a:off x="4016375" y="3844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1" name="Rectangle 22"/>
              <p:cNvSpPr>
                <a:spLocks noChangeArrowheads="1"/>
              </p:cNvSpPr>
              <p:nvPr/>
            </p:nvSpPr>
            <p:spPr bwMode="auto">
              <a:xfrm>
                <a:off x="4038600" y="3862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241" name="Rectangle 24"/>
            <p:cNvSpPr>
              <a:spLocks noChangeArrowheads="1"/>
            </p:cNvSpPr>
            <p:nvPr/>
          </p:nvSpPr>
          <p:spPr bwMode="auto">
            <a:xfrm>
              <a:off x="8027988" y="4057650"/>
              <a:ext cx="360362" cy="260350"/>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grpSp>
        <p:nvGrpSpPr>
          <p:cNvPr id="294" name="グループ化 293"/>
          <p:cNvGrpSpPr/>
          <p:nvPr/>
        </p:nvGrpSpPr>
        <p:grpSpPr>
          <a:xfrm>
            <a:off x="927378" y="2232419"/>
            <a:ext cx="6834713" cy="3193245"/>
            <a:chOff x="2546350" y="2830513"/>
            <a:chExt cx="5842000" cy="2730500"/>
          </a:xfrm>
          <a:solidFill>
            <a:srgbClr val="0000CC"/>
          </a:solidFill>
        </p:grpSpPr>
        <p:grpSp>
          <p:nvGrpSpPr>
            <p:cNvPr id="295" name="グループ化 294"/>
            <p:cNvGrpSpPr/>
            <p:nvPr/>
          </p:nvGrpSpPr>
          <p:grpSpPr>
            <a:xfrm>
              <a:off x="2546350" y="2830513"/>
              <a:ext cx="3522663" cy="2730500"/>
              <a:chOff x="2546350" y="2830513"/>
              <a:chExt cx="3522663" cy="2730500"/>
            </a:xfrm>
            <a:grpFill/>
          </p:grpSpPr>
          <p:sp>
            <p:nvSpPr>
              <p:cNvPr id="297" name="AutoShape 3"/>
              <p:cNvSpPr>
                <a:spLocks noChangeArrowheads="1"/>
              </p:cNvSpPr>
              <p:nvPr/>
            </p:nvSpPr>
            <p:spPr bwMode="auto">
              <a:xfrm>
                <a:off x="3036888" y="283051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98" name="AutoShape 4"/>
              <p:cNvSpPr>
                <a:spLocks noChangeArrowheads="1"/>
              </p:cNvSpPr>
              <p:nvPr/>
            </p:nvSpPr>
            <p:spPr bwMode="auto">
              <a:xfrm>
                <a:off x="2906713" y="43370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99" name="AutoShape 5"/>
              <p:cNvSpPr>
                <a:spLocks noChangeArrowheads="1"/>
              </p:cNvSpPr>
              <p:nvPr/>
            </p:nvSpPr>
            <p:spPr bwMode="auto">
              <a:xfrm>
                <a:off x="2962275" y="44799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0" name="AutoShape 6"/>
              <p:cNvSpPr>
                <a:spLocks noChangeArrowheads="1"/>
              </p:cNvSpPr>
              <p:nvPr/>
            </p:nvSpPr>
            <p:spPr bwMode="auto">
              <a:xfrm>
                <a:off x="3043238" y="47561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1" name="AutoShape 7"/>
              <p:cNvSpPr>
                <a:spLocks noChangeArrowheads="1"/>
              </p:cNvSpPr>
              <p:nvPr/>
            </p:nvSpPr>
            <p:spPr bwMode="auto">
              <a:xfrm>
                <a:off x="2849563" y="50069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2" name="AutoShape 8"/>
              <p:cNvSpPr>
                <a:spLocks noChangeArrowheads="1"/>
              </p:cNvSpPr>
              <p:nvPr/>
            </p:nvSpPr>
            <p:spPr bwMode="auto">
              <a:xfrm>
                <a:off x="2898775" y="49418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3" name="AutoShape 9"/>
              <p:cNvSpPr>
                <a:spLocks noChangeArrowheads="1"/>
              </p:cNvSpPr>
              <p:nvPr/>
            </p:nvSpPr>
            <p:spPr bwMode="auto">
              <a:xfrm>
                <a:off x="2884488" y="48863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4" name="AutoShape 10"/>
              <p:cNvSpPr>
                <a:spLocks noChangeArrowheads="1"/>
              </p:cNvSpPr>
              <p:nvPr/>
            </p:nvSpPr>
            <p:spPr bwMode="auto">
              <a:xfrm>
                <a:off x="2919413" y="48529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5" name="AutoShape 11"/>
              <p:cNvSpPr>
                <a:spLocks noChangeArrowheads="1"/>
              </p:cNvSpPr>
              <p:nvPr/>
            </p:nvSpPr>
            <p:spPr bwMode="auto">
              <a:xfrm>
                <a:off x="2890838" y="48196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6" name="AutoShape 12"/>
              <p:cNvSpPr>
                <a:spLocks noChangeArrowheads="1"/>
              </p:cNvSpPr>
              <p:nvPr/>
            </p:nvSpPr>
            <p:spPr bwMode="auto">
              <a:xfrm>
                <a:off x="2925763" y="47847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7" name="AutoShape 13"/>
              <p:cNvSpPr>
                <a:spLocks noChangeArrowheads="1"/>
              </p:cNvSpPr>
              <p:nvPr/>
            </p:nvSpPr>
            <p:spPr bwMode="auto">
              <a:xfrm>
                <a:off x="2978150" y="46370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8" name="AutoShape 14"/>
              <p:cNvSpPr>
                <a:spLocks noChangeArrowheads="1"/>
              </p:cNvSpPr>
              <p:nvPr/>
            </p:nvSpPr>
            <p:spPr bwMode="auto">
              <a:xfrm>
                <a:off x="2787650" y="486886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9" name="AutoShape 15"/>
              <p:cNvSpPr>
                <a:spLocks noChangeArrowheads="1"/>
              </p:cNvSpPr>
              <p:nvPr/>
            </p:nvSpPr>
            <p:spPr bwMode="auto">
              <a:xfrm>
                <a:off x="2762250" y="48466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0" name="AutoShape 16"/>
              <p:cNvSpPr>
                <a:spLocks noChangeArrowheads="1"/>
              </p:cNvSpPr>
              <p:nvPr/>
            </p:nvSpPr>
            <p:spPr bwMode="auto">
              <a:xfrm>
                <a:off x="2546350" y="461486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1" name="AutoShape 17"/>
              <p:cNvSpPr>
                <a:spLocks noChangeArrowheads="1"/>
              </p:cNvSpPr>
              <p:nvPr/>
            </p:nvSpPr>
            <p:spPr bwMode="auto">
              <a:xfrm>
                <a:off x="2830513" y="46926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2" name="AutoShape 18"/>
              <p:cNvSpPr>
                <a:spLocks noChangeArrowheads="1"/>
              </p:cNvSpPr>
              <p:nvPr/>
            </p:nvSpPr>
            <p:spPr bwMode="auto">
              <a:xfrm>
                <a:off x="2873375" y="46434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3" name="AutoShape 19"/>
              <p:cNvSpPr>
                <a:spLocks noChangeArrowheads="1"/>
              </p:cNvSpPr>
              <p:nvPr/>
            </p:nvSpPr>
            <p:spPr bwMode="auto">
              <a:xfrm>
                <a:off x="2932113" y="45085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4" name="AutoShape 20"/>
              <p:cNvSpPr>
                <a:spLocks noChangeArrowheads="1"/>
              </p:cNvSpPr>
              <p:nvPr/>
            </p:nvSpPr>
            <p:spPr bwMode="auto">
              <a:xfrm>
                <a:off x="2849563" y="45370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5" name="AutoShape 21"/>
              <p:cNvSpPr>
                <a:spLocks noChangeArrowheads="1"/>
              </p:cNvSpPr>
              <p:nvPr/>
            </p:nvSpPr>
            <p:spPr bwMode="auto">
              <a:xfrm>
                <a:off x="2771775" y="45085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6" name="AutoShape 22"/>
              <p:cNvSpPr>
                <a:spLocks noChangeArrowheads="1"/>
              </p:cNvSpPr>
              <p:nvPr/>
            </p:nvSpPr>
            <p:spPr bwMode="auto">
              <a:xfrm>
                <a:off x="2811463" y="44926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7" name="AutoShape 23"/>
              <p:cNvSpPr>
                <a:spLocks noChangeArrowheads="1"/>
              </p:cNvSpPr>
              <p:nvPr/>
            </p:nvSpPr>
            <p:spPr bwMode="auto">
              <a:xfrm>
                <a:off x="2771775" y="44037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8" name="AutoShape 24"/>
              <p:cNvSpPr>
                <a:spLocks noChangeArrowheads="1"/>
              </p:cNvSpPr>
              <p:nvPr/>
            </p:nvSpPr>
            <p:spPr bwMode="auto">
              <a:xfrm>
                <a:off x="2941638" y="52165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9" name="AutoShape 25"/>
              <p:cNvSpPr>
                <a:spLocks noChangeArrowheads="1"/>
              </p:cNvSpPr>
              <p:nvPr/>
            </p:nvSpPr>
            <p:spPr bwMode="auto">
              <a:xfrm>
                <a:off x="5995988" y="41402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0" name="AutoShape 26"/>
              <p:cNvSpPr>
                <a:spLocks noChangeArrowheads="1"/>
              </p:cNvSpPr>
              <p:nvPr/>
            </p:nvSpPr>
            <p:spPr bwMode="auto">
              <a:xfrm>
                <a:off x="5842000" y="48577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1" name="AutoShape 27"/>
              <p:cNvSpPr>
                <a:spLocks noChangeArrowheads="1"/>
              </p:cNvSpPr>
              <p:nvPr/>
            </p:nvSpPr>
            <p:spPr bwMode="auto">
              <a:xfrm>
                <a:off x="5380038" y="53117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2" name="AutoShape 28"/>
              <p:cNvSpPr>
                <a:spLocks noChangeArrowheads="1"/>
              </p:cNvSpPr>
              <p:nvPr/>
            </p:nvSpPr>
            <p:spPr bwMode="auto">
              <a:xfrm>
                <a:off x="5321300" y="53482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3" name="AutoShape 29"/>
              <p:cNvSpPr>
                <a:spLocks noChangeArrowheads="1"/>
              </p:cNvSpPr>
              <p:nvPr/>
            </p:nvSpPr>
            <p:spPr bwMode="auto">
              <a:xfrm>
                <a:off x="5348288" y="53736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4" name="AutoShape 30"/>
              <p:cNvSpPr>
                <a:spLocks noChangeArrowheads="1"/>
              </p:cNvSpPr>
              <p:nvPr/>
            </p:nvSpPr>
            <p:spPr bwMode="auto">
              <a:xfrm>
                <a:off x="5292725" y="53927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5" name="AutoShape 31"/>
              <p:cNvSpPr>
                <a:spLocks noChangeArrowheads="1"/>
              </p:cNvSpPr>
              <p:nvPr/>
            </p:nvSpPr>
            <p:spPr bwMode="auto">
              <a:xfrm>
                <a:off x="5276850" y="54895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296" name="Rectangle 33"/>
            <p:cNvSpPr>
              <a:spLocks noChangeArrowheads="1"/>
            </p:cNvSpPr>
            <p:nvPr/>
          </p:nvSpPr>
          <p:spPr bwMode="auto">
            <a:xfrm>
              <a:off x="7885113" y="4324350"/>
              <a:ext cx="503237" cy="122238"/>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9" name="上下矢印 8"/>
          <p:cNvSpPr/>
          <p:nvPr/>
        </p:nvSpPr>
        <p:spPr>
          <a:xfrm>
            <a:off x="8425549" y="2292669"/>
            <a:ext cx="361741" cy="107122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8402887" y="1609098"/>
            <a:ext cx="468398" cy="43319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東</a:t>
            </a:r>
          </a:p>
        </p:txBody>
      </p:sp>
      <p:sp>
        <p:nvSpPr>
          <p:cNvPr id="326" name="テキスト ボックス 325"/>
          <p:cNvSpPr txBox="1"/>
          <p:nvPr/>
        </p:nvSpPr>
        <p:spPr>
          <a:xfrm>
            <a:off x="8402887" y="3708732"/>
            <a:ext cx="468398" cy="43319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西</a:t>
            </a:r>
          </a:p>
        </p:txBody>
      </p:sp>
      <p:sp>
        <p:nvSpPr>
          <p:cNvPr id="327" name="テキスト ボックス 326"/>
          <p:cNvSpPr txBox="1"/>
          <p:nvPr/>
        </p:nvSpPr>
        <p:spPr>
          <a:xfrm>
            <a:off x="5959320" y="4736965"/>
            <a:ext cx="2821798" cy="603883"/>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err="1">
                <a:ln>
                  <a:noFill/>
                </a:ln>
                <a:solidFill>
                  <a:srgbClr val="000000"/>
                </a:solidFill>
                <a:effectLst/>
                <a:uLnTx/>
                <a:uFillTx/>
                <a:latin typeface="Calibri" pitchFamily="34" charset="0"/>
                <a:ea typeface="ＭＳ Ｐゴシック"/>
                <a:cs typeface="+mn-cs"/>
              </a:rPr>
              <a:t>Takehana</a:t>
            </a: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 et al., </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Zool. Sci., 20, 1279-1291, 2003</a:t>
            </a:r>
            <a:endParaRPr kumimoji="1" lang="ja-JP" altLang="en-US" sz="1662" b="0" i="0" u="none" strike="noStrike" kern="1200" cap="none" spc="0" normalizeH="0" baseline="0" noProof="0" dirty="0">
              <a:ln>
                <a:noFill/>
              </a:ln>
              <a:solidFill>
                <a:srgbClr val="000000"/>
              </a:solidFill>
              <a:effectLst/>
              <a:uLnTx/>
              <a:uFillTx/>
              <a:latin typeface="Calibri" pitchFamily="34" charset="0"/>
              <a:ea typeface="ＭＳ Ｐゴシック"/>
              <a:cs typeface="+mn-cs"/>
            </a:endParaRPr>
          </a:p>
        </p:txBody>
      </p:sp>
      <p:sp>
        <p:nvSpPr>
          <p:cNvPr id="18" name="スライド番号プレースホルダー 17">
            <a:extLst>
              <a:ext uri="{FF2B5EF4-FFF2-40B4-BE49-F238E27FC236}">
                <a16:creationId xmlns:a16="http://schemas.microsoft.com/office/drawing/2014/main" id="{9DF7FE5F-F594-67D4-A57D-B4A2136157B6}"/>
              </a:ext>
            </a:extLst>
          </p:cNvPr>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3</a:t>
            </a:fld>
            <a:endParaRPr lang="ja-JP" altLang="en-US">
              <a:solidFill>
                <a:prstClr val="black">
                  <a:tint val="75000"/>
                </a:prstClr>
              </a:solidFill>
            </a:endParaRPr>
          </a:p>
        </p:txBody>
      </p:sp>
    </p:spTree>
    <p:extLst>
      <p:ext uri="{BB962C8B-B14F-4D97-AF65-F5344CB8AC3E}">
        <p14:creationId xmlns:p14="http://schemas.microsoft.com/office/powerpoint/2010/main" val="400673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B29F062-2F81-8E7A-693E-7CC98104268B}"/>
              </a:ext>
            </a:extLst>
          </p:cNvPr>
          <p:cNvSpPr txBox="1"/>
          <p:nvPr/>
        </p:nvSpPr>
        <p:spPr>
          <a:xfrm>
            <a:off x="1409602" y="44794"/>
            <a:ext cx="864096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rPr>
              <a:t>https://gendai-m.ismcdn.jp/mwimgs/1/b/2048m/img_1bcc2347a6ebe9d4f330ccec333e9cf3241669.jpg</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2" name="グループ化 11">
            <a:extLst>
              <a:ext uri="{FF2B5EF4-FFF2-40B4-BE49-F238E27FC236}">
                <a16:creationId xmlns:a16="http://schemas.microsoft.com/office/drawing/2014/main" id="{E2E736C5-6595-6FD7-E1B7-0D0DCFB6D276}"/>
              </a:ext>
            </a:extLst>
          </p:cNvPr>
          <p:cNvGrpSpPr/>
          <p:nvPr/>
        </p:nvGrpSpPr>
        <p:grpSpPr>
          <a:xfrm>
            <a:off x="381000" y="661641"/>
            <a:ext cx="9144000" cy="5434359"/>
            <a:chOff x="381000" y="661641"/>
            <a:chExt cx="9144000" cy="5434359"/>
          </a:xfrm>
        </p:grpSpPr>
        <p:pic>
          <p:nvPicPr>
            <p:cNvPr id="1026" name="Picture 2">
              <a:extLst>
                <a:ext uri="{FF2B5EF4-FFF2-40B4-BE49-F238E27FC236}">
                  <a16:creationId xmlns:a16="http://schemas.microsoft.com/office/drawing/2014/main" id="{45847972-DFE9-0B26-5D3C-12824E2D3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フリーフォーム 355">
              <a:extLst>
                <a:ext uri="{FF2B5EF4-FFF2-40B4-BE49-F238E27FC236}">
                  <a16:creationId xmlns:a16="http://schemas.microsoft.com/office/drawing/2014/main" id="{615B306E-04BB-E88A-0B91-1B142D11E330}"/>
                </a:ext>
              </a:extLst>
            </p:cNvPr>
            <p:cNvSpPr/>
            <p:nvPr/>
          </p:nvSpPr>
          <p:spPr>
            <a:xfrm>
              <a:off x="7833321" y="2708921"/>
              <a:ext cx="807523" cy="931873"/>
            </a:xfrm>
            <a:custGeom>
              <a:avLst/>
              <a:gdLst>
                <a:gd name="connsiteX0" fmla="*/ 629393 w 807523"/>
                <a:gd name="connsiteY0" fmla="*/ 855023 h 931873"/>
                <a:gd name="connsiteX1" fmla="*/ 368136 w 807523"/>
                <a:gd name="connsiteY1" fmla="*/ 843148 h 931873"/>
                <a:gd name="connsiteX2" fmla="*/ 308759 w 807523"/>
                <a:gd name="connsiteY2" fmla="*/ 819397 h 931873"/>
                <a:gd name="connsiteX3" fmla="*/ 225632 w 807523"/>
                <a:gd name="connsiteY3" fmla="*/ 783771 h 931873"/>
                <a:gd name="connsiteX4" fmla="*/ 118754 w 807523"/>
                <a:gd name="connsiteY4" fmla="*/ 688769 h 931873"/>
                <a:gd name="connsiteX5" fmla="*/ 71252 w 807523"/>
                <a:gd name="connsiteY5" fmla="*/ 641268 h 931873"/>
                <a:gd name="connsiteX6" fmla="*/ 47502 w 807523"/>
                <a:gd name="connsiteY6" fmla="*/ 593766 h 931873"/>
                <a:gd name="connsiteX7" fmla="*/ 23751 w 807523"/>
                <a:gd name="connsiteY7" fmla="*/ 558140 h 931873"/>
                <a:gd name="connsiteX8" fmla="*/ 0 w 807523"/>
                <a:gd name="connsiteY8" fmla="*/ 451262 h 931873"/>
                <a:gd name="connsiteX9" fmla="*/ 11876 w 807523"/>
                <a:gd name="connsiteY9" fmla="*/ 296883 h 931873"/>
                <a:gd name="connsiteX10" fmla="*/ 71252 w 807523"/>
                <a:gd name="connsiteY10" fmla="*/ 201881 h 931873"/>
                <a:gd name="connsiteX11" fmla="*/ 106878 w 807523"/>
                <a:gd name="connsiteY11" fmla="*/ 178130 h 931873"/>
                <a:gd name="connsiteX12" fmla="*/ 201881 w 807523"/>
                <a:gd name="connsiteY12" fmla="*/ 95003 h 931873"/>
                <a:gd name="connsiteX13" fmla="*/ 273133 w 807523"/>
                <a:gd name="connsiteY13" fmla="*/ 59377 h 931873"/>
                <a:gd name="connsiteX14" fmla="*/ 320634 w 807523"/>
                <a:gd name="connsiteY14" fmla="*/ 23751 h 931873"/>
                <a:gd name="connsiteX15" fmla="*/ 391886 w 807523"/>
                <a:gd name="connsiteY15" fmla="*/ 0 h 931873"/>
                <a:gd name="connsiteX16" fmla="*/ 498764 w 807523"/>
                <a:gd name="connsiteY16" fmla="*/ 11875 h 931873"/>
                <a:gd name="connsiteX17" fmla="*/ 593767 w 807523"/>
                <a:gd name="connsiteY17" fmla="*/ 59377 h 931873"/>
                <a:gd name="connsiteX18" fmla="*/ 629393 w 807523"/>
                <a:gd name="connsiteY18" fmla="*/ 71252 h 931873"/>
                <a:gd name="connsiteX19" fmla="*/ 700645 w 807523"/>
                <a:gd name="connsiteY19" fmla="*/ 118753 h 931873"/>
                <a:gd name="connsiteX20" fmla="*/ 748146 w 807523"/>
                <a:gd name="connsiteY20" fmla="*/ 142504 h 931873"/>
                <a:gd name="connsiteX21" fmla="*/ 783772 w 807523"/>
                <a:gd name="connsiteY21" fmla="*/ 178130 h 931873"/>
                <a:gd name="connsiteX22" fmla="*/ 807523 w 807523"/>
                <a:gd name="connsiteY22" fmla="*/ 261257 h 931873"/>
                <a:gd name="connsiteX23" fmla="*/ 795647 w 807523"/>
                <a:gd name="connsiteY23" fmla="*/ 391886 h 931873"/>
                <a:gd name="connsiteX24" fmla="*/ 783772 w 807523"/>
                <a:gd name="connsiteY24" fmla="*/ 439387 h 931873"/>
                <a:gd name="connsiteX25" fmla="*/ 748146 w 807523"/>
                <a:gd name="connsiteY25" fmla="*/ 486888 h 931873"/>
                <a:gd name="connsiteX26" fmla="*/ 688769 w 807523"/>
                <a:gd name="connsiteY26" fmla="*/ 581891 h 931873"/>
                <a:gd name="connsiteX27" fmla="*/ 653143 w 807523"/>
                <a:gd name="connsiteY27" fmla="*/ 605642 h 931873"/>
                <a:gd name="connsiteX28" fmla="*/ 558141 w 807523"/>
                <a:gd name="connsiteY28" fmla="*/ 676894 h 931873"/>
                <a:gd name="connsiteX29" fmla="*/ 403761 w 807523"/>
                <a:gd name="connsiteY29" fmla="*/ 748145 h 931873"/>
                <a:gd name="connsiteX30" fmla="*/ 308759 w 807523"/>
                <a:gd name="connsiteY30" fmla="*/ 819397 h 931873"/>
                <a:gd name="connsiteX31" fmla="*/ 261258 w 807523"/>
                <a:gd name="connsiteY31" fmla="*/ 855023 h 931873"/>
                <a:gd name="connsiteX32" fmla="*/ 201881 w 807523"/>
                <a:gd name="connsiteY32" fmla="*/ 890649 h 931873"/>
                <a:gd name="connsiteX33" fmla="*/ 142504 w 807523"/>
                <a:gd name="connsiteY33" fmla="*/ 926275 h 93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7523" h="931873">
                  <a:moveTo>
                    <a:pt x="629393" y="855023"/>
                  </a:moveTo>
                  <a:cubicBezTo>
                    <a:pt x="542307" y="851065"/>
                    <a:pt x="454778" y="852775"/>
                    <a:pt x="368136" y="843148"/>
                  </a:cubicBezTo>
                  <a:cubicBezTo>
                    <a:pt x="346949" y="840794"/>
                    <a:pt x="328719" y="826882"/>
                    <a:pt x="308759" y="819397"/>
                  </a:cubicBezTo>
                  <a:cubicBezTo>
                    <a:pt x="260307" y="801228"/>
                    <a:pt x="278717" y="814105"/>
                    <a:pt x="225632" y="783771"/>
                  </a:cubicBezTo>
                  <a:cubicBezTo>
                    <a:pt x="176183" y="755514"/>
                    <a:pt x="166857" y="736872"/>
                    <a:pt x="118754" y="688769"/>
                  </a:cubicBezTo>
                  <a:lnTo>
                    <a:pt x="71252" y="641268"/>
                  </a:lnTo>
                  <a:cubicBezTo>
                    <a:pt x="63335" y="625434"/>
                    <a:pt x="56285" y="609136"/>
                    <a:pt x="47502" y="593766"/>
                  </a:cubicBezTo>
                  <a:cubicBezTo>
                    <a:pt x="40421" y="581374"/>
                    <a:pt x="29373" y="571258"/>
                    <a:pt x="23751" y="558140"/>
                  </a:cubicBezTo>
                  <a:cubicBezTo>
                    <a:pt x="17464" y="543470"/>
                    <a:pt x="2112" y="461824"/>
                    <a:pt x="0" y="451262"/>
                  </a:cubicBezTo>
                  <a:cubicBezTo>
                    <a:pt x="3959" y="399802"/>
                    <a:pt x="2907" y="347709"/>
                    <a:pt x="11876" y="296883"/>
                  </a:cubicBezTo>
                  <a:cubicBezTo>
                    <a:pt x="15908" y="274037"/>
                    <a:pt x="56946" y="216187"/>
                    <a:pt x="71252" y="201881"/>
                  </a:cubicBezTo>
                  <a:cubicBezTo>
                    <a:pt x="81344" y="191789"/>
                    <a:pt x="96042" y="187418"/>
                    <a:pt x="106878" y="178130"/>
                  </a:cubicBezTo>
                  <a:cubicBezTo>
                    <a:pt x="159364" y="133143"/>
                    <a:pt x="144431" y="129473"/>
                    <a:pt x="201881" y="95003"/>
                  </a:cubicBezTo>
                  <a:cubicBezTo>
                    <a:pt x="224651" y="81341"/>
                    <a:pt x="250363" y="73039"/>
                    <a:pt x="273133" y="59377"/>
                  </a:cubicBezTo>
                  <a:cubicBezTo>
                    <a:pt x="290105" y="49194"/>
                    <a:pt x="302931" y="32602"/>
                    <a:pt x="320634" y="23751"/>
                  </a:cubicBezTo>
                  <a:cubicBezTo>
                    <a:pt x="343026" y="12555"/>
                    <a:pt x="391886" y="0"/>
                    <a:pt x="391886" y="0"/>
                  </a:cubicBezTo>
                  <a:cubicBezTo>
                    <a:pt x="427512" y="3958"/>
                    <a:pt x="464375" y="1761"/>
                    <a:pt x="498764" y="11875"/>
                  </a:cubicBezTo>
                  <a:cubicBezTo>
                    <a:pt x="532731" y="21865"/>
                    <a:pt x="560178" y="48181"/>
                    <a:pt x="593767" y="59377"/>
                  </a:cubicBezTo>
                  <a:lnTo>
                    <a:pt x="629393" y="71252"/>
                  </a:lnTo>
                  <a:cubicBezTo>
                    <a:pt x="653144" y="87086"/>
                    <a:pt x="675114" y="105987"/>
                    <a:pt x="700645" y="118753"/>
                  </a:cubicBezTo>
                  <a:cubicBezTo>
                    <a:pt x="716479" y="126670"/>
                    <a:pt x="733741" y="132214"/>
                    <a:pt x="748146" y="142504"/>
                  </a:cubicBezTo>
                  <a:cubicBezTo>
                    <a:pt x="761812" y="152266"/>
                    <a:pt x="771897" y="166255"/>
                    <a:pt x="783772" y="178130"/>
                  </a:cubicBezTo>
                  <a:cubicBezTo>
                    <a:pt x="789371" y="194927"/>
                    <a:pt x="807523" y="246350"/>
                    <a:pt x="807523" y="261257"/>
                  </a:cubicBezTo>
                  <a:cubicBezTo>
                    <a:pt x="807523" y="304980"/>
                    <a:pt x="801426" y="348547"/>
                    <a:pt x="795647" y="391886"/>
                  </a:cubicBezTo>
                  <a:cubicBezTo>
                    <a:pt x="793490" y="408064"/>
                    <a:pt x="791071" y="424789"/>
                    <a:pt x="783772" y="439387"/>
                  </a:cubicBezTo>
                  <a:cubicBezTo>
                    <a:pt x="774921" y="457090"/>
                    <a:pt x="758636" y="470104"/>
                    <a:pt x="748146" y="486888"/>
                  </a:cubicBezTo>
                  <a:cubicBezTo>
                    <a:pt x="716789" y="537059"/>
                    <a:pt x="733624" y="537036"/>
                    <a:pt x="688769" y="581891"/>
                  </a:cubicBezTo>
                  <a:cubicBezTo>
                    <a:pt x="678677" y="591983"/>
                    <a:pt x="664686" y="597247"/>
                    <a:pt x="653143" y="605642"/>
                  </a:cubicBezTo>
                  <a:cubicBezTo>
                    <a:pt x="621130" y="628924"/>
                    <a:pt x="594894" y="662193"/>
                    <a:pt x="558141" y="676894"/>
                  </a:cubicBezTo>
                  <a:cubicBezTo>
                    <a:pt x="514946" y="694171"/>
                    <a:pt x="436353" y="723701"/>
                    <a:pt x="403761" y="748145"/>
                  </a:cubicBezTo>
                  <a:lnTo>
                    <a:pt x="308759" y="819397"/>
                  </a:lnTo>
                  <a:cubicBezTo>
                    <a:pt x="292925" y="831272"/>
                    <a:pt x="278230" y="844840"/>
                    <a:pt x="261258" y="855023"/>
                  </a:cubicBezTo>
                  <a:cubicBezTo>
                    <a:pt x="241466" y="866898"/>
                    <a:pt x="220346" y="876800"/>
                    <a:pt x="201881" y="890649"/>
                  </a:cubicBezTo>
                  <a:cubicBezTo>
                    <a:pt x="146915" y="931873"/>
                    <a:pt x="189527" y="926275"/>
                    <a:pt x="142504" y="926275"/>
                  </a:cubicBezTo>
                </a:path>
              </a:pathLst>
            </a:custGeom>
            <a:ln w="5715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 name="フリーフォーム 355">
              <a:extLst>
                <a:ext uri="{FF2B5EF4-FFF2-40B4-BE49-F238E27FC236}">
                  <a16:creationId xmlns:a16="http://schemas.microsoft.com/office/drawing/2014/main" id="{9EC04E47-9FD0-71E4-05B3-A7D189D9B1C7}"/>
                </a:ext>
              </a:extLst>
            </p:cNvPr>
            <p:cNvSpPr/>
            <p:nvPr/>
          </p:nvSpPr>
          <p:spPr>
            <a:xfrm>
              <a:off x="704529" y="2963064"/>
              <a:ext cx="2219397" cy="931873"/>
            </a:xfrm>
            <a:custGeom>
              <a:avLst/>
              <a:gdLst>
                <a:gd name="connsiteX0" fmla="*/ 629393 w 807523"/>
                <a:gd name="connsiteY0" fmla="*/ 855023 h 931873"/>
                <a:gd name="connsiteX1" fmla="*/ 368136 w 807523"/>
                <a:gd name="connsiteY1" fmla="*/ 843148 h 931873"/>
                <a:gd name="connsiteX2" fmla="*/ 308759 w 807523"/>
                <a:gd name="connsiteY2" fmla="*/ 819397 h 931873"/>
                <a:gd name="connsiteX3" fmla="*/ 225632 w 807523"/>
                <a:gd name="connsiteY3" fmla="*/ 783771 h 931873"/>
                <a:gd name="connsiteX4" fmla="*/ 118754 w 807523"/>
                <a:gd name="connsiteY4" fmla="*/ 688769 h 931873"/>
                <a:gd name="connsiteX5" fmla="*/ 71252 w 807523"/>
                <a:gd name="connsiteY5" fmla="*/ 641268 h 931873"/>
                <a:gd name="connsiteX6" fmla="*/ 47502 w 807523"/>
                <a:gd name="connsiteY6" fmla="*/ 593766 h 931873"/>
                <a:gd name="connsiteX7" fmla="*/ 23751 w 807523"/>
                <a:gd name="connsiteY7" fmla="*/ 558140 h 931873"/>
                <a:gd name="connsiteX8" fmla="*/ 0 w 807523"/>
                <a:gd name="connsiteY8" fmla="*/ 451262 h 931873"/>
                <a:gd name="connsiteX9" fmla="*/ 11876 w 807523"/>
                <a:gd name="connsiteY9" fmla="*/ 296883 h 931873"/>
                <a:gd name="connsiteX10" fmla="*/ 71252 w 807523"/>
                <a:gd name="connsiteY10" fmla="*/ 201881 h 931873"/>
                <a:gd name="connsiteX11" fmla="*/ 106878 w 807523"/>
                <a:gd name="connsiteY11" fmla="*/ 178130 h 931873"/>
                <a:gd name="connsiteX12" fmla="*/ 201881 w 807523"/>
                <a:gd name="connsiteY12" fmla="*/ 95003 h 931873"/>
                <a:gd name="connsiteX13" fmla="*/ 273133 w 807523"/>
                <a:gd name="connsiteY13" fmla="*/ 59377 h 931873"/>
                <a:gd name="connsiteX14" fmla="*/ 320634 w 807523"/>
                <a:gd name="connsiteY14" fmla="*/ 23751 h 931873"/>
                <a:gd name="connsiteX15" fmla="*/ 391886 w 807523"/>
                <a:gd name="connsiteY15" fmla="*/ 0 h 931873"/>
                <a:gd name="connsiteX16" fmla="*/ 498764 w 807523"/>
                <a:gd name="connsiteY16" fmla="*/ 11875 h 931873"/>
                <a:gd name="connsiteX17" fmla="*/ 593767 w 807523"/>
                <a:gd name="connsiteY17" fmla="*/ 59377 h 931873"/>
                <a:gd name="connsiteX18" fmla="*/ 629393 w 807523"/>
                <a:gd name="connsiteY18" fmla="*/ 71252 h 931873"/>
                <a:gd name="connsiteX19" fmla="*/ 700645 w 807523"/>
                <a:gd name="connsiteY19" fmla="*/ 118753 h 931873"/>
                <a:gd name="connsiteX20" fmla="*/ 748146 w 807523"/>
                <a:gd name="connsiteY20" fmla="*/ 142504 h 931873"/>
                <a:gd name="connsiteX21" fmla="*/ 783772 w 807523"/>
                <a:gd name="connsiteY21" fmla="*/ 178130 h 931873"/>
                <a:gd name="connsiteX22" fmla="*/ 807523 w 807523"/>
                <a:gd name="connsiteY22" fmla="*/ 261257 h 931873"/>
                <a:gd name="connsiteX23" fmla="*/ 795647 w 807523"/>
                <a:gd name="connsiteY23" fmla="*/ 391886 h 931873"/>
                <a:gd name="connsiteX24" fmla="*/ 783772 w 807523"/>
                <a:gd name="connsiteY24" fmla="*/ 439387 h 931873"/>
                <a:gd name="connsiteX25" fmla="*/ 748146 w 807523"/>
                <a:gd name="connsiteY25" fmla="*/ 486888 h 931873"/>
                <a:gd name="connsiteX26" fmla="*/ 688769 w 807523"/>
                <a:gd name="connsiteY26" fmla="*/ 581891 h 931873"/>
                <a:gd name="connsiteX27" fmla="*/ 653143 w 807523"/>
                <a:gd name="connsiteY27" fmla="*/ 605642 h 931873"/>
                <a:gd name="connsiteX28" fmla="*/ 558141 w 807523"/>
                <a:gd name="connsiteY28" fmla="*/ 676894 h 931873"/>
                <a:gd name="connsiteX29" fmla="*/ 403761 w 807523"/>
                <a:gd name="connsiteY29" fmla="*/ 748145 h 931873"/>
                <a:gd name="connsiteX30" fmla="*/ 308759 w 807523"/>
                <a:gd name="connsiteY30" fmla="*/ 819397 h 931873"/>
                <a:gd name="connsiteX31" fmla="*/ 261258 w 807523"/>
                <a:gd name="connsiteY31" fmla="*/ 855023 h 931873"/>
                <a:gd name="connsiteX32" fmla="*/ 201881 w 807523"/>
                <a:gd name="connsiteY32" fmla="*/ 890649 h 931873"/>
                <a:gd name="connsiteX33" fmla="*/ 142504 w 807523"/>
                <a:gd name="connsiteY33" fmla="*/ 926275 h 93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7523" h="931873">
                  <a:moveTo>
                    <a:pt x="629393" y="855023"/>
                  </a:moveTo>
                  <a:cubicBezTo>
                    <a:pt x="542307" y="851065"/>
                    <a:pt x="454778" y="852775"/>
                    <a:pt x="368136" y="843148"/>
                  </a:cubicBezTo>
                  <a:cubicBezTo>
                    <a:pt x="346949" y="840794"/>
                    <a:pt x="328719" y="826882"/>
                    <a:pt x="308759" y="819397"/>
                  </a:cubicBezTo>
                  <a:cubicBezTo>
                    <a:pt x="260307" y="801228"/>
                    <a:pt x="278717" y="814105"/>
                    <a:pt x="225632" y="783771"/>
                  </a:cubicBezTo>
                  <a:cubicBezTo>
                    <a:pt x="176183" y="755514"/>
                    <a:pt x="166857" y="736872"/>
                    <a:pt x="118754" y="688769"/>
                  </a:cubicBezTo>
                  <a:lnTo>
                    <a:pt x="71252" y="641268"/>
                  </a:lnTo>
                  <a:cubicBezTo>
                    <a:pt x="63335" y="625434"/>
                    <a:pt x="56285" y="609136"/>
                    <a:pt x="47502" y="593766"/>
                  </a:cubicBezTo>
                  <a:cubicBezTo>
                    <a:pt x="40421" y="581374"/>
                    <a:pt x="29373" y="571258"/>
                    <a:pt x="23751" y="558140"/>
                  </a:cubicBezTo>
                  <a:cubicBezTo>
                    <a:pt x="17464" y="543470"/>
                    <a:pt x="2112" y="461824"/>
                    <a:pt x="0" y="451262"/>
                  </a:cubicBezTo>
                  <a:cubicBezTo>
                    <a:pt x="3959" y="399802"/>
                    <a:pt x="2907" y="347709"/>
                    <a:pt x="11876" y="296883"/>
                  </a:cubicBezTo>
                  <a:cubicBezTo>
                    <a:pt x="15908" y="274037"/>
                    <a:pt x="56946" y="216187"/>
                    <a:pt x="71252" y="201881"/>
                  </a:cubicBezTo>
                  <a:cubicBezTo>
                    <a:pt x="81344" y="191789"/>
                    <a:pt x="96042" y="187418"/>
                    <a:pt x="106878" y="178130"/>
                  </a:cubicBezTo>
                  <a:cubicBezTo>
                    <a:pt x="159364" y="133143"/>
                    <a:pt x="144431" y="129473"/>
                    <a:pt x="201881" y="95003"/>
                  </a:cubicBezTo>
                  <a:cubicBezTo>
                    <a:pt x="224651" y="81341"/>
                    <a:pt x="250363" y="73039"/>
                    <a:pt x="273133" y="59377"/>
                  </a:cubicBezTo>
                  <a:cubicBezTo>
                    <a:pt x="290105" y="49194"/>
                    <a:pt x="302931" y="32602"/>
                    <a:pt x="320634" y="23751"/>
                  </a:cubicBezTo>
                  <a:cubicBezTo>
                    <a:pt x="343026" y="12555"/>
                    <a:pt x="391886" y="0"/>
                    <a:pt x="391886" y="0"/>
                  </a:cubicBezTo>
                  <a:cubicBezTo>
                    <a:pt x="427512" y="3958"/>
                    <a:pt x="464375" y="1761"/>
                    <a:pt x="498764" y="11875"/>
                  </a:cubicBezTo>
                  <a:cubicBezTo>
                    <a:pt x="532731" y="21865"/>
                    <a:pt x="560178" y="48181"/>
                    <a:pt x="593767" y="59377"/>
                  </a:cubicBezTo>
                  <a:lnTo>
                    <a:pt x="629393" y="71252"/>
                  </a:lnTo>
                  <a:cubicBezTo>
                    <a:pt x="653144" y="87086"/>
                    <a:pt x="675114" y="105987"/>
                    <a:pt x="700645" y="118753"/>
                  </a:cubicBezTo>
                  <a:cubicBezTo>
                    <a:pt x="716479" y="126670"/>
                    <a:pt x="733741" y="132214"/>
                    <a:pt x="748146" y="142504"/>
                  </a:cubicBezTo>
                  <a:cubicBezTo>
                    <a:pt x="761812" y="152266"/>
                    <a:pt x="771897" y="166255"/>
                    <a:pt x="783772" y="178130"/>
                  </a:cubicBezTo>
                  <a:cubicBezTo>
                    <a:pt x="789371" y="194927"/>
                    <a:pt x="807523" y="246350"/>
                    <a:pt x="807523" y="261257"/>
                  </a:cubicBezTo>
                  <a:cubicBezTo>
                    <a:pt x="807523" y="304980"/>
                    <a:pt x="801426" y="348547"/>
                    <a:pt x="795647" y="391886"/>
                  </a:cubicBezTo>
                  <a:cubicBezTo>
                    <a:pt x="793490" y="408064"/>
                    <a:pt x="791071" y="424789"/>
                    <a:pt x="783772" y="439387"/>
                  </a:cubicBezTo>
                  <a:cubicBezTo>
                    <a:pt x="774921" y="457090"/>
                    <a:pt x="758636" y="470104"/>
                    <a:pt x="748146" y="486888"/>
                  </a:cubicBezTo>
                  <a:cubicBezTo>
                    <a:pt x="716789" y="537059"/>
                    <a:pt x="733624" y="537036"/>
                    <a:pt x="688769" y="581891"/>
                  </a:cubicBezTo>
                  <a:cubicBezTo>
                    <a:pt x="678677" y="591983"/>
                    <a:pt x="664686" y="597247"/>
                    <a:pt x="653143" y="605642"/>
                  </a:cubicBezTo>
                  <a:cubicBezTo>
                    <a:pt x="621130" y="628924"/>
                    <a:pt x="594894" y="662193"/>
                    <a:pt x="558141" y="676894"/>
                  </a:cubicBezTo>
                  <a:cubicBezTo>
                    <a:pt x="514946" y="694171"/>
                    <a:pt x="436353" y="723701"/>
                    <a:pt x="403761" y="748145"/>
                  </a:cubicBezTo>
                  <a:lnTo>
                    <a:pt x="308759" y="819397"/>
                  </a:lnTo>
                  <a:cubicBezTo>
                    <a:pt x="292925" y="831272"/>
                    <a:pt x="278230" y="844840"/>
                    <a:pt x="261258" y="855023"/>
                  </a:cubicBezTo>
                  <a:cubicBezTo>
                    <a:pt x="241466" y="866898"/>
                    <a:pt x="220346" y="876800"/>
                    <a:pt x="201881" y="890649"/>
                  </a:cubicBezTo>
                  <a:cubicBezTo>
                    <a:pt x="146915" y="931873"/>
                    <a:pt x="189527" y="926275"/>
                    <a:pt x="142504" y="926275"/>
                  </a:cubicBezTo>
                </a:path>
              </a:pathLst>
            </a:custGeom>
            <a:ln w="5715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矢印: 下 4">
              <a:extLst>
                <a:ext uri="{FF2B5EF4-FFF2-40B4-BE49-F238E27FC236}">
                  <a16:creationId xmlns:a16="http://schemas.microsoft.com/office/drawing/2014/main" id="{167D5A88-B867-7975-D028-A2A888A1537B}"/>
                </a:ext>
              </a:extLst>
            </p:cNvPr>
            <p:cNvSpPr/>
            <p:nvPr/>
          </p:nvSpPr>
          <p:spPr>
            <a:xfrm rot="3095065">
              <a:off x="6196845" y="1436598"/>
              <a:ext cx="576064" cy="193327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nvGrpSpPr>
            <p:cNvPr id="10" name="グループ化 9">
              <a:extLst>
                <a:ext uri="{FF2B5EF4-FFF2-40B4-BE49-F238E27FC236}">
                  <a16:creationId xmlns:a16="http://schemas.microsoft.com/office/drawing/2014/main" id="{B7AB2AF9-E1B1-5DEA-EFB0-D221A2F91F6D}"/>
                </a:ext>
              </a:extLst>
            </p:cNvPr>
            <p:cNvGrpSpPr/>
            <p:nvPr/>
          </p:nvGrpSpPr>
          <p:grpSpPr>
            <a:xfrm>
              <a:off x="3331758" y="661641"/>
              <a:ext cx="4432509" cy="4331261"/>
              <a:chOff x="2950757" y="661640"/>
              <a:chExt cx="4432509" cy="4331261"/>
            </a:xfrm>
          </p:grpSpPr>
          <p:sp>
            <p:nvSpPr>
              <p:cNvPr id="6" name="矢印: 下 5">
                <a:extLst>
                  <a:ext uri="{FF2B5EF4-FFF2-40B4-BE49-F238E27FC236}">
                    <a16:creationId xmlns:a16="http://schemas.microsoft.com/office/drawing/2014/main" id="{C2EEA879-94FE-D4C8-EB37-934F17D88557}"/>
                  </a:ext>
                </a:extLst>
              </p:cNvPr>
              <p:cNvSpPr/>
              <p:nvPr/>
            </p:nvSpPr>
            <p:spPr>
              <a:xfrm rot="551347">
                <a:off x="5161101" y="661640"/>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矢印: 下 6">
                <a:extLst>
                  <a:ext uri="{FF2B5EF4-FFF2-40B4-BE49-F238E27FC236}">
                    <a16:creationId xmlns:a16="http://schemas.microsoft.com/office/drawing/2014/main" id="{BF47F974-1AC0-DB40-50E2-55AAC39B996C}"/>
                  </a:ext>
                </a:extLst>
              </p:cNvPr>
              <p:cNvSpPr/>
              <p:nvPr/>
            </p:nvSpPr>
            <p:spPr>
              <a:xfrm rot="18954501">
                <a:off x="2950757" y="2570042"/>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矢印: 下 7">
                <a:extLst>
                  <a:ext uri="{FF2B5EF4-FFF2-40B4-BE49-F238E27FC236}">
                    <a16:creationId xmlns:a16="http://schemas.microsoft.com/office/drawing/2014/main" id="{F6513973-0AE2-7913-3B9A-5E92D3A74341}"/>
                  </a:ext>
                </a:extLst>
              </p:cNvPr>
              <p:cNvSpPr/>
              <p:nvPr/>
            </p:nvSpPr>
            <p:spPr>
              <a:xfrm rot="11635753">
                <a:off x="3650027" y="4206860"/>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矢印: 下 8">
                <a:extLst>
                  <a:ext uri="{FF2B5EF4-FFF2-40B4-BE49-F238E27FC236}">
                    <a16:creationId xmlns:a16="http://schemas.microsoft.com/office/drawing/2014/main" id="{473CDCFE-5973-5670-1266-12A17C976D55}"/>
                  </a:ext>
                </a:extLst>
              </p:cNvPr>
              <p:cNvSpPr/>
              <p:nvPr/>
            </p:nvSpPr>
            <p:spPr>
              <a:xfrm rot="7748979">
                <a:off x="6702214" y="3701998"/>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sp>
        <p:nvSpPr>
          <p:cNvPr id="11" name="テキスト ボックス 10">
            <a:extLst>
              <a:ext uri="{FF2B5EF4-FFF2-40B4-BE49-F238E27FC236}">
                <a16:creationId xmlns:a16="http://schemas.microsoft.com/office/drawing/2014/main" id="{F36B6D8C-5EC6-7F1E-A3D6-71BA9858557F}"/>
              </a:ext>
            </a:extLst>
          </p:cNvPr>
          <p:cNvSpPr txBox="1"/>
          <p:nvPr/>
        </p:nvSpPr>
        <p:spPr>
          <a:xfrm>
            <a:off x="255056" y="5176464"/>
            <a:ext cx="9395887" cy="1323439"/>
          </a:xfrm>
          <a:prstGeom prst="rect">
            <a:avLst/>
          </a:prstGeom>
          <a:solidFill>
            <a:schemeClr val="bg1"/>
          </a:solidFill>
        </p:spPr>
        <p:txBody>
          <a:bodyPr wrap="square" rtlCol="0">
            <a:spAutoFit/>
          </a:bodyPr>
          <a:lstStyle/>
          <a:p>
            <a:r>
              <a:rPr kumimoji="1" lang="ja-JP" altLang="en-US" sz="1600" dirty="0">
                <a:latin typeface="游ゴシック" panose="020B0400000000000000" pitchFamily="50" charset="-128"/>
                <a:ea typeface="游ゴシック" panose="020B0400000000000000" pitchFamily="50" charset="-128"/>
              </a:rPr>
              <a:t>核は細胞に一個ですが、ミトコンドリアは</a:t>
            </a:r>
            <a:r>
              <a:rPr kumimoji="1" lang="en-US" altLang="ja-JP" sz="1600" dirty="0">
                <a:latin typeface="游ゴシック" panose="020B0400000000000000" pitchFamily="50" charset="-128"/>
                <a:ea typeface="游ゴシック" panose="020B0400000000000000" pitchFamily="50" charset="-128"/>
              </a:rPr>
              <a:t>2,000</a:t>
            </a:r>
            <a:r>
              <a:rPr kumimoji="1" lang="ja-JP" altLang="en-US" sz="1600" dirty="0">
                <a:latin typeface="游ゴシック" panose="020B0400000000000000" pitchFamily="50" charset="-128"/>
                <a:ea typeface="游ゴシック" panose="020B0400000000000000" pitchFamily="50" charset="-128"/>
              </a:rPr>
              <a:t>個ほどあるので、ミトコンドリアゲノムも細胞一個に</a:t>
            </a:r>
            <a:r>
              <a:rPr kumimoji="1" lang="en-US" altLang="ja-JP" sz="1600" dirty="0">
                <a:latin typeface="游ゴシック" panose="020B0400000000000000" pitchFamily="50" charset="-128"/>
                <a:ea typeface="游ゴシック" panose="020B0400000000000000" pitchFamily="50" charset="-128"/>
              </a:rPr>
              <a:t> 2,000</a:t>
            </a:r>
            <a:r>
              <a:rPr kumimoji="1" lang="ja-JP" altLang="en-US" sz="1600" dirty="0">
                <a:latin typeface="游ゴシック" panose="020B0400000000000000" pitchFamily="50" charset="-128"/>
                <a:ea typeface="游ゴシック" panose="020B0400000000000000" pitchFamily="50" charset="-128"/>
              </a:rPr>
              <a:t>コピーくらいあります。なので、ミトコンドリアのゲノムにある遺伝子は細胞当たりのコピー数が多くて解析の感度が高くなります（解析が容易になります）。</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種内の遺伝的類縁関係を調べるために、ミトコンドリアゲノムにコードされる チトクローム</a:t>
            </a:r>
            <a:r>
              <a:rPr kumimoji="1" lang="en-US" altLang="ja-JP" sz="1600" dirty="0">
                <a:latin typeface="游ゴシック" panose="020B0400000000000000" pitchFamily="50" charset="-128"/>
                <a:ea typeface="游ゴシック" panose="020B0400000000000000" pitchFamily="50" charset="-128"/>
              </a:rPr>
              <a:t>b </a:t>
            </a:r>
            <a:r>
              <a:rPr kumimoji="1" lang="ja-JP" altLang="en-US" sz="1600" dirty="0">
                <a:latin typeface="游ゴシック" panose="020B0400000000000000" pitchFamily="50" charset="-128"/>
                <a:ea typeface="游ゴシック" panose="020B0400000000000000" pitchFamily="50" charset="-128"/>
              </a:rPr>
              <a:t>遺伝子が広く使われています。</a:t>
            </a:r>
          </a:p>
        </p:txBody>
      </p:sp>
      <p:sp>
        <p:nvSpPr>
          <p:cNvPr id="13" name="スライド番号プレースホルダー 12">
            <a:extLst>
              <a:ext uri="{FF2B5EF4-FFF2-40B4-BE49-F238E27FC236}">
                <a16:creationId xmlns:a16="http://schemas.microsoft.com/office/drawing/2014/main" id="{C85D3BF0-EABB-62C4-0A0B-F87D0BD0890F}"/>
              </a:ext>
            </a:extLst>
          </p:cNvPr>
          <p:cNvSpPr>
            <a:spLocks noGrp="1"/>
          </p:cNvSpPr>
          <p:nvPr>
            <p:ph type="sldNum" sz="quarter" idx="12"/>
          </p:nvPr>
        </p:nvSpPr>
        <p:spPr/>
        <p:txBody>
          <a:bodyPr/>
          <a:lstStyle/>
          <a:p>
            <a:fld id="{7F62950F-6201-4B27-B270-9CDFCFBEEF44}" type="slidenum">
              <a:rPr lang="en-US" altLang="ja-JP" smtClean="0"/>
              <a:pPr/>
              <a:t>4</a:t>
            </a:fld>
            <a:endParaRPr lang="en-US" altLang="ja-JP"/>
          </a:p>
        </p:txBody>
      </p:sp>
    </p:spTree>
    <p:extLst>
      <p:ext uri="{BB962C8B-B14F-4D97-AF65-F5344CB8AC3E}">
        <p14:creationId xmlns:p14="http://schemas.microsoft.com/office/powerpoint/2010/main" val="83975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4587CA8-0244-3382-E2F5-F105E9A59C56}"/>
              </a:ext>
            </a:extLst>
          </p:cNvPr>
          <p:cNvSpPr txBox="1"/>
          <p:nvPr/>
        </p:nvSpPr>
        <p:spPr>
          <a:xfrm>
            <a:off x="401098" y="1126764"/>
            <a:ext cx="238078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cytochrome </a:t>
            </a:r>
            <a:r>
              <a:rPr kumimoji="1" lang="en-US" altLang="ja-JP" sz="1800" b="0" i="1"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遺伝子</a:t>
            </a:r>
          </a:p>
        </p:txBody>
      </p:sp>
      <p:sp>
        <p:nvSpPr>
          <p:cNvPr id="4" name="テキスト ボックス 3">
            <a:extLst>
              <a:ext uri="{FF2B5EF4-FFF2-40B4-BE49-F238E27FC236}">
                <a16:creationId xmlns:a16="http://schemas.microsoft.com/office/drawing/2014/main" id="{A7271839-40A7-D959-AE84-6347594F6A66}"/>
              </a:ext>
            </a:extLst>
          </p:cNvPr>
          <p:cNvSpPr txBox="1"/>
          <p:nvPr/>
        </p:nvSpPr>
        <p:spPr>
          <a:xfrm>
            <a:off x="516002" y="1614049"/>
            <a:ext cx="8914190"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シトクロム</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cytochrome c, </a:t>
            </a:r>
            <a:r>
              <a:rPr kumimoji="1" lang="en-US" altLang="ja-JP"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cyt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c</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）は、ミトコンドリアの内膜に弱く結合している電子伝達系において不可欠なタンパク質である。電子伝達系において複合体</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III</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から電子１個を受け取り、複合体</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IV</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に引き渡す。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生命の維持にとって重要であることから植物、動物、単細胞生物などほとんどの生物に共通してみつかっていて、約</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個のアミノ酸残基の並び方（アミノ酸配列）が高度に保存されている。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種が異なると、アミノ酸配列が少しずつ異なる。また、同じ種内であってもアミノ酸配列をコードしている</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DNA</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塩基配列が少しずつ異なることを利用して、同じ種の個体の遺伝的近さを調べて系統樹を作成する際に多用されている。</a:t>
            </a:r>
          </a:p>
        </p:txBody>
      </p:sp>
      <p:sp>
        <p:nvSpPr>
          <p:cNvPr id="6" name="テキスト ボックス 5">
            <a:extLst>
              <a:ext uri="{FF2B5EF4-FFF2-40B4-BE49-F238E27FC236}">
                <a16:creationId xmlns:a16="http://schemas.microsoft.com/office/drawing/2014/main" id="{9A957909-0922-E151-D5BB-5E522844B25D}"/>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7" name="スライド番号プレースホルダー 6">
            <a:extLst>
              <a:ext uri="{FF2B5EF4-FFF2-40B4-BE49-F238E27FC236}">
                <a16:creationId xmlns:a16="http://schemas.microsoft.com/office/drawing/2014/main" id="{3C0181D2-7092-571C-05FF-18D64779CA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20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315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a:off x="2962961" y="2425617"/>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右矢印 6"/>
          <p:cNvSpPr/>
          <p:nvPr/>
        </p:nvSpPr>
        <p:spPr>
          <a:xfrm>
            <a:off x="4614074" y="2425617"/>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p:cNvPicPr>
            <a:picLocks noChangeAspect="1"/>
          </p:cNvPicPr>
          <p:nvPr/>
        </p:nvPicPr>
        <p:blipFill>
          <a:blip r:embed="rId2"/>
          <a:stretch>
            <a:fillRect/>
          </a:stretch>
        </p:blipFill>
        <p:spPr>
          <a:xfrm>
            <a:off x="5429955" y="2168516"/>
            <a:ext cx="623438" cy="1350000"/>
          </a:xfrm>
          <a:prstGeom prst="rect">
            <a:avLst/>
          </a:prstGeom>
        </p:spPr>
      </p:pic>
      <p:pic>
        <p:nvPicPr>
          <p:cNvPr id="11" name="図 10"/>
          <p:cNvPicPr>
            <a:picLocks noChangeAspect="1"/>
          </p:cNvPicPr>
          <p:nvPr/>
        </p:nvPicPr>
        <p:blipFill>
          <a:blip r:embed="rId3"/>
          <a:stretch>
            <a:fillRect/>
          </a:stretch>
        </p:blipFill>
        <p:spPr>
          <a:xfrm>
            <a:off x="8643652" y="2122535"/>
            <a:ext cx="623438" cy="1350000"/>
          </a:xfrm>
          <a:prstGeom prst="rect">
            <a:avLst/>
          </a:prstGeom>
        </p:spPr>
      </p:pic>
      <p:sp>
        <p:nvSpPr>
          <p:cNvPr id="12" name="右矢印 11"/>
          <p:cNvSpPr/>
          <p:nvPr/>
        </p:nvSpPr>
        <p:spPr>
          <a:xfrm>
            <a:off x="6333394" y="2441898"/>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右矢印 12"/>
          <p:cNvSpPr/>
          <p:nvPr/>
        </p:nvSpPr>
        <p:spPr>
          <a:xfrm rot="5400000">
            <a:off x="7893814" y="4077803"/>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右矢印 14"/>
          <p:cNvSpPr/>
          <p:nvPr/>
        </p:nvSpPr>
        <p:spPr>
          <a:xfrm flipH="1">
            <a:off x="6292394" y="5076140"/>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849" y="4725145"/>
            <a:ext cx="2298263" cy="824821"/>
          </a:xfrm>
          <a:prstGeom prst="rect">
            <a:avLst/>
          </a:prstGeom>
        </p:spPr>
      </p:pic>
      <p:sp>
        <p:nvSpPr>
          <p:cNvPr id="17" name="右矢印 16"/>
          <p:cNvSpPr/>
          <p:nvPr/>
        </p:nvSpPr>
        <p:spPr>
          <a:xfrm flipH="1">
            <a:off x="2757239" y="4900642"/>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800" y="4481812"/>
            <a:ext cx="2139831" cy="1661713"/>
          </a:xfrm>
          <a:prstGeom prst="rect">
            <a:avLst/>
          </a:prstGeom>
        </p:spPr>
      </p:pic>
      <p:sp>
        <p:nvSpPr>
          <p:cNvPr id="3" name="テキスト ボックス 2"/>
          <p:cNvSpPr txBox="1"/>
          <p:nvPr/>
        </p:nvSpPr>
        <p:spPr>
          <a:xfrm>
            <a:off x="3374196" y="3705475"/>
            <a:ext cx="1915909"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組織（尾ひれなど）</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を溶かす</a:t>
            </a:r>
          </a:p>
        </p:txBody>
      </p:sp>
      <p:sp>
        <p:nvSpPr>
          <p:cNvPr id="19" name="テキスト ボックス 18"/>
          <p:cNvSpPr txBox="1"/>
          <p:nvPr/>
        </p:nvSpPr>
        <p:spPr>
          <a:xfrm>
            <a:off x="5427735" y="3698665"/>
            <a:ext cx="117371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DNA</a:t>
            </a:r>
            <a:r>
              <a:rPr kumimoji="1" lang="ja-JP" altLang="en-US" sz="15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を抽</a:t>
            </a: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テキスト ボックス 19"/>
          <p:cNvSpPr txBox="1"/>
          <p:nvPr/>
        </p:nvSpPr>
        <p:spPr>
          <a:xfrm>
            <a:off x="7094677" y="3391334"/>
            <a:ext cx="1750800"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PCR</a:t>
            </a: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で目的遺伝子</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a:t>
            </a: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DNA</a:t>
            </a:r>
            <a:r>
              <a:rPr kumimoji="1" lang="ja-JP" altLang="en-US" sz="15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だけを</a:t>
            </a: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増幅</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p:cNvSpPr txBox="1"/>
          <p:nvPr/>
        </p:nvSpPr>
        <p:spPr>
          <a:xfrm>
            <a:off x="3747622" y="5997137"/>
            <a:ext cx="2492990"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サンガー法で目的遺伝子の</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塩基配列を決定</a:t>
            </a:r>
          </a:p>
        </p:txBody>
      </p:sp>
      <p:sp>
        <p:nvSpPr>
          <p:cNvPr id="8" name="テキスト ボックス 7"/>
          <p:cNvSpPr txBox="1"/>
          <p:nvPr/>
        </p:nvSpPr>
        <p:spPr>
          <a:xfrm>
            <a:off x="887497" y="5997137"/>
            <a:ext cx="1915909"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メダカの遺伝子</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データベースと照合</a:t>
            </a:r>
          </a:p>
        </p:txBody>
      </p:sp>
      <p:sp>
        <p:nvSpPr>
          <p:cNvPr id="22" name="テキスト ボックス 21"/>
          <p:cNvSpPr txBox="1"/>
          <p:nvPr/>
        </p:nvSpPr>
        <p:spPr>
          <a:xfrm>
            <a:off x="1096307" y="3344916"/>
            <a:ext cx="114646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野生メダカ</a:t>
            </a:r>
          </a:p>
        </p:txBody>
      </p:sp>
      <p:pic>
        <p:nvPicPr>
          <p:cNvPr id="23" name="図 22"/>
          <p:cNvPicPr>
            <a:picLocks noChangeAspect="1"/>
          </p:cNvPicPr>
          <p:nvPr/>
        </p:nvPicPr>
        <p:blipFill>
          <a:blip r:embed="rId6"/>
          <a:stretch>
            <a:fillRect/>
          </a:stretch>
        </p:blipFill>
        <p:spPr>
          <a:xfrm>
            <a:off x="3747622" y="2168516"/>
            <a:ext cx="623438" cy="1350000"/>
          </a:xfrm>
          <a:prstGeom prst="rect">
            <a:avLst/>
          </a:prstGeom>
        </p:spPr>
      </p:pic>
      <p:pic>
        <p:nvPicPr>
          <p:cNvPr id="24" name="図 23"/>
          <p:cNvPicPr>
            <a:picLocks noChangeAspect="1"/>
          </p:cNvPicPr>
          <p:nvPr/>
        </p:nvPicPr>
        <p:blipFill>
          <a:blip r:embed="rId7"/>
          <a:stretch>
            <a:fillRect/>
          </a:stretch>
        </p:blipFill>
        <p:spPr>
          <a:xfrm>
            <a:off x="745534" y="2223502"/>
            <a:ext cx="2011705" cy="910616"/>
          </a:xfrm>
          <a:prstGeom prst="rect">
            <a:avLst/>
          </a:prstGeom>
        </p:spPr>
      </p:pic>
      <p:pic>
        <p:nvPicPr>
          <p:cNvPr id="25" name="図 24"/>
          <p:cNvPicPr>
            <a:picLocks noChangeAspect="1"/>
          </p:cNvPicPr>
          <p:nvPr/>
        </p:nvPicPr>
        <p:blipFill>
          <a:blip r:embed="rId8"/>
          <a:stretch>
            <a:fillRect/>
          </a:stretch>
        </p:blipFill>
        <p:spPr>
          <a:xfrm>
            <a:off x="7094677" y="1998718"/>
            <a:ext cx="1335308" cy="1299411"/>
          </a:xfrm>
          <a:prstGeom prst="rect">
            <a:avLst/>
          </a:prstGeom>
        </p:spPr>
      </p:pic>
      <p:pic>
        <p:nvPicPr>
          <p:cNvPr id="2" name="図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4678" y="4613973"/>
            <a:ext cx="1953401" cy="1212755"/>
          </a:xfrm>
          <a:prstGeom prst="rect">
            <a:avLst/>
          </a:prstGeom>
        </p:spPr>
      </p:pic>
      <p:sp>
        <p:nvSpPr>
          <p:cNvPr id="26" name="テキスト ボックス 25"/>
          <p:cNvSpPr txBox="1"/>
          <p:nvPr/>
        </p:nvSpPr>
        <p:spPr>
          <a:xfrm>
            <a:off x="7258201" y="5997137"/>
            <a:ext cx="1915909"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電気泳動して目的</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遺伝子の増幅を確認</a:t>
            </a:r>
          </a:p>
        </p:txBody>
      </p:sp>
      <p:pic>
        <p:nvPicPr>
          <p:cNvPr id="4" name="図 3" descr="草, 屋外, フィールド, 立つ が含まれている画像&#10;&#10;自動的に生成された説明">
            <a:extLst>
              <a:ext uri="{FF2B5EF4-FFF2-40B4-BE49-F238E27FC236}">
                <a16:creationId xmlns:a16="http://schemas.microsoft.com/office/drawing/2014/main" id="{3351ABA4-730D-B7A0-CBD1-51DA6F6BC5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218" y="428128"/>
            <a:ext cx="1920000" cy="1440000"/>
          </a:xfrm>
          <a:prstGeom prst="rect">
            <a:avLst/>
          </a:prstGeom>
        </p:spPr>
      </p:pic>
      <p:pic>
        <p:nvPicPr>
          <p:cNvPr id="6" name="図 5" descr="ブルー, 草, 屋外, 座る が含まれている画像&#10;&#10;自動的に生成された説明">
            <a:extLst>
              <a:ext uri="{FF2B5EF4-FFF2-40B4-BE49-F238E27FC236}">
                <a16:creationId xmlns:a16="http://schemas.microsoft.com/office/drawing/2014/main" id="{AFE4AD11-91A8-3CBB-EC46-A8C52D3B64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85080" y="428128"/>
            <a:ext cx="1920000" cy="1440000"/>
          </a:xfrm>
          <a:prstGeom prst="rect">
            <a:avLst/>
          </a:prstGeom>
        </p:spPr>
      </p:pic>
      <p:sp>
        <p:nvSpPr>
          <p:cNvPr id="9" name="スライド番号プレースホルダー 8">
            <a:extLst>
              <a:ext uri="{FF2B5EF4-FFF2-40B4-BE49-F238E27FC236}">
                <a16:creationId xmlns:a16="http://schemas.microsoft.com/office/drawing/2014/main" id="{B5879FC9-E792-E924-EB16-8EEC6F132FE5}"/>
              </a:ext>
            </a:extLst>
          </p:cNvPr>
          <p:cNvSpPr>
            <a:spLocks noGrp="1"/>
          </p:cNvSpPr>
          <p:nvPr>
            <p:ph type="sldNum" sz="quarter" idx="12"/>
          </p:nvPr>
        </p:nvSpPr>
        <p:spPr/>
        <p:txBody>
          <a:bodyPr/>
          <a:lstStyle/>
          <a:p>
            <a:fld id="{182ED8F0-3321-4D8B-9E30-E003C722A47B}" type="slidenum">
              <a:rPr kumimoji="1" lang="ja-JP" altLang="en-US" smtClean="0"/>
              <a:t>6</a:t>
            </a:fld>
            <a:endParaRPr kumimoji="1" lang="ja-JP" altLang="en-US"/>
          </a:p>
        </p:txBody>
      </p:sp>
      <p:sp>
        <p:nvSpPr>
          <p:cNvPr id="14" name="テキスト ボックス 13">
            <a:extLst>
              <a:ext uri="{FF2B5EF4-FFF2-40B4-BE49-F238E27FC236}">
                <a16:creationId xmlns:a16="http://schemas.microsoft.com/office/drawing/2014/main" id="{45281D24-8A00-6127-BC83-4A0858E974FE}"/>
              </a:ext>
            </a:extLst>
          </p:cNvPr>
          <p:cNvSpPr txBox="1"/>
          <p:nvPr/>
        </p:nvSpPr>
        <p:spPr>
          <a:xfrm>
            <a:off x="4913332" y="377795"/>
            <a:ext cx="4485523" cy="584775"/>
          </a:xfrm>
          <a:prstGeom prst="rect">
            <a:avLst/>
          </a:prstGeom>
          <a:noFill/>
        </p:spPr>
        <p:txBody>
          <a:bodyPr wrap="none" rtlCol="0">
            <a:spAutoFit/>
          </a:bodyPr>
          <a:lstStyle/>
          <a:p>
            <a:r>
              <a:rPr kumimoji="1" lang="ja-JP" altLang="en-US" sz="3200" b="1" dirty="0">
                <a:latin typeface="AR PＰＯＰ４B" panose="040B0800000000000000" pitchFamily="50" charset="-128"/>
                <a:ea typeface="AR PＰＯＰ４B" panose="040B0800000000000000" pitchFamily="50" charset="-128"/>
              </a:rPr>
              <a:t>メダカの</a:t>
            </a:r>
            <a:r>
              <a:rPr kumimoji="1" lang="en-US" altLang="ja-JP" sz="3200" b="1" dirty="0">
                <a:latin typeface="AR PＰＯＰ４B" panose="040B0800000000000000" pitchFamily="50" charset="-128"/>
                <a:ea typeface="AR PＰＯＰ４B" panose="040B0800000000000000" pitchFamily="50" charset="-128"/>
              </a:rPr>
              <a:t>DNA</a:t>
            </a:r>
            <a:r>
              <a:rPr kumimoji="1" lang="ja-JP" altLang="en-US" sz="3200" b="1" dirty="0">
                <a:latin typeface="AR PＰＯＰ４B" panose="040B0800000000000000" pitchFamily="50" charset="-128"/>
                <a:ea typeface="AR PＰＯＰ４B" panose="040B0800000000000000" pitchFamily="50" charset="-128"/>
              </a:rPr>
              <a:t>鑑定の工程</a:t>
            </a:r>
          </a:p>
        </p:txBody>
      </p:sp>
    </p:spTree>
    <p:extLst>
      <p:ext uri="{BB962C8B-B14F-4D97-AF65-F5344CB8AC3E}">
        <p14:creationId xmlns:p14="http://schemas.microsoft.com/office/powerpoint/2010/main" val="138067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2AE8C-A07E-FAEF-F73B-43D3F387DA7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C190BE-D93B-E11B-C6D7-3178CFA4DA2D}"/>
              </a:ext>
            </a:extLst>
          </p:cNvPr>
          <p:cNvSpPr>
            <a:spLocks noGrp="1"/>
          </p:cNvSpPr>
          <p:nvPr>
            <p:ph type="sldNum" sz="quarter" idx="12"/>
          </p:nvPr>
        </p:nvSpPr>
        <p:spPr/>
        <p:txBody>
          <a:bodyPr/>
          <a:lstStyle/>
          <a:p>
            <a:fld id="{DCC64BF7-53B6-4B20-B62E-F05CC6567557}"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CA1C78C6-CEAB-A17F-7E70-99D37E6CA404}"/>
              </a:ext>
            </a:extLst>
          </p:cNvPr>
          <p:cNvSpPr txBox="1"/>
          <p:nvPr/>
        </p:nvSpPr>
        <p:spPr>
          <a:xfrm>
            <a:off x="511628" y="424543"/>
            <a:ext cx="5048177" cy="369332"/>
          </a:xfrm>
          <a:prstGeom prst="rect">
            <a:avLst/>
          </a:prstGeom>
          <a:noFill/>
        </p:spPr>
        <p:txBody>
          <a:bodyPr wrap="none" rtlCol="0">
            <a:spAutoFit/>
          </a:bodyPr>
          <a:lstStyle/>
          <a:p>
            <a:r>
              <a:rPr kumimoji="1" lang="ja-JP" altLang="en-US" dirty="0"/>
              <a:t>今回シークエンスが得られた</a:t>
            </a:r>
            <a:r>
              <a:rPr kumimoji="1" lang="en-US" altLang="ja-JP" dirty="0"/>
              <a:t>20</a:t>
            </a:r>
            <a:r>
              <a:rPr kumimoji="1" lang="ja-JP" altLang="en-US" dirty="0"/>
              <a:t>サンプルの内訳</a:t>
            </a:r>
          </a:p>
        </p:txBody>
      </p:sp>
      <p:grpSp>
        <p:nvGrpSpPr>
          <p:cNvPr id="7" name="グループ化 6">
            <a:extLst>
              <a:ext uri="{FF2B5EF4-FFF2-40B4-BE49-F238E27FC236}">
                <a16:creationId xmlns:a16="http://schemas.microsoft.com/office/drawing/2014/main" id="{0AAFAE14-3B3D-107A-FCA3-B831DD606A87}"/>
              </a:ext>
            </a:extLst>
          </p:cNvPr>
          <p:cNvGrpSpPr/>
          <p:nvPr/>
        </p:nvGrpSpPr>
        <p:grpSpPr>
          <a:xfrm>
            <a:off x="2861441" y="925380"/>
            <a:ext cx="4238131" cy="2308324"/>
            <a:chOff x="849085" y="1491344"/>
            <a:chExt cx="4238131" cy="2308324"/>
          </a:xfrm>
        </p:grpSpPr>
        <p:sp>
          <p:nvSpPr>
            <p:cNvPr id="4" name="テキスト ボックス 3">
              <a:extLst>
                <a:ext uri="{FF2B5EF4-FFF2-40B4-BE49-F238E27FC236}">
                  <a16:creationId xmlns:a16="http://schemas.microsoft.com/office/drawing/2014/main" id="{ABDAF680-B531-4707-FB2C-984BD6E0D885}"/>
                </a:ext>
              </a:extLst>
            </p:cNvPr>
            <p:cNvSpPr txBox="1"/>
            <p:nvPr/>
          </p:nvSpPr>
          <p:spPr>
            <a:xfrm>
              <a:off x="849085" y="1491344"/>
              <a:ext cx="1006045" cy="2308324"/>
            </a:xfrm>
            <a:prstGeom prst="rect">
              <a:avLst/>
            </a:prstGeom>
            <a:noFill/>
          </p:spPr>
          <p:txBody>
            <a:bodyPr wrap="none" rtlCol="0">
              <a:spAutoFit/>
            </a:bodyPr>
            <a:lstStyle/>
            <a:p>
              <a:r>
                <a:rPr kumimoji="1" lang="en-US" altLang="ja-JP" dirty="0" err="1"/>
                <a:t>fijioka_1</a:t>
              </a:r>
              <a:endParaRPr kumimoji="1" lang="en-US" altLang="ja-JP" dirty="0"/>
            </a:p>
            <a:p>
              <a:r>
                <a:rPr kumimoji="1" lang="en-US" altLang="ja-JP" dirty="0" err="1"/>
                <a:t>fijioka_2</a:t>
              </a:r>
              <a:endParaRPr kumimoji="1" lang="en-US" altLang="ja-JP" dirty="0"/>
            </a:p>
            <a:p>
              <a:r>
                <a:rPr kumimoji="1" lang="en-US" altLang="ja-JP" dirty="0" err="1"/>
                <a:t>fijioka_3</a:t>
              </a:r>
              <a:endParaRPr kumimoji="1" lang="en-US" altLang="ja-JP" dirty="0"/>
            </a:p>
            <a:p>
              <a:r>
                <a:rPr kumimoji="1" lang="en-US" altLang="ja-JP" dirty="0" err="1"/>
                <a:t>fijioka_4</a:t>
              </a:r>
              <a:endParaRPr kumimoji="1" lang="en-US" altLang="ja-JP" dirty="0"/>
            </a:p>
            <a:p>
              <a:r>
                <a:rPr kumimoji="1" lang="en-US" altLang="ja-JP" dirty="0" err="1"/>
                <a:t>fijioka_5</a:t>
              </a:r>
              <a:endParaRPr kumimoji="1" lang="en-US" altLang="ja-JP" dirty="0"/>
            </a:p>
            <a:p>
              <a:r>
                <a:rPr kumimoji="1" lang="en-US" altLang="ja-JP" dirty="0" err="1"/>
                <a:t>fijioka_6</a:t>
              </a:r>
              <a:endParaRPr kumimoji="1" lang="en-US" altLang="ja-JP" dirty="0"/>
            </a:p>
            <a:p>
              <a:r>
                <a:rPr kumimoji="1" lang="en-US" altLang="ja-JP" dirty="0" err="1"/>
                <a:t>fijioka_7</a:t>
              </a:r>
              <a:endParaRPr kumimoji="1" lang="en-US" altLang="ja-JP" dirty="0"/>
            </a:p>
            <a:p>
              <a:r>
                <a:rPr kumimoji="1" lang="en-US" altLang="ja-JP" dirty="0" err="1"/>
                <a:t>fijioka_8</a:t>
              </a:r>
              <a:endParaRPr kumimoji="1" lang="en-US" altLang="ja-JP" dirty="0"/>
            </a:p>
          </p:txBody>
        </p:sp>
        <p:sp>
          <p:nvSpPr>
            <p:cNvPr id="5" name="テキスト ボックス 4">
              <a:extLst>
                <a:ext uri="{FF2B5EF4-FFF2-40B4-BE49-F238E27FC236}">
                  <a16:creationId xmlns:a16="http://schemas.microsoft.com/office/drawing/2014/main" id="{00694427-72ED-B0A1-CD72-2E44CAB69681}"/>
                </a:ext>
              </a:extLst>
            </p:cNvPr>
            <p:cNvSpPr txBox="1"/>
            <p:nvPr/>
          </p:nvSpPr>
          <p:spPr>
            <a:xfrm>
              <a:off x="3368925" y="1491344"/>
              <a:ext cx="1718291" cy="2308324"/>
            </a:xfrm>
            <a:prstGeom prst="rect">
              <a:avLst/>
            </a:prstGeom>
            <a:noFill/>
          </p:spPr>
          <p:txBody>
            <a:bodyPr wrap="none" rtlCol="0">
              <a:spAutoFit/>
            </a:bodyPr>
            <a:lstStyle/>
            <a:p>
              <a:r>
                <a:rPr kumimoji="1" lang="en-US" altLang="ja-JP" dirty="0" err="1"/>
                <a:t>nagisataiken_1</a:t>
              </a:r>
              <a:endParaRPr kumimoji="1" lang="en-US" altLang="ja-JP" dirty="0"/>
            </a:p>
            <a:p>
              <a:r>
                <a:rPr kumimoji="1" lang="en-US" altLang="ja-JP" dirty="0" err="1"/>
                <a:t>nagisataiken</a:t>
              </a:r>
              <a:r>
                <a:rPr kumimoji="1" lang="en-US" altLang="ja-JP" dirty="0"/>
                <a:t> _2</a:t>
              </a:r>
            </a:p>
            <a:p>
              <a:r>
                <a:rPr kumimoji="1" lang="en-US" altLang="ja-JP" dirty="0" err="1"/>
                <a:t>nagisataiken</a:t>
              </a:r>
              <a:r>
                <a:rPr kumimoji="1" lang="en-US" altLang="ja-JP" dirty="0"/>
                <a:t> _3</a:t>
              </a:r>
            </a:p>
            <a:p>
              <a:r>
                <a:rPr kumimoji="1" lang="en-US" altLang="ja-JP" dirty="0" err="1"/>
                <a:t>nagisataiken</a:t>
              </a:r>
              <a:r>
                <a:rPr kumimoji="1" lang="en-US" altLang="ja-JP" dirty="0"/>
                <a:t> _4</a:t>
              </a:r>
            </a:p>
            <a:p>
              <a:r>
                <a:rPr kumimoji="1" lang="en-US" altLang="ja-JP" dirty="0" err="1"/>
                <a:t>nagisataiken</a:t>
              </a:r>
              <a:r>
                <a:rPr kumimoji="1" lang="en-US" altLang="ja-JP" dirty="0"/>
                <a:t> _5</a:t>
              </a:r>
            </a:p>
            <a:p>
              <a:r>
                <a:rPr kumimoji="1" lang="en-US" altLang="ja-JP" dirty="0" err="1"/>
                <a:t>nagisataiken</a:t>
              </a:r>
              <a:r>
                <a:rPr kumimoji="1" lang="en-US" altLang="ja-JP" dirty="0"/>
                <a:t> _6</a:t>
              </a:r>
            </a:p>
            <a:p>
              <a:r>
                <a:rPr kumimoji="1" lang="en-US" altLang="ja-JP" dirty="0" err="1"/>
                <a:t>nagisataiken</a:t>
              </a:r>
              <a:r>
                <a:rPr kumimoji="1" lang="en-US" altLang="ja-JP" dirty="0"/>
                <a:t> _7</a:t>
              </a:r>
            </a:p>
            <a:p>
              <a:r>
                <a:rPr kumimoji="1" lang="en-US" altLang="ja-JP" dirty="0" err="1"/>
                <a:t>nagisataiken</a:t>
              </a:r>
              <a:r>
                <a:rPr kumimoji="1" lang="en-US" altLang="ja-JP" dirty="0"/>
                <a:t> _8</a:t>
              </a:r>
            </a:p>
          </p:txBody>
        </p:sp>
        <p:sp>
          <p:nvSpPr>
            <p:cNvPr id="6" name="テキスト ボックス 5">
              <a:extLst>
                <a:ext uri="{FF2B5EF4-FFF2-40B4-BE49-F238E27FC236}">
                  <a16:creationId xmlns:a16="http://schemas.microsoft.com/office/drawing/2014/main" id="{33D5A27E-95AC-7FF3-3153-EDDA7AF18B4A}"/>
                </a:ext>
              </a:extLst>
            </p:cNvPr>
            <p:cNvSpPr txBox="1"/>
            <p:nvPr/>
          </p:nvSpPr>
          <p:spPr>
            <a:xfrm>
              <a:off x="2177453" y="1491344"/>
              <a:ext cx="869149" cy="1200329"/>
            </a:xfrm>
            <a:prstGeom prst="rect">
              <a:avLst/>
            </a:prstGeom>
            <a:noFill/>
          </p:spPr>
          <p:txBody>
            <a:bodyPr wrap="none" rtlCol="0">
              <a:spAutoFit/>
            </a:bodyPr>
            <a:lstStyle/>
            <a:p>
              <a:r>
                <a:rPr kumimoji="1" lang="en-US" altLang="ja-JP" dirty="0" err="1"/>
                <a:t>mori_1</a:t>
              </a:r>
              <a:endParaRPr kumimoji="1" lang="en-US" altLang="ja-JP" dirty="0"/>
            </a:p>
            <a:p>
              <a:r>
                <a:rPr kumimoji="1" lang="en-US" altLang="ja-JP" dirty="0" err="1"/>
                <a:t>mori_2</a:t>
              </a:r>
              <a:endParaRPr kumimoji="1" lang="en-US" altLang="ja-JP" dirty="0"/>
            </a:p>
            <a:p>
              <a:r>
                <a:rPr kumimoji="1" lang="en-US" altLang="ja-JP" dirty="0" err="1"/>
                <a:t>mori_3</a:t>
              </a:r>
              <a:endParaRPr kumimoji="1" lang="en-US" altLang="ja-JP" dirty="0"/>
            </a:p>
            <a:p>
              <a:r>
                <a:rPr kumimoji="1" lang="en-US" altLang="ja-JP" dirty="0" err="1"/>
                <a:t>mori_4</a:t>
              </a:r>
              <a:endParaRPr kumimoji="1" lang="en-US" altLang="ja-JP" dirty="0"/>
            </a:p>
          </p:txBody>
        </p:sp>
      </p:grpSp>
      <p:grpSp>
        <p:nvGrpSpPr>
          <p:cNvPr id="55" name="グループ化 54">
            <a:extLst>
              <a:ext uri="{FF2B5EF4-FFF2-40B4-BE49-F238E27FC236}">
                <a16:creationId xmlns:a16="http://schemas.microsoft.com/office/drawing/2014/main" id="{27827662-1432-5D66-F115-EF36C57F0D7D}"/>
              </a:ext>
            </a:extLst>
          </p:cNvPr>
          <p:cNvGrpSpPr/>
          <p:nvPr/>
        </p:nvGrpSpPr>
        <p:grpSpPr>
          <a:xfrm>
            <a:off x="2043237" y="4166258"/>
            <a:ext cx="6545632" cy="2190094"/>
            <a:chOff x="1419047" y="4193438"/>
            <a:chExt cx="6545632" cy="2190094"/>
          </a:xfrm>
        </p:grpSpPr>
        <p:grpSp>
          <p:nvGrpSpPr>
            <p:cNvPr id="45" name="グループ化 44">
              <a:extLst>
                <a:ext uri="{FF2B5EF4-FFF2-40B4-BE49-F238E27FC236}">
                  <a16:creationId xmlns:a16="http://schemas.microsoft.com/office/drawing/2014/main" id="{10F3AEE3-34CE-3DCB-0A76-21604399C0C5}"/>
                </a:ext>
              </a:extLst>
            </p:cNvPr>
            <p:cNvGrpSpPr/>
            <p:nvPr/>
          </p:nvGrpSpPr>
          <p:grpSpPr>
            <a:xfrm>
              <a:off x="1419047" y="4794211"/>
              <a:ext cx="6545632" cy="455090"/>
              <a:chOff x="1098814" y="4610845"/>
              <a:chExt cx="6545632" cy="455090"/>
            </a:xfrm>
          </p:grpSpPr>
          <p:grpSp>
            <p:nvGrpSpPr>
              <p:cNvPr id="35" name="グループ化 34">
                <a:extLst>
                  <a:ext uri="{FF2B5EF4-FFF2-40B4-BE49-F238E27FC236}">
                    <a16:creationId xmlns:a16="http://schemas.microsoft.com/office/drawing/2014/main" id="{87E71EA0-0B54-415D-8F87-8577A830D11F}"/>
                  </a:ext>
                </a:extLst>
              </p:cNvPr>
              <p:cNvGrpSpPr/>
              <p:nvPr/>
            </p:nvGrpSpPr>
            <p:grpSpPr>
              <a:xfrm>
                <a:off x="1098814" y="4891763"/>
                <a:ext cx="6545632" cy="174172"/>
                <a:chOff x="1055269" y="4597213"/>
                <a:chExt cx="6545632" cy="174172"/>
              </a:xfrm>
            </p:grpSpPr>
            <p:grpSp>
              <p:nvGrpSpPr>
                <p:cNvPr id="16" name="グループ化 15">
                  <a:extLst>
                    <a:ext uri="{FF2B5EF4-FFF2-40B4-BE49-F238E27FC236}">
                      <a16:creationId xmlns:a16="http://schemas.microsoft.com/office/drawing/2014/main" id="{169C6021-4299-D5CD-601B-4762C7FFB53F}"/>
                    </a:ext>
                  </a:extLst>
                </p:cNvPr>
                <p:cNvGrpSpPr/>
                <p:nvPr/>
              </p:nvGrpSpPr>
              <p:grpSpPr>
                <a:xfrm>
                  <a:off x="1055269" y="4597213"/>
                  <a:ext cx="1636408" cy="174172"/>
                  <a:chOff x="1055269" y="4597213"/>
                  <a:chExt cx="1636408" cy="174172"/>
                </a:xfrm>
              </p:grpSpPr>
              <p:sp>
                <p:nvSpPr>
                  <p:cNvPr id="11" name="正方形/長方形 10">
                    <a:extLst>
                      <a:ext uri="{FF2B5EF4-FFF2-40B4-BE49-F238E27FC236}">
                        <a16:creationId xmlns:a16="http://schemas.microsoft.com/office/drawing/2014/main" id="{AEBD5AE1-AF01-A1E0-BF49-8133DA575AB2}"/>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BACB972E-D8D9-D2BA-FCAB-1C6887267998}"/>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54D680BF-50D4-33C6-E5B6-6E6F4F6A2CE0}"/>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D80C6C74-91F5-AC17-E18F-11ACB0D3D722}"/>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B093C64F-BE69-B33C-6F9B-718DECADB775}"/>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grpSp>
              <p:nvGrpSpPr>
                <p:cNvPr id="17" name="グループ化 16">
                  <a:extLst>
                    <a:ext uri="{FF2B5EF4-FFF2-40B4-BE49-F238E27FC236}">
                      <a16:creationId xmlns:a16="http://schemas.microsoft.com/office/drawing/2014/main" id="{111A14C9-5DE2-BEFE-C143-F7AAEA14B411}"/>
                    </a:ext>
                  </a:extLst>
                </p:cNvPr>
                <p:cNvGrpSpPr/>
                <p:nvPr/>
              </p:nvGrpSpPr>
              <p:grpSpPr>
                <a:xfrm>
                  <a:off x="2691677" y="4597213"/>
                  <a:ext cx="1636408" cy="174172"/>
                  <a:chOff x="1055269" y="4597213"/>
                  <a:chExt cx="1636408" cy="174172"/>
                </a:xfrm>
              </p:grpSpPr>
              <p:sp>
                <p:nvSpPr>
                  <p:cNvPr id="18" name="正方形/長方形 17">
                    <a:extLst>
                      <a:ext uri="{FF2B5EF4-FFF2-40B4-BE49-F238E27FC236}">
                        <a16:creationId xmlns:a16="http://schemas.microsoft.com/office/drawing/2014/main" id="{52512401-2092-6D41-179B-4D0D960F4DE1}"/>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5AD56AD7-AE9A-8A90-9B4C-9192A9EFAA7A}"/>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9049F9B1-C143-F8C7-467D-A5142116ECDA}"/>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B7DC545C-4CC9-BB01-6A5E-EE0FB4A69A17}"/>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DE9630F2-7019-F625-182A-768AF6750536}"/>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grpSp>
              <p:nvGrpSpPr>
                <p:cNvPr id="23" name="グループ化 22">
                  <a:extLst>
                    <a:ext uri="{FF2B5EF4-FFF2-40B4-BE49-F238E27FC236}">
                      <a16:creationId xmlns:a16="http://schemas.microsoft.com/office/drawing/2014/main" id="{66F25E10-BAF7-B9A6-04C5-7803A6925260}"/>
                    </a:ext>
                  </a:extLst>
                </p:cNvPr>
                <p:cNvGrpSpPr/>
                <p:nvPr/>
              </p:nvGrpSpPr>
              <p:grpSpPr>
                <a:xfrm>
                  <a:off x="4328085" y="4597213"/>
                  <a:ext cx="1636408" cy="174172"/>
                  <a:chOff x="1055269" y="4597213"/>
                  <a:chExt cx="1636408" cy="174172"/>
                </a:xfrm>
              </p:grpSpPr>
              <p:sp>
                <p:nvSpPr>
                  <p:cNvPr id="24" name="正方形/長方形 23">
                    <a:extLst>
                      <a:ext uri="{FF2B5EF4-FFF2-40B4-BE49-F238E27FC236}">
                        <a16:creationId xmlns:a16="http://schemas.microsoft.com/office/drawing/2014/main" id="{A52A4980-5448-493E-7019-529DFECCC148}"/>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5B2B5F05-F14F-0978-D56B-CABE5A0E67A5}"/>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88008E7-C669-E2D8-BFAE-78C5E6B5BEEB}"/>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0321296A-D0B1-C9B9-FEEA-178AE9FA521F}"/>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5DD1AC10-0862-39C2-22A0-1BC25F05DB48}"/>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grpSp>
              <p:nvGrpSpPr>
                <p:cNvPr id="29" name="グループ化 28">
                  <a:extLst>
                    <a:ext uri="{FF2B5EF4-FFF2-40B4-BE49-F238E27FC236}">
                      <a16:creationId xmlns:a16="http://schemas.microsoft.com/office/drawing/2014/main" id="{F861CFDE-AC1B-319A-AB3C-1DB1D953BC66}"/>
                    </a:ext>
                  </a:extLst>
                </p:cNvPr>
                <p:cNvGrpSpPr/>
                <p:nvPr/>
              </p:nvGrpSpPr>
              <p:grpSpPr>
                <a:xfrm>
                  <a:off x="5964493" y="4597213"/>
                  <a:ext cx="1636408" cy="174172"/>
                  <a:chOff x="1055269" y="4597213"/>
                  <a:chExt cx="1636408" cy="174172"/>
                </a:xfrm>
              </p:grpSpPr>
              <p:sp>
                <p:nvSpPr>
                  <p:cNvPr id="30" name="正方形/長方形 29">
                    <a:extLst>
                      <a:ext uri="{FF2B5EF4-FFF2-40B4-BE49-F238E27FC236}">
                        <a16:creationId xmlns:a16="http://schemas.microsoft.com/office/drawing/2014/main" id="{006FC0E8-3996-2811-F8AC-1CDA0F479603}"/>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C968A441-CA6A-3695-AC64-701D5EA5EA43}"/>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27189EF7-4618-837E-ED42-D20683CC7C1E}"/>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4DAE8D2D-FE09-8549-C54A-48FE636DC5B9}"/>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AEC5BA13-52C1-E8CB-0679-E678138ACE2F}"/>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grpSp>
          <p:sp>
            <p:nvSpPr>
              <p:cNvPr id="36" name="テキスト ボックス 35">
                <a:extLst>
                  <a:ext uri="{FF2B5EF4-FFF2-40B4-BE49-F238E27FC236}">
                    <a16:creationId xmlns:a16="http://schemas.microsoft.com/office/drawing/2014/main" id="{0F2A1545-0FA6-668F-E6A3-93E00DB5C6B7}"/>
                  </a:ext>
                </a:extLst>
              </p:cNvPr>
              <p:cNvSpPr txBox="1"/>
              <p:nvPr/>
            </p:nvSpPr>
            <p:spPr>
              <a:xfrm>
                <a:off x="145374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14000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4A1C3C6B-8ACB-51A1-5E54-112034852B5B}"/>
                  </a:ext>
                </a:extLst>
              </p:cNvPr>
              <p:cNvSpPr txBox="1"/>
              <p:nvPr/>
            </p:nvSpPr>
            <p:spPr>
              <a:xfrm>
                <a:off x="211258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14200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EFB41EAF-ECE9-FDED-BC56-10DC9D61B770}"/>
                  </a:ext>
                </a:extLst>
              </p:cNvPr>
              <p:cNvSpPr txBox="1"/>
              <p:nvPr/>
            </p:nvSpPr>
            <p:spPr>
              <a:xfrm>
                <a:off x="277142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14400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0962D1D5-9D85-9B1A-692C-61CB50379FEB}"/>
                  </a:ext>
                </a:extLst>
              </p:cNvPr>
              <p:cNvSpPr txBox="1"/>
              <p:nvPr/>
            </p:nvSpPr>
            <p:spPr>
              <a:xfrm>
                <a:off x="343026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14600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D102CFE1-C3ED-6FC9-041D-98739A854719}"/>
                  </a:ext>
                </a:extLst>
              </p:cNvPr>
              <p:cNvSpPr txBox="1"/>
              <p:nvPr/>
            </p:nvSpPr>
            <p:spPr>
              <a:xfrm>
                <a:off x="408910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14800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7E0B3F64-155F-278E-CD4F-75174186E675}"/>
                  </a:ext>
                </a:extLst>
              </p:cNvPr>
              <p:cNvSpPr txBox="1"/>
              <p:nvPr/>
            </p:nvSpPr>
            <p:spPr>
              <a:xfrm>
                <a:off x="474794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15000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23AD11CF-5A8D-A4C7-00B3-DD59D54DA2F3}"/>
                  </a:ext>
                </a:extLst>
              </p:cNvPr>
              <p:cNvSpPr txBox="1"/>
              <p:nvPr/>
            </p:nvSpPr>
            <p:spPr>
              <a:xfrm>
                <a:off x="540678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15200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64A6FCC3-40D2-F128-2E1B-CF126C0B20CC}"/>
                  </a:ext>
                </a:extLst>
              </p:cNvPr>
              <p:cNvSpPr txBox="1"/>
              <p:nvPr/>
            </p:nvSpPr>
            <p:spPr>
              <a:xfrm>
                <a:off x="6065626"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15400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D4BBEA72-F70C-ED53-D1E9-B68DC17C420E}"/>
                  </a:ext>
                </a:extLst>
              </p:cNvPr>
              <p:cNvSpPr txBox="1"/>
              <p:nvPr/>
            </p:nvSpPr>
            <p:spPr>
              <a:xfrm>
                <a:off x="6724467" y="4610845"/>
                <a:ext cx="5293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15600</a:t>
                </a:r>
                <a:endParaRPr kumimoji="1" lang="ja-JP" altLang="en-US" sz="1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id="{78D46B41-AE4C-42AC-11EB-9BE714C20C4F}"/>
                </a:ext>
              </a:extLst>
            </p:cNvPr>
            <p:cNvSpPr txBox="1"/>
            <p:nvPr/>
          </p:nvSpPr>
          <p:spPr>
            <a:xfrm>
              <a:off x="5738405" y="4193438"/>
              <a:ext cx="157447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fujioka_1</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Cytb</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92764427-BCE3-55C4-E4E1-CD4583D72365}"/>
                </a:ext>
              </a:extLst>
            </p:cNvPr>
            <p:cNvSpPr txBox="1"/>
            <p:nvPr/>
          </p:nvSpPr>
          <p:spPr>
            <a:xfrm>
              <a:off x="3157922" y="5524186"/>
              <a:ext cx="17107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fujioka_1</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Cytb</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RVb</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15F29F7F-B9DC-8C40-A54D-81C4E4F2552F}"/>
                </a:ext>
              </a:extLst>
            </p:cNvPr>
            <p:cNvSpPr txBox="1"/>
            <p:nvPr/>
          </p:nvSpPr>
          <p:spPr>
            <a:xfrm>
              <a:off x="3702841" y="6075755"/>
              <a:ext cx="170117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fujioka_1</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Cytb</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4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RVc</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52" name="矢印: 右 51">
              <a:extLst>
                <a:ext uri="{FF2B5EF4-FFF2-40B4-BE49-F238E27FC236}">
                  <a16:creationId xmlns:a16="http://schemas.microsoft.com/office/drawing/2014/main" id="{502D0797-A97C-6107-BB35-DD588F91E80F}"/>
                </a:ext>
              </a:extLst>
            </p:cNvPr>
            <p:cNvSpPr/>
            <p:nvPr/>
          </p:nvSpPr>
          <p:spPr>
            <a:xfrm>
              <a:off x="3203427" y="5920637"/>
              <a:ext cx="2700000" cy="152935"/>
            </a:xfrm>
            <a:prstGeom prst="rightArrow">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53" name="矢印: 右 52">
              <a:extLst>
                <a:ext uri="{FF2B5EF4-FFF2-40B4-BE49-F238E27FC236}">
                  <a16:creationId xmlns:a16="http://schemas.microsoft.com/office/drawing/2014/main" id="{1FE0162E-FC78-93A2-B6B3-0BD622B5E1AF}"/>
                </a:ext>
              </a:extLst>
            </p:cNvPr>
            <p:cNvSpPr/>
            <p:nvPr/>
          </p:nvSpPr>
          <p:spPr>
            <a:xfrm>
              <a:off x="3091659" y="5378633"/>
              <a:ext cx="1908000" cy="152935"/>
            </a:xfrm>
            <a:prstGeom prst="rightArrow">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54" name="矢印: 右 53">
              <a:extLst>
                <a:ext uri="{FF2B5EF4-FFF2-40B4-BE49-F238E27FC236}">
                  <a16:creationId xmlns:a16="http://schemas.microsoft.com/office/drawing/2014/main" id="{145FD411-040D-808D-D226-0988BC5EDF59}"/>
                </a:ext>
              </a:extLst>
            </p:cNvPr>
            <p:cNvSpPr/>
            <p:nvPr/>
          </p:nvSpPr>
          <p:spPr>
            <a:xfrm flipH="1">
              <a:off x="5511650" y="4519140"/>
              <a:ext cx="2026800" cy="152935"/>
            </a:xfrm>
            <a:prstGeom prst="rightArrow">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0" name="テキスト ボックス 9">
            <a:extLst>
              <a:ext uri="{FF2B5EF4-FFF2-40B4-BE49-F238E27FC236}">
                <a16:creationId xmlns:a16="http://schemas.microsoft.com/office/drawing/2014/main" id="{0B9809EA-E365-F080-A030-C6DC5CB9DF1C}"/>
              </a:ext>
            </a:extLst>
          </p:cNvPr>
          <p:cNvSpPr txBox="1"/>
          <p:nvPr/>
        </p:nvSpPr>
        <p:spPr>
          <a:xfrm>
            <a:off x="511628" y="3733152"/>
            <a:ext cx="3185487" cy="369332"/>
          </a:xfrm>
          <a:prstGeom prst="rect">
            <a:avLst/>
          </a:prstGeom>
          <a:noFill/>
        </p:spPr>
        <p:txBody>
          <a:bodyPr wrap="none" rtlCol="0">
            <a:spAutoFit/>
          </a:bodyPr>
          <a:lstStyle/>
          <a:p>
            <a:r>
              <a:rPr kumimoji="1" lang="ja-JP" altLang="en-US" dirty="0"/>
              <a:t>得られた塩基配列の位置関係</a:t>
            </a:r>
          </a:p>
        </p:txBody>
      </p:sp>
      <p:sp>
        <p:nvSpPr>
          <p:cNvPr id="46" name="テキスト ボックス 45">
            <a:extLst>
              <a:ext uri="{FF2B5EF4-FFF2-40B4-BE49-F238E27FC236}">
                <a16:creationId xmlns:a16="http://schemas.microsoft.com/office/drawing/2014/main" id="{8971B25A-B923-F095-9537-6A06E5EE9A99}"/>
              </a:ext>
            </a:extLst>
          </p:cNvPr>
          <p:cNvSpPr txBox="1"/>
          <p:nvPr/>
        </p:nvSpPr>
        <p:spPr>
          <a:xfrm>
            <a:off x="1433585" y="4115289"/>
            <a:ext cx="2201115" cy="276999"/>
          </a:xfrm>
          <a:prstGeom prst="rect">
            <a:avLst/>
          </a:prstGeom>
          <a:noFill/>
        </p:spPr>
        <p:txBody>
          <a:bodyPr wrap="none" rtlCol="0">
            <a:spAutoFit/>
          </a:bodyPr>
          <a:lstStyle/>
          <a:p>
            <a:r>
              <a:rPr kumimoji="1" lang="ja-JP" altLang="en-US" sz="1200" dirty="0"/>
              <a:t>（</a:t>
            </a:r>
            <a:r>
              <a:rPr kumimoji="1" lang="en-US" altLang="ja-JP" sz="1200" dirty="0" err="1"/>
              <a:t>fujioka_1</a:t>
            </a:r>
            <a:r>
              <a:rPr kumimoji="1" lang="en-US" altLang="ja-JP" sz="1200" dirty="0"/>
              <a:t> </a:t>
            </a:r>
            <a:r>
              <a:rPr kumimoji="1" lang="ja-JP" altLang="en-US" sz="1200" dirty="0"/>
              <a:t>を例としている）</a:t>
            </a:r>
          </a:p>
        </p:txBody>
      </p:sp>
    </p:spTree>
    <p:extLst>
      <p:ext uri="{BB962C8B-B14F-4D97-AF65-F5344CB8AC3E}">
        <p14:creationId xmlns:p14="http://schemas.microsoft.com/office/powerpoint/2010/main" val="166220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B3440BC-8B09-44C1-3CB1-BC564A68A7B5}"/>
              </a:ext>
            </a:extLst>
          </p:cNvPr>
          <p:cNvSpPr>
            <a:spLocks noGrp="1"/>
          </p:cNvSpPr>
          <p:nvPr>
            <p:ph type="sldNum" sz="quarter" idx="12"/>
          </p:nvPr>
        </p:nvSpPr>
        <p:spPr/>
        <p:txBody>
          <a:bodyPr/>
          <a:lstStyle/>
          <a:p>
            <a:fld id="{DCC64BF7-53B6-4B20-B62E-F05CC6567557}" type="slidenum">
              <a:rPr kumimoji="1" lang="ja-JP" altLang="en-US" smtClean="0"/>
              <a:t>8</a:t>
            </a:fld>
            <a:endParaRPr kumimoji="1" lang="ja-JP" altLang="en-US"/>
          </a:p>
        </p:txBody>
      </p:sp>
      <p:sp>
        <p:nvSpPr>
          <p:cNvPr id="4" name="テキスト ボックス 3">
            <a:extLst>
              <a:ext uri="{FF2B5EF4-FFF2-40B4-BE49-F238E27FC236}">
                <a16:creationId xmlns:a16="http://schemas.microsoft.com/office/drawing/2014/main" id="{E2CB3760-AF72-61E2-014A-768CE9F3EB18}"/>
              </a:ext>
            </a:extLst>
          </p:cNvPr>
          <p:cNvSpPr txBox="1"/>
          <p:nvPr/>
        </p:nvSpPr>
        <p:spPr>
          <a:xfrm>
            <a:off x="1065500" y="874455"/>
            <a:ext cx="8058028" cy="2554545"/>
          </a:xfrm>
          <a:prstGeom prst="rect">
            <a:avLst/>
          </a:prstGeom>
          <a:noFill/>
        </p:spPr>
        <p:txBody>
          <a:bodyPr wrap="square" rtlCol="0">
            <a:spAutoFit/>
          </a:bodyPr>
          <a:lstStyle/>
          <a:p>
            <a:r>
              <a:rPr kumimoji="1" lang="ja-JP" altLang="en-US" sz="1600" dirty="0"/>
              <a:t>得られた塩基配列（</a:t>
            </a:r>
            <a:r>
              <a:rPr kumimoji="1" lang="en-US" altLang="ja-JP" sz="1600" dirty="0" err="1"/>
              <a:t>Cytb_Fd</a:t>
            </a:r>
            <a:r>
              <a:rPr kumimoji="1" lang="ja-JP" altLang="en-US" sz="1600" dirty="0"/>
              <a:t>と</a:t>
            </a:r>
            <a:r>
              <a:rPr kumimoji="1" lang="en-US" altLang="ja-JP" sz="1600" dirty="0" err="1"/>
              <a:t>Cytb_RVb</a:t>
            </a:r>
            <a:r>
              <a:rPr kumimoji="1" lang="en-US" altLang="ja-JP" sz="1600" dirty="0"/>
              <a:t>, </a:t>
            </a:r>
            <a:r>
              <a:rPr kumimoji="1" lang="en-US" altLang="ja-JP" sz="1600" dirty="0" err="1"/>
              <a:t>RVc</a:t>
            </a:r>
            <a:r>
              <a:rPr kumimoji="1" lang="en-US" altLang="ja-JP" sz="1600" dirty="0"/>
              <a:t> </a:t>
            </a:r>
            <a:r>
              <a:rPr kumimoji="1" lang="ja-JP" altLang="en-US" sz="1600" dirty="0"/>
              <a:t>）をつき合わせて、各メダカ個体の </a:t>
            </a:r>
            <a:r>
              <a:rPr kumimoji="1" lang="en-US" altLang="ja-JP" sz="1600" dirty="0" err="1"/>
              <a:t>Cytb</a:t>
            </a:r>
            <a:r>
              <a:rPr kumimoji="1" lang="en-US" altLang="ja-JP" sz="1600" dirty="0"/>
              <a:t> </a:t>
            </a:r>
            <a:r>
              <a:rPr kumimoji="1" lang="ja-JP" altLang="en-US" sz="1600" dirty="0"/>
              <a:t>遺伝子の部分配列を再構築したところ、</a:t>
            </a:r>
            <a:endParaRPr kumimoji="1" lang="en-US" altLang="ja-JP" sz="1600" dirty="0"/>
          </a:p>
          <a:p>
            <a:endParaRPr kumimoji="1" lang="en-US" altLang="ja-JP" sz="1600" dirty="0"/>
          </a:p>
          <a:p>
            <a:pPr marL="342900" indent="-342900">
              <a:buFont typeface="+mj-lt"/>
              <a:buAutoNum type="arabicPeriod"/>
            </a:pPr>
            <a:r>
              <a:rPr kumimoji="1" lang="en-US" altLang="ja-JP" sz="1600" dirty="0" err="1"/>
              <a:t>fujioka_1</a:t>
            </a:r>
            <a:r>
              <a:rPr kumimoji="1" lang="en-US" altLang="ja-JP" sz="1600" dirty="0"/>
              <a:t>, 2,  5, 6, 7, 8 </a:t>
            </a:r>
            <a:r>
              <a:rPr kumimoji="1" lang="ja-JP" altLang="en-US" sz="1600" dirty="0"/>
              <a:t>は同じ配列であった。</a:t>
            </a:r>
            <a:endParaRPr kumimoji="1" lang="en-US" altLang="ja-JP" sz="1600" dirty="0"/>
          </a:p>
          <a:p>
            <a:pPr marL="342900" indent="-342900">
              <a:buFont typeface="+mj-lt"/>
              <a:buAutoNum type="arabicPeriod"/>
            </a:pPr>
            <a:r>
              <a:rPr kumimoji="1" lang="en-US" altLang="ja-JP" sz="1600" dirty="0" err="1"/>
              <a:t>fujioka_3</a:t>
            </a:r>
            <a:r>
              <a:rPr kumimoji="1" lang="en-US" altLang="ja-JP" sz="1600" dirty="0"/>
              <a:t>, 4 </a:t>
            </a:r>
            <a:r>
              <a:rPr kumimoji="1" lang="ja-JP" altLang="en-US" sz="1600" dirty="0"/>
              <a:t>は</a:t>
            </a:r>
            <a:r>
              <a:rPr kumimoji="1" lang="en-US" altLang="ja-JP" sz="1600" dirty="0" err="1"/>
              <a:t>fujioka_1</a:t>
            </a:r>
            <a:r>
              <a:rPr kumimoji="1" lang="en-US" altLang="ja-JP" sz="1600" dirty="0"/>
              <a:t> </a:t>
            </a:r>
            <a:r>
              <a:rPr kumimoji="1" lang="ja-JP" altLang="en-US" sz="1600" dirty="0"/>
              <a:t>と異なる塩基が少数あったが、異なっていた配列のシークエンスのクオリティが悪いので、技術的な理由によるエラーの可能性が高いと考えられる。その場合、</a:t>
            </a:r>
            <a:r>
              <a:rPr kumimoji="1" lang="en-US" altLang="ja-JP" sz="1600" dirty="0" err="1"/>
              <a:t>fujioka_3,4</a:t>
            </a:r>
            <a:r>
              <a:rPr kumimoji="1" lang="en-US" altLang="ja-JP" sz="1600" dirty="0"/>
              <a:t> </a:t>
            </a:r>
            <a:r>
              <a:rPr kumimoji="1" lang="ja-JP" altLang="en-US" sz="1600" dirty="0"/>
              <a:t>の配列は </a:t>
            </a:r>
            <a:r>
              <a:rPr kumimoji="1" lang="en-US" altLang="ja-JP" sz="1600" dirty="0" err="1"/>
              <a:t>fujioka_1</a:t>
            </a:r>
            <a:r>
              <a:rPr kumimoji="1" lang="ja-JP" altLang="en-US" sz="1600" dirty="0"/>
              <a:t>と同じと予想された。</a:t>
            </a:r>
            <a:endParaRPr kumimoji="1" lang="en-US" altLang="ja-JP" sz="1600" dirty="0"/>
          </a:p>
          <a:p>
            <a:pPr marL="342900" indent="-342900">
              <a:buFont typeface="+mj-lt"/>
              <a:buAutoNum type="arabicPeriod"/>
            </a:pPr>
            <a:r>
              <a:rPr kumimoji="1" lang="en-US" altLang="ja-JP" sz="1600" dirty="0" err="1"/>
              <a:t>mori_1</a:t>
            </a:r>
            <a:r>
              <a:rPr kumimoji="1" lang="en-US" altLang="ja-JP" sz="1600" dirty="0"/>
              <a:t>, 3 </a:t>
            </a:r>
            <a:r>
              <a:rPr kumimoji="1" lang="ja-JP" altLang="en-US" sz="1600" dirty="0"/>
              <a:t>は同じ配列であった。</a:t>
            </a:r>
            <a:endParaRPr kumimoji="1" lang="en-US" altLang="ja-JP" sz="1600" dirty="0"/>
          </a:p>
          <a:p>
            <a:pPr marL="342900" indent="-342900">
              <a:buFont typeface="+mj-lt"/>
              <a:buAutoNum type="arabicPeriod"/>
            </a:pPr>
            <a:r>
              <a:rPr kumimoji="1" lang="en-US" altLang="ja-JP" sz="1600" dirty="0" err="1"/>
              <a:t>mori_2</a:t>
            </a:r>
            <a:r>
              <a:rPr kumimoji="1" lang="en-US" altLang="ja-JP" sz="1600" dirty="0"/>
              <a:t>, 4 </a:t>
            </a:r>
            <a:r>
              <a:rPr kumimoji="1" lang="ja-JP" altLang="en-US" sz="1600" dirty="0"/>
              <a:t>は同じ配列であった。</a:t>
            </a:r>
            <a:endParaRPr kumimoji="1" lang="en-US" altLang="ja-JP" sz="1600" dirty="0"/>
          </a:p>
          <a:p>
            <a:pPr marL="342900" indent="-342900">
              <a:buFont typeface="+mj-lt"/>
              <a:buAutoNum type="arabicPeriod"/>
            </a:pPr>
            <a:r>
              <a:rPr kumimoji="1" lang="en-US" altLang="ja-JP" sz="1600" dirty="0" err="1"/>
              <a:t>nagisataiken_1</a:t>
            </a:r>
            <a:r>
              <a:rPr kumimoji="1" lang="en-US" altLang="ja-JP" sz="1600" dirty="0"/>
              <a:t>, 2, 3, 4, 5, 6, 7, 8 </a:t>
            </a:r>
            <a:r>
              <a:rPr kumimoji="1" lang="ja-JP" altLang="en-US" sz="1600" dirty="0"/>
              <a:t>は同じ配列であった。</a:t>
            </a:r>
            <a:endParaRPr kumimoji="1" lang="en-US" altLang="ja-JP" sz="1600" dirty="0"/>
          </a:p>
        </p:txBody>
      </p:sp>
    </p:spTree>
    <p:extLst>
      <p:ext uri="{BB962C8B-B14F-4D97-AF65-F5344CB8AC3E}">
        <p14:creationId xmlns:p14="http://schemas.microsoft.com/office/powerpoint/2010/main" val="9442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5751BA-EA9E-074D-C16D-C28490853E67}"/>
              </a:ext>
            </a:extLst>
          </p:cNvPr>
          <p:cNvSpPr>
            <a:spLocks noGrp="1"/>
          </p:cNvSpPr>
          <p:nvPr>
            <p:ph type="sldNum" sz="quarter" idx="12"/>
          </p:nvPr>
        </p:nvSpPr>
        <p:spPr/>
        <p:txBody>
          <a:bodyPr/>
          <a:lstStyle/>
          <a:p>
            <a:fld id="{DCC64BF7-53B6-4B20-B62E-F05CC6567557}" type="slidenum">
              <a:rPr kumimoji="1" lang="ja-JP" altLang="en-US" smtClean="0"/>
              <a:t>9</a:t>
            </a:fld>
            <a:endParaRPr kumimoji="1" lang="ja-JP" altLang="en-US"/>
          </a:p>
        </p:txBody>
      </p:sp>
      <p:grpSp>
        <p:nvGrpSpPr>
          <p:cNvPr id="10" name="グループ化 9">
            <a:extLst>
              <a:ext uri="{FF2B5EF4-FFF2-40B4-BE49-F238E27FC236}">
                <a16:creationId xmlns:a16="http://schemas.microsoft.com/office/drawing/2014/main" id="{4D71E358-88C1-777D-D6D8-F70072D49482}"/>
              </a:ext>
            </a:extLst>
          </p:cNvPr>
          <p:cNvGrpSpPr/>
          <p:nvPr/>
        </p:nvGrpSpPr>
        <p:grpSpPr>
          <a:xfrm>
            <a:off x="479462" y="136523"/>
            <a:ext cx="9099476" cy="5305891"/>
            <a:chOff x="479462" y="136523"/>
            <a:chExt cx="9099476" cy="5305891"/>
          </a:xfrm>
        </p:grpSpPr>
        <p:pic>
          <p:nvPicPr>
            <p:cNvPr id="4" name="図 3">
              <a:extLst>
                <a:ext uri="{FF2B5EF4-FFF2-40B4-BE49-F238E27FC236}">
                  <a16:creationId xmlns:a16="http://schemas.microsoft.com/office/drawing/2014/main" id="{AB34E613-9B48-A672-3D37-83ED2CCF58F6}"/>
                </a:ext>
              </a:extLst>
            </p:cNvPr>
            <p:cNvPicPr>
              <a:picLocks noChangeAspect="1"/>
            </p:cNvPicPr>
            <p:nvPr/>
          </p:nvPicPr>
          <p:blipFill>
            <a:blip r:embed="rId2"/>
            <a:stretch>
              <a:fillRect/>
            </a:stretch>
          </p:blipFill>
          <p:spPr>
            <a:xfrm rot="16200000">
              <a:off x="2376254" y="-1760269"/>
              <a:ext cx="5305891" cy="9099476"/>
            </a:xfrm>
            <a:prstGeom prst="rect">
              <a:avLst/>
            </a:prstGeom>
          </p:spPr>
        </p:pic>
        <p:sp>
          <p:nvSpPr>
            <p:cNvPr id="3" name="正方形/長方形 2">
              <a:extLst>
                <a:ext uri="{FF2B5EF4-FFF2-40B4-BE49-F238E27FC236}">
                  <a16:creationId xmlns:a16="http://schemas.microsoft.com/office/drawing/2014/main" id="{B657C267-5521-EE50-AAB6-B137FB561CD5}"/>
                </a:ext>
              </a:extLst>
            </p:cNvPr>
            <p:cNvSpPr/>
            <p:nvPr/>
          </p:nvSpPr>
          <p:spPr>
            <a:xfrm>
              <a:off x="951410" y="1744440"/>
              <a:ext cx="927463" cy="1946366"/>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6CEF3D6-A86D-AED7-9047-71445EE6C5C5}"/>
                </a:ext>
              </a:extLst>
            </p:cNvPr>
            <p:cNvSpPr/>
            <p:nvPr/>
          </p:nvSpPr>
          <p:spPr>
            <a:xfrm>
              <a:off x="568231" y="1647062"/>
              <a:ext cx="360000" cy="1449384"/>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6B4281D-C4E3-849F-5724-C7E6A47689C9}"/>
                </a:ext>
              </a:extLst>
            </p:cNvPr>
            <p:cNvSpPr/>
            <p:nvPr/>
          </p:nvSpPr>
          <p:spPr>
            <a:xfrm>
              <a:off x="1513115" y="2211537"/>
              <a:ext cx="209005" cy="1449384"/>
            </a:xfrm>
            <a:prstGeom prst="rect">
              <a:avLst/>
            </a:prstGeom>
            <a:no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74B0A00-F560-D4FA-6660-53C641444B79}"/>
                </a:ext>
              </a:extLst>
            </p:cNvPr>
            <p:cNvSpPr/>
            <p:nvPr/>
          </p:nvSpPr>
          <p:spPr>
            <a:xfrm>
              <a:off x="9022080" y="1019748"/>
              <a:ext cx="209005" cy="1449384"/>
            </a:xfrm>
            <a:prstGeom prst="rect">
              <a:avLst/>
            </a:prstGeom>
            <a:no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56F7C82F-0173-DBFA-AB40-AA37DD734E2D}"/>
              </a:ext>
            </a:extLst>
          </p:cNvPr>
          <p:cNvSpPr txBox="1"/>
          <p:nvPr/>
        </p:nvSpPr>
        <p:spPr>
          <a:xfrm>
            <a:off x="327062" y="5442415"/>
            <a:ext cx="8392396" cy="738664"/>
          </a:xfrm>
          <a:prstGeom prst="rect">
            <a:avLst/>
          </a:prstGeom>
          <a:noFill/>
        </p:spPr>
        <p:txBody>
          <a:bodyPr wrap="square" rtlCol="0">
            <a:spAutoFit/>
          </a:bodyPr>
          <a:lstStyle/>
          <a:p>
            <a:r>
              <a:rPr kumimoji="1" lang="en-US" altLang="ja-JP" sz="1400" dirty="0"/>
              <a:t>DNA</a:t>
            </a:r>
            <a:r>
              <a:rPr kumimoji="1" lang="ja-JP" altLang="en-US" sz="1400" dirty="0"/>
              <a:t>塩基配列の公的データベース（</a:t>
            </a:r>
            <a:r>
              <a:rPr kumimoji="1" lang="en-US" altLang="ja-JP" sz="1400" dirty="0" err="1"/>
              <a:t>DDBJ</a:t>
            </a:r>
            <a:r>
              <a:rPr kumimoji="1" lang="ja-JP" altLang="en-US" sz="1400" dirty="0"/>
              <a:t>）よりダウンロードしたメダカの </a:t>
            </a:r>
            <a:r>
              <a:rPr kumimoji="1" lang="en-US" altLang="ja-JP" sz="1400" dirty="0" err="1"/>
              <a:t>Cytb</a:t>
            </a:r>
            <a:r>
              <a:rPr kumimoji="1" lang="en-US" altLang="ja-JP" sz="1400" dirty="0"/>
              <a:t> </a:t>
            </a:r>
            <a:r>
              <a:rPr kumimoji="1" lang="ja-JP" altLang="en-US" sz="1400" dirty="0"/>
              <a:t>遺伝子の部分配列（</a:t>
            </a:r>
            <a:r>
              <a:rPr kumimoji="1" lang="en-US" altLang="ja-JP" sz="1400" dirty="0" err="1"/>
              <a:t>Cytb_Fd</a:t>
            </a:r>
            <a:r>
              <a:rPr kumimoji="1" lang="ja-JP" altLang="en-US" sz="1400" dirty="0"/>
              <a:t>と</a:t>
            </a:r>
            <a:r>
              <a:rPr kumimoji="1" lang="en-US" altLang="ja-JP" sz="1400" dirty="0" err="1"/>
              <a:t>Cytb_RVb</a:t>
            </a:r>
            <a:r>
              <a:rPr kumimoji="1" lang="en-US" altLang="ja-JP" sz="1400" dirty="0"/>
              <a:t>, </a:t>
            </a:r>
            <a:r>
              <a:rPr kumimoji="1" lang="en-US" altLang="ja-JP" sz="1400" dirty="0" err="1"/>
              <a:t>RVc</a:t>
            </a:r>
            <a:r>
              <a:rPr kumimoji="1" lang="en-US" altLang="ja-JP" sz="1400" dirty="0"/>
              <a:t> </a:t>
            </a:r>
            <a:r>
              <a:rPr kumimoji="1" lang="ja-JP" altLang="en-US" sz="1400" dirty="0"/>
              <a:t>を合わせたものに相当）と得られた</a:t>
            </a:r>
            <a:r>
              <a:rPr kumimoji="1" lang="en-US" altLang="ja-JP" sz="1400" dirty="0" err="1"/>
              <a:t>fujioka_1</a:t>
            </a:r>
            <a:r>
              <a:rPr kumimoji="1" lang="en-US" altLang="ja-JP" sz="1400" dirty="0"/>
              <a:t>, </a:t>
            </a:r>
            <a:r>
              <a:rPr kumimoji="1" lang="en-US" altLang="ja-JP" sz="1400" dirty="0" err="1"/>
              <a:t>mori_1</a:t>
            </a:r>
            <a:r>
              <a:rPr kumimoji="1" lang="en-US" altLang="ja-JP" sz="1400" dirty="0"/>
              <a:t>, </a:t>
            </a:r>
            <a:r>
              <a:rPr kumimoji="1" lang="en-US" altLang="ja-JP" sz="1400" dirty="0" err="1"/>
              <a:t>nagisataiken_1</a:t>
            </a:r>
            <a:r>
              <a:rPr kumimoji="1" lang="ja-JP" altLang="en-US" sz="1400" dirty="0"/>
              <a:t>を合わせて系統樹を作成した（今回のメダカが含まれている部分だけを切り出して示しています）。</a:t>
            </a:r>
          </a:p>
        </p:txBody>
      </p:sp>
    </p:spTree>
    <p:extLst>
      <p:ext uri="{BB962C8B-B14F-4D97-AF65-F5344CB8AC3E}">
        <p14:creationId xmlns:p14="http://schemas.microsoft.com/office/powerpoint/2010/main" val="22345607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kumimoji="1" sz="16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295</TotalTime>
  <Words>1656</Words>
  <Application>Microsoft Office PowerPoint</Application>
  <PresentationFormat>A4 210 x 297 mm</PresentationFormat>
  <Paragraphs>180</Paragraphs>
  <Slides>20</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11</vt:i4>
      </vt:variant>
      <vt:variant>
        <vt:lpstr>スライド タイトル</vt:lpstr>
      </vt:variant>
      <vt:variant>
        <vt:i4>20</vt:i4>
      </vt:variant>
    </vt:vector>
  </HeadingPairs>
  <TitlesOfParts>
    <vt:vector size="42" baseType="lpstr">
      <vt:lpstr>AR PＰＯＰ４B</vt:lpstr>
      <vt:lpstr>メイリオ</vt:lpstr>
      <vt:lpstr>游ゴシック</vt:lpstr>
      <vt:lpstr>游ゴシック Light</vt:lpstr>
      <vt:lpstr>Aptos</vt:lpstr>
      <vt:lpstr>Aptos Display</vt:lpstr>
      <vt:lpstr>Arial</vt:lpstr>
      <vt:lpstr>Calibri</vt:lpstr>
      <vt:lpstr>Calibri Light</vt:lpstr>
      <vt:lpstr>Times</vt:lpstr>
      <vt:lpstr>Times New Roman</vt:lpstr>
      <vt:lpstr>Office テーマ</vt:lpstr>
      <vt:lpstr>Office 2013 - 2022 テーマ</vt:lpstr>
      <vt:lpstr>新しいプレゼンテーション</vt:lpstr>
      <vt:lpstr>標準デザイン</vt:lpstr>
      <vt:lpstr>6_Office テーマ</vt:lpstr>
      <vt:lpstr>1_Office テーマ</vt:lpstr>
      <vt:lpstr>2_Office テーマ</vt:lpstr>
      <vt:lpstr>4_標準デザイン</vt:lpstr>
      <vt:lpstr>3_Office テーマ</vt:lpstr>
      <vt:lpstr>4_Office テーマ</vt:lpstr>
      <vt:lpstr>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正二 尾田</dc:creator>
  <cp:lastModifiedBy>正二 尾田</cp:lastModifiedBy>
  <cp:revision>20</cp:revision>
  <dcterms:created xsi:type="dcterms:W3CDTF">2024-12-21T04:28:23Z</dcterms:created>
  <dcterms:modified xsi:type="dcterms:W3CDTF">2024-12-22T07:47:39Z</dcterms:modified>
</cp:coreProperties>
</file>