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0AFC-BDF5-4111-A7E1-B83FD823C3CE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025D-0437-4290-96EE-0F5C11DC37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81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0AFC-BDF5-4111-A7E1-B83FD823C3CE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025D-0437-4290-96EE-0F5C11DC37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48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0AFC-BDF5-4111-A7E1-B83FD823C3CE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025D-0437-4290-96EE-0F5C11DC37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79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0AFC-BDF5-4111-A7E1-B83FD823C3CE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025D-0437-4290-96EE-0F5C11DC37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55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0AFC-BDF5-4111-A7E1-B83FD823C3CE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025D-0437-4290-96EE-0F5C11DC37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79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0AFC-BDF5-4111-A7E1-B83FD823C3CE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025D-0437-4290-96EE-0F5C11DC37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02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0AFC-BDF5-4111-A7E1-B83FD823C3CE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025D-0437-4290-96EE-0F5C11DC37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6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0AFC-BDF5-4111-A7E1-B83FD823C3CE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025D-0437-4290-96EE-0F5C11DC37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89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0AFC-BDF5-4111-A7E1-B83FD823C3CE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025D-0437-4290-96EE-0F5C11DC37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79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0AFC-BDF5-4111-A7E1-B83FD823C3CE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025D-0437-4290-96EE-0F5C11DC37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65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0AFC-BDF5-4111-A7E1-B83FD823C3CE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025D-0437-4290-96EE-0F5C11DC37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888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50AFC-BDF5-4111-A7E1-B83FD823C3CE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F025D-0437-4290-96EE-0F5C11DC37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36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759424" y="1651380"/>
            <a:ext cx="5760000" cy="4320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73207" y="395785"/>
            <a:ext cx="4962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7</a:t>
            </a:r>
            <a:r>
              <a:rPr kumimoji="1" lang="ja-JP" altLang="en-US" sz="4800" dirty="0" smtClean="0"/>
              <a:t>月</a:t>
            </a:r>
            <a:r>
              <a:rPr kumimoji="1" lang="en-US" altLang="ja-JP" sz="4800" dirty="0" smtClean="0"/>
              <a:t>2</a:t>
            </a:r>
            <a:r>
              <a:rPr kumimoji="1" lang="ja-JP" altLang="en-US" sz="4800" dirty="0" smtClean="0"/>
              <a:t>日 </a:t>
            </a:r>
            <a:r>
              <a:rPr kumimoji="1" lang="en-US" altLang="ja-JP" sz="4800" dirty="0" smtClean="0"/>
              <a:t>after </a:t>
            </a:r>
            <a:r>
              <a:rPr kumimoji="1" lang="en-US" altLang="ja-JP" sz="4800" dirty="0" err="1" smtClean="0"/>
              <a:t>dryed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134932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059675" y="1269242"/>
            <a:ext cx="5760000" cy="4320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41195" y="272956"/>
            <a:ext cx="5512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7</a:t>
            </a:r>
            <a:r>
              <a:rPr kumimoji="1" lang="ja-JP" altLang="en-US" sz="4800" dirty="0" smtClean="0"/>
              <a:t>月</a:t>
            </a:r>
            <a:r>
              <a:rPr kumimoji="1" lang="en-US" altLang="ja-JP" sz="4800" dirty="0" smtClean="0"/>
              <a:t>2</a:t>
            </a:r>
            <a:r>
              <a:rPr kumimoji="1" lang="ja-JP" altLang="en-US" sz="4800" dirty="0" smtClean="0"/>
              <a:t>日 </a:t>
            </a:r>
            <a:r>
              <a:rPr kumimoji="1" lang="en-US" altLang="ja-JP" sz="4800" dirty="0" smtClean="0"/>
              <a:t>during drying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9916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12" y="1596788"/>
            <a:ext cx="5760000" cy="4320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82388" y="436728"/>
            <a:ext cx="6041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7</a:t>
            </a:r>
            <a:r>
              <a:rPr kumimoji="1" lang="ja-JP" altLang="en-US" sz="4800" dirty="0" smtClean="0"/>
              <a:t>月</a:t>
            </a:r>
            <a:r>
              <a:rPr kumimoji="1" lang="en-US" altLang="ja-JP" sz="4800" dirty="0" smtClean="0"/>
              <a:t>2</a:t>
            </a:r>
            <a:r>
              <a:rPr kumimoji="1" lang="ja-JP" altLang="en-US" sz="4800" dirty="0" smtClean="0"/>
              <a:t>日　</a:t>
            </a:r>
            <a:r>
              <a:rPr kumimoji="1" lang="en-US" altLang="ja-JP" sz="4800" dirty="0" smtClean="0"/>
              <a:t>before dry up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727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4139" y="1405720"/>
            <a:ext cx="5760000" cy="4320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09434" y="685719"/>
            <a:ext cx="2040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7</a:t>
            </a:r>
            <a:r>
              <a:rPr kumimoji="1" lang="ja-JP" altLang="en-US" sz="4800" dirty="0" smtClean="0"/>
              <a:t>月</a:t>
            </a:r>
            <a:r>
              <a:rPr kumimoji="1" lang="en-US" altLang="ja-JP" sz="4800" dirty="0" smtClean="0"/>
              <a:t>2</a:t>
            </a:r>
            <a:r>
              <a:rPr kumimoji="1" lang="ja-JP" altLang="en-US" sz="4800" dirty="0" smtClean="0"/>
              <a:t>日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1959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75" y="1405719"/>
            <a:ext cx="5760000" cy="4320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91320" y="286603"/>
            <a:ext cx="2353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6</a:t>
            </a:r>
            <a:r>
              <a:rPr kumimoji="1" lang="ja-JP" altLang="en-US" sz="4800" dirty="0" smtClean="0"/>
              <a:t>月</a:t>
            </a:r>
            <a:r>
              <a:rPr lang="en-US" altLang="ja-JP" sz="4800" dirty="0" smtClean="0"/>
              <a:t>2</a:t>
            </a:r>
            <a:r>
              <a:rPr kumimoji="1" lang="en-US" altLang="ja-JP" sz="4800" dirty="0" smtClean="0"/>
              <a:t>2</a:t>
            </a:r>
            <a:r>
              <a:rPr kumimoji="1" lang="ja-JP" altLang="en-US" sz="4800" dirty="0" smtClean="0"/>
              <a:t>日</a:t>
            </a:r>
            <a:endParaRPr kumimoji="1" lang="ja-JP" altLang="en-US" sz="4800" dirty="0"/>
          </a:p>
        </p:txBody>
      </p:sp>
      <p:sp>
        <p:nvSpPr>
          <p:cNvPr id="4" name="右矢印 3"/>
          <p:cNvSpPr/>
          <p:nvPr/>
        </p:nvSpPr>
        <p:spPr>
          <a:xfrm rot="7978583">
            <a:off x="5036024" y="2536966"/>
            <a:ext cx="1815152" cy="738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2447" y="1430926"/>
            <a:ext cx="2085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Fungi !!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159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11555" y="1241947"/>
            <a:ext cx="5760000" cy="4320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683" y="1218303"/>
            <a:ext cx="5760000" cy="4320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441744" y="5199797"/>
            <a:ext cx="2353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6</a:t>
            </a:r>
            <a:r>
              <a:rPr kumimoji="1" lang="ja-JP" altLang="en-US" sz="4800" dirty="0" smtClean="0"/>
              <a:t>月</a:t>
            </a:r>
            <a:r>
              <a:rPr kumimoji="1" lang="en-US" altLang="ja-JP" sz="4800" dirty="0" smtClean="0"/>
              <a:t>18</a:t>
            </a:r>
            <a:r>
              <a:rPr kumimoji="1" lang="ja-JP" altLang="en-US" sz="4800" dirty="0" smtClean="0"/>
              <a:t>日</a:t>
            </a:r>
            <a:endParaRPr kumimoji="1" lang="ja-JP" altLang="en-US" sz="4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23026" y="5381195"/>
            <a:ext cx="2353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6</a:t>
            </a:r>
            <a:r>
              <a:rPr kumimoji="1" lang="ja-JP" altLang="en-US" sz="4800" dirty="0" smtClean="0"/>
              <a:t>月</a:t>
            </a:r>
            <a:r>
              <a:rPr kumimoji="1" lang="en-US" altLang="ja-JP" sz="4800" dirty="0" smtClean="0"/>
              <a:t>14</a:t>
            </a:r>
            <a:r>
              <a:rPr kumimoji="1" lang="ja-JP" altLang="en-US" sz="4800" dirty="0" smtClean="0"/>
              <a:t>日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04879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977789" y="1460310"/>
            <a:ext cx="5760000" cy="4320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957851" y="436729"/>
            <a:ext cx="2353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6</a:t>
            </a:r>
            <a:r>
              <a:rPr kumimoji="1" lang="ja-JP" altLang="en-US" sz="4800" dirty="0" smtClean="0"/>
              <a:t>月</a:t>
            </a:r>
            <a:r>
              <a:rPr kumimoji="1" lang="en-US" altLang="ja-JP" sz="4800" dirty="0" smtClean="0"/>
              <a:t>13</a:t>
            </a:r>
            <a:r>
              <a:rPr kumimoji="1" lang="ja-JP" altLang="en-US" sz="4800" dirty="0" smtClean="0"/>
              <a:t>日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7388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8965" y="1484275"/>
            <a:ext cx="5760000" cy="4320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356144" y="764275"/>
            <a:ext cx="2040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6</a:t>
            </a:r>
            <a:r>
              <a:rPr kumimoji="1" lang="ja-JP" altLang="en-US" sz="4800" dirty="0" smtClean="0"/>
              <a:t>月</a:t>
            </a:r>
            <a:r>
              <a:rPr lang="en-US" altLang="ja-JP" sz="4800" dirty="0"/>
              <a:t>8</a:t>
            </a:r>
            <a:r>
              <a:rPr kumimoji="1" lang="ja-JP" altLang="en-US" sz="4800" dirty="0" smtClean="0"/>
              <a:t>日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72360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67" y="2306471"/>
            <a:ext cx="5760000" cy="432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8" y="259308"/>
            <a:ext cx="4385480" cy="328911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509167" y="586854"/>
            <a:ext cx="2040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6</a:t>
            </a:r>
            <a:r>
              <a:rPr kumimoji="1" lang="ja-JP" altLang="en-US" sz="4800" dirty="0" smtClean="0"/>
              <a:t>月</a:t>
            </a:r>
            <a:r>
              <a:rPr lang="en-US" altLang="ja-JP" sz="4800" dirty="0" smtClean="0"/>
              <a:t>7</a:t>
            </a:r>
            <a:r>
              <a:rPr kumimoji="1" lang="ja-JP" altLang="en-US" sz="4800" dirty="0" smtClean="0"/>
              <a:t>日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535659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46</Words>
  <Application>Microsoft Office PowerPoint</Application>
  <PresentationFormat>A4 210 x 297 mm</PresentationFormat>
  <Paragraphs>11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Shoji Oda</dc:creator>
  <cp:lastModifiedBy>Shoji Oda</cp:lastModifiedBy>
  <cp:revision>3</cp:revision>
  <dcterms:created xsi:type="dcterms:W3CDTF">2018-07-09T02:42:10Z</dcterms:created>
  <dcterms:modified xsi:type="dcterms:W3CDTF">2018-07-09T02:52:52Z</dcterms:modified>
</cp:coreProperties>
</file>